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7.xml" ContentType="application/vnd.openxmlformats-officedocument.presentationml.notesSlide+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1.xml" ContentType="application/vnd.openxmlformats-officedocument.presentationml.notesSlide+xml"/>
  <Override PartName="/ppt/tags/tag73.xml" ContentType="application/vnd.openxmlformats-officedocument.presentationml.tags+xml"/>
  <Override PartName="/ppt/notesSlides/notesSlide12.xml" ContentType="application/vnd.openxmlformats-officedocument.presentationml.notesSlide+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5.xml" ContentType="application/vnd.openxmlformats-officedocument.presentationml.notesSlide+xml"/>
  <Override PartName="/ppt/tags/tag81.xml" ContentType="application/vnd.openxmlformats-officedocument.presentationml.tags+xml"/>
  <Override PartName="/ppt/notesSlides/notesSlide16.xml" ContentType="application/vnd.openxmlformats-officedocument.presentationml.notesSlide+xml"/>
  <Override PartName="/ppt/tags/tag82.xml" ContentType="application/vnd.openxmlformats-officedocument.presentationml.tags+xml"/>
  <Override PartName="/ppt/notesSlides/notesSlide17.xml" ContentType="application/vnd.openxmlformats-officedocument.presentationml.notesSlide+xml"/>
  <Override PartName="/ppt/tags/tag83.xml" ContentType="application/vnd.openxmlformats-officedocument.presentationml.tags+xml"/>
  <Override PartName="/ppt/notesSlides/notesSlide18.xml" ContentType="application/vnd.openxmlformats-officedocument.presentationml.notesSlide+xml"/>
  <Override PartName="/ppt/tags/tag84.xml" ContentType="application/vnd.openxmlformats-officedocument.presentationml.tags+xml"/>
  <Override PartName="/ppt/notesSlides/notesSlide19.xml" ContentType="application/vnd.openxmlformats-officedocument.presentationml.notesSlide+xml"/>
  <Override PartName="/ppt/tags/tag85.xml" ContentType="application/vnd.openxmlformats-officedocument.presentationml.tags+xml"/>
  <Override PartName="/ppt/notesSlides/notesSlide20.xml" ContentType="application/vnd.openxmlformats-officedocument.presentationml.notesSlide+xml"/>
  <Override PartName="/ppt/tags/tag86.xml" ContentType="application/vnd.openxmlformats-officedocument.presentationml.tags+xml"/>
  <Override PartName="/ppt/notesSlides/notesSlide21.xml" ContentType="application/vnd.openxmlformats-officedocument.presentationml.notesSlide+xml"/>
  <Override PartName="/ppt/tags/tag87.xml" ContentType="application/vnd.openxmlformats-officedocument.presentationml.tags+xml"/>
  <Override PartName="/ppt/notesSlides/notesSlide22.xml" ContentType="application/vnd.openxmlformats-officedocument.presentationml.notesSlide+xml"/>
  <Override PartName="/ppt/tags/tag88.xml" ContentType="application/vnd.openxmlformats-officedocument.presentationml.tags+xml"/>
  <Override PartName="/ppt/notesSlides/notesSlide23.xml" ContentType="application/vnd.openxmlformats-officedocument.presentationml.notesSlide+xml"/>
  <Override PartName="/ppt/tags/tag8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0.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34" r:id="rId1"/>
  </p:sldMasterIdLst>
  <p:notesMasterIdLst>
    <p:notesMasterId r:id="rId53"/>
  </p:notesMasterIdLst>
  <p:handoutMasterIdLst>
    <p:handoutMasterId r:id="rId54"/>
  </p:handoutMasterIdLst>
  <p:sldIdLst>
    <p:sldId id="5472" r:id="rId2"/>
    <p:sldId id="5492" r:id="rId3"/>
    <p:sldId id="5494" r:id="rId4"/>
    <p:sldId id="5495" r:id="rId5"/>
    <p:sldId id="5498" r:id="rId6"/>
    <p:sldId id="5497" r:id="rId7"/>
    <p:sldId id="5496" r:id="rId8"/>
    <p:sldId id="5499" r:id="rId9"/>
    <p:sldId id="5490" r:id="rId10"/>
    <p:sldId id="5500" r:id="rId11"/>
    <p:sldId id="5501" r:id="rId12"/>
    <p:sldId id="5502" r:id="rId13"/>
    <p:sldId id="5503" r:id="rId14"/>
    <p:sldId id="5505" r:id="rId15"/>
    <p:sldId id="5493" r:id="rId16"/>
    <p:sldId id="5504" r:id="rId17"/>
    <p:sldId id="5488" r:id="rId18"/>
    <p:sldId id="5489" r:id="rId19"/>
    <p:sldId id="5452" r:id="rId20"/>
    <p:sldId id="5453" r:id="rId21"/>
    <p:sldId id="5475" r:id="rId22"/>
    <p:sldId id="5476" r:id="rId23"/>
    <p:sldId id="5464" r:id="rId24"/>
    <p:sldId id="5461" r:id="rId25"/>
    <p:sldId id="5437" r:id="rId26"/>
    <p:sldId id="5465" r:id="rId27"/>
    <p:sldId id="5477" r:id="rId28"/>
    <p:sldId id="5460" r:id="rId29"/>
    <p:sldId id="5481" r:id="rId30"/>
    <p:sldId id="5467" r:id="rId31"/>
    <p:sldId id="5468" r:id="rId32"/>
    <p:sldId id="5459" r:id="rId33"/>
    <p:sldId id="5450" r:id="rId34"/>
    <p:sldId id="5485" r:id="rId35"/>
    <p:sldId id="5484" r:id="rId36"/>
    <p:sldId id="5486" r:id="rId37"/>
    <p:sldId id="5473" r:id="rId38"/>
    <p:sldId id="5449" r:id="rId39"/>
    <p:sldId id="5474" r:id="rId40"/>
    <p:sldId id="5470" r:id="rId41"/>
    <p:sldId id="5462" r:id="rId42"/>
    <p:sldId id="5478" r:id="rId43"/>
    <p:sldId id="5479" r:id="rId44"/>
    <p:sldId id="5444" r:id="rId45"/>
    <p:sldId id="5480" r:id="rId46"/>
    <p:sldId id="5483" r:id="rId47"/>
    <p:sldId id="5487" r:id="rId48"/>
    <p:sldId id="5506" r:id="rId49"/>
    <p:sldId id="5507" r:id="rId50"/>
    <p:sldId id="5508" r:id="rId51"/>
    <p:sldId id="5509" r:id="rId52"/>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7" userDrawn="1">
          <p15:clr>
            <a:srgbClr val="A4A3A4"/>
          </p15:clr>
        </p15:guide>
        <p15:guide id="2" pos="3871"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帐户" initials="M帐" lastIdx="6" clrIdx="0"/>
  <p:cmAuthor id="1" name="qizhang" initials="q" lastIdx="1" clrIdx="1">
    <p:extLst>
      <p:ext uri="{19B8F6BF-5375-455C-9EA6-DF929625EA0E}">
        <p15:presenceInfo xmlns:p15="http://schemas.microsoft.com/office/powerpoint/2012/main" userId="qizha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68"/>
    <a:srgbClr val="FFFFFF"/>
    <a:srgbClr val="C00000"/>
    <a:srgbClr val="ECF9FF"/>
    <a:srgbClr val="000099"/>
    <a:srgbClr val="BF0000"/>
    <a:srgbClr val="FFFF66"/>
    <a:srgbClr val="FF7F0E"/>
    <a:srgbClr val="E6E6E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13" autoAdjust="0"/>
    <p:restoredTop sz="87872" autoAdjust="0"/>
  </p:normalViewPr>
  <p:slideViewPr>
    <p:cSldViewPr>
      <p:cViewPr>
        <p:scale>
          <a:sx n="125" d="100"/>
          <a:sy n="125" d="100"/>
        </p:scale>
        <p:origin x="296" y="432"/>
      </p:cViewPr>
      <p:guideLst>
        <p:guide orient="horz" pos="3997"/>
        <p:guide pos="3871"/>
      </p:guideLst>
    </p:cSldViewPr>
  </p:slideViewPr>
  <p:notesTextViewPr>
    <p:cViewPr>
      <p:scale>
        <a:sx n="66" d="100"/>
        <a:sy n="66" d="100"/>
      </p:scale>
      <p:origin x="0" y="0"/>
    </p:cViewPr>
  </p:notesTextViewPr>
  <p:sorterViewPr>
    <p:cViewPr>
      <p:scale>
        <a:sx n="200" d="100"/>
        <a:sy n="200" d="100"/>
      </p:scale>
      <p:origin x="0" y="3948"/>
    </p:cViewPr>
  </p:sorterViewPr>
  <p:notesViewPr>
    <p:cSldViewPr>
      <p:cViewPr varScale="1">
        <p:scale>
          <a:sx n="112" d="100"/>
          <a:sy n="112" d="100"/>
        </p:scale>
        <p:origin x="2502" y="90"/>
      </p:cViewPr>
      <p:guideLst>
        <p:guide orient="horz" pos="2160"/>
        <p:guide pos="2880"/>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电阻距离动态</a:t>
            </a:r>
            <a:r>
              <a:rPr lang="zh-CN" altLang="en-US"/>
              <a:t>维护时间对比</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ltLang="en-US"/>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2"/>
                <c:pt idx="0">
                  <c:v>类别 1</c:v>
                </c:pt>
                <c:pt idx="1">
                  <c:v>类别 2</c:v>
                </c:pt>
              </c:strCache>
            </c:strRef>
          </c:cat>
          <c:val>
            <c:numRef>
              <c:f>Sheet1!$B$2:$B$5</c:f>
              <c:numCache>
                <c:formatCode>General</c:formatCode>
                <c:ptCount val="4"/>
                <c:pt idx="0">
                  <c:v>4.3</c:v>
                </c:pt>
                <c:pt idx="1">
                  <c:v>2.5</c:v>
                </c:pt>
              </c:numCache>
            </c:numRef>
          </c:val>
          <c:extLst>
            <c:ext xmlns:c16="http://schemas.microsoft.com/office/drawing/2014/chart" uri="{C3380CC4-5D6E-409C-BE32-E72D297353CC}">
              <c16:uniqueId val="{00000000-17AA-A145-89C6-DFA2B73779F9}"/>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2"/>
                <c:pt idx="0">
                  <c:v>类别 1</c:v>
                </c:pt>
                <c:pt idx="1">
                  <c:v>类别 2</c:v>
                </c:pt>
              </c:strCache>
            </c:strRef>
          </c:cat>
          <c:val>
            <c:numRef>
              <c:f>Sheet1!$C$2:$C$5</c:f>
              <c:numCache>
                <c:formatCode>General</c:formatCode>
                <c:ptCount val="4"/>
                <c:pt idx="0">
                  <c:v>2.4</c:v>
                </c:pt>
                <c:pt idx="1">
                  <c:v>4.4000000000000004</c:v>
                </c:pt>
              </c:numCache>
            </c:numRef>
          </c:val>
          <c:extLst>
            <c:ext xmlns:c16="http://schemas.microsoft.com/office/drawing/2014/chart" uri="{C3380CC4-5D6E-409C-BE32-E72D297353CC}">
              <c16:uniqueId val="{00000001-17AA-A145-89C6-DFA2B73779F9}"/>
            </c:ext>
          </c:extLst>
        </c:ser>
        <c:dLbls>
          <c:showLegendKey val="0"/>
          <c:showVal val="0"/>
          <c:showCatName val="0"/>
          <c:showSerName val="0"/>
          <c:showPercent val="0"/>
          <c:showBubbleSize val="0"/>
        </c:dLbls>
        <c:gapWidth val="150"/>
        <c:axId val="1014269296"/>
        <c:axId val="765778912"/>
      </c:barChart>
      <c:catAx>
        <c:axId val="1014269296"/>
        <c:scaling>
          <c:orientation val="minMax"/>
        </c:scaling>
        <c:delete val="0"/>
        <c:axPos val="b"/>
        <c:title>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65778912"/>
        <c:crosses val="autoZero"/>
        <c:auto val="1"/>
        <c:lblAlgn val="ctr"/>
        <c:lblOffset val="100"/>
        <c:noMultiLvlLbl val="0"/>
      </c:catAx>
      <c:valAx>
        <c:axId val="765778912"/>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142692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solid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CA31A3E5-720D-47FF-853C-31A7DBF2CB41}" type="datetimeFigureOut">
              <a:rPr lang="zh-CN" altLang="en-US" smtClean="0"/>
              <a:t>2025/9/10</a:t>
            </a:fld>
            <a:endParaRPr lang="zh-CN" altLang="en-US"/>
          </a:p>
        </p:txBody>
      </p:sp>
      <p:sp>
        <p:nvSpPr>
          <p:cNvPr id="4" name="页脚占位符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AAAE6472-4984-420F-8811-68E9CA5F5906}" type="slidenum">
              <a:rPr lang="zh-CN" altLang="en-US" smtClean="0"/>
              <a:t>‹#›</a:t>
            </a:fld>
            <a:endParaRPr lang="zh-CN" altLang="en-US" dirty="0"/>
          </a:p>
        </p:txBody>
      </p:sp>
    </p:spTree>
    <p:extLst>
      <p:ext uri="{BB962C8B-B14F-4D97-AF65-F5344CB8AC3E}">
        <p14:creationId xmlns:p14="http://schemas.microsoft.com/office/powerpoint/2010/main" val="34553719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EF609DE-A7A0-45A1-8E29-92CD428056B8}" type="datetimeFigureOut">
              <a:rPr lang="zh-CN" altLang="en-US" smtClean="0"/>
              <a:t>2025/9/10</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9AEDFAB-2FBC-4B98-96A8-1D573D4293C8}" type="slidenum">
              <a:rPr lang="zh-CN" altLang="en-US" smtClean="0"/>
              <a:t>‹#›</a:t>
            </a:fld>
            <a:endParaRPr lang="zh-CN" altLang="en-US"/>
          </a:p>
        </p:txBody>
      </p:sp>
    </p:spTree>
    <p:extLst>
      <p:ext uri="{BB962C8B-B14F-4D97-AF65-F5344CB8AC3E}">
        <p14:creationId xmlns:p14="http://schemas.microsoft.com/office/powerpoint/2010/main" val="33639085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AEDFAB-2FBC-4B98-96A8-1D573D4293C8}" type="slidenum">
              <a:rPr lang="zh-CN" altLang="en-US" smtClean="0"/>
              <a:t>1</a:t>
            </a:fld>
            <a:endParaRPr lang="zh-CN" altLang="en-US"/>
          </a:p>
        </p:txBody>
      </p:sp>
    </p:spTree>
    <p:extLst>
      <p:ext uri="{BB962C8B-B14F-4D97-AF65-F5344CB8AC3E}">
        <p14:creationId xmlns:p14="http://schemas.microsoft.com/office/powerpoint/2010/main" val="1055244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8677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108939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1682016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7773A56-8F74-422B-9A79-23C5A25415A7}"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2436282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152711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182415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181340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98037E-67B5-4C37-B9F6-C7F0BC5A73B2}"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941260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3569547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47129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在人才培养方面，指导的博士生获得</a:t>
            </a:r>
            <a:r>
              <a:rPr lang="en-US" altLang="zh-CN" dirty="0"/>
              <a:t>2024</a:t>
            </a:r>
            <a:r>
              <a:rPr lang="zh-CN" altLang="en-US" dirty="0"/>
              <a:t>年</a:t>
            </a:r>
            <a:r>
              <a:rPr lang="en-US" altLang="zh-CN" dirty="0"/>
              <a:t>CCF</a:t>
            </a:r>
            <a:r>
              <a:rPr lang="zh-CN" altLang="en-US" dirty="0"/>
              <a:t>优博，博新计划等，指导本科生获得北京市自然科学基金本科生启研计划项目资助，同时多次指导学生在国际和国内知名科技竞赛获得冠军</a:t>
            </a:r>
          </a:p>
        </p:txBody>
      </p:sp>
      <p:sp>
        <p:nvSpPr>
          <p:cNvPr id="4" name="灯片编号占位符 3"/>
          <p:cNvSpPr>
            <a:spLocks noGrp="1"/>
          </p:cNvSpPr>
          <p:nvPr>
            <p:ph type="sldNum" sz="quarter" idx="5"/>
          </p:nvPr>
        </p:nvSpPr>
        <p:spPr/>
        <p:txBody>
          <a:bodyPr/>
          <a:lstStyle/>
          <a:p>
            <a:fld id="{59AEDFAB-2FBC-4B98-96A8-1D573D4293C8}" type="slidenum">
              <a:rPr lang="zh-CN" altLang="en-US" smtClean="0"/>
              <a:t>7</a:t>
            </a:fld>
            <a:endParaRPr lang="zh-CN" altLang="en-US"/>
          </a:p>
        </p:txBody>
      </p:sp>
    </p:spTree>
    <p:extLst>
      <p:ext uri="{BB962C8B-B14F-4D97-AF65-F5344CB8AC3E}">
        <p14:creationId xmlns:p14="http://schemas.microsoft.com/office/powerpoint/2010/main" val="361486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7773A56-8F74-422B-9A79-23C5A25415A7}" type="slidenum">
              <a:rPr kumimoji="0" lang="zh-CN" altLang="en-US" sz="1200" b="0" i="0" u="none" strike="noStrike" kern="1200" cap="none" spc="0" normalizeH="0" baseline="0" noProof="0" smtClean="0">
                <a:ln>
                  <a:noFill/>
                </a:ln>
                <a:solidFill>
                  <a:prstClr val="black"/>
                </a:solidFill>
                <a:effectLst/>
                <a:uLnTx/>
                <a:uFillTx/>
                <a:latin typeface="Arial" pitchFamily="34"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Arial" pitchFamily="34" charset="0"/>
              <a:ea typeface="宋体" pitchFamily="2" charset="-122"/>
              <a:cs typeface="+mn-cs"/>
            </a:endParaRPr>
          </a:p>
        </p:txBody>
      </p:sp>
    </p:spTree>
    <p:extLst>
      <p:ext uri="{BB962C8B-B14F-4D97-AF65-F5344CB8AC3E}">
        <p14:creationId xmlns:p14="http://schemas.microsoft.com/office/powerpoint/2010/main" val="309880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98037E-67B5-4C37-B9F6-C7F0BC5A73B2}"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35116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98037E-67B5-4C37-B9F6-C7F0BC5A73B2}"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1454772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98037E-67B5-4C37-B9F6-C7F0BC5A73B2}"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11335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BBB18-FB1F-5420-A6F8-11EBBB4A4F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A4BF217-F42E-1985-B1C1-5F4F3B4BCC40}"/>
              </a:ext>
            </a:extLst>
          </p:cNvPr>
          <p:cNvSpPr>
            <a:spLocks noGrp="1" noRot="1" noChangeAspect="1"/>
          </p:cNvSpPr>
          <p:nvPr>
            <p:ph type="sldImg"/>
          </p:nvPr>
        </p:nvSpPr>
        <p:spPr>
          <a:xfrm>
            <a:off x="2514600" y="857250"/>
            <a:ext cx="4114800" cy="2314575"/>
          </a:xfrm>
        </p:spPr>
      </p:sp>
      <p:sp>
        <p:nvSpPr>
          <p:cNvPr id="3" name="备注占位符 2">
            <a:extLst>
              <a:ext uri="{FF2B5EF4-FFF2-40B4-BE49-F238E27FC236}">
                <a16:creationId xmlns:a16="http://schemas.microsoft.com/office/drawing/2014/main" id="{C6FFC535-53E7-9B3B-B1E6-0D759765593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30DC6C-E189-924B-92B9-CBCB92DFDA1B}"/>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1297149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9AEDFAB-2FBC-4B98-96A8-1D573D4293C8}" type="slidenum">
              <a:rPr lang="zh-CN" altLang="en-US" smtClean="0"/>
              <a:t>49</a:t>
            </a:fld>
            <a:endParaRPr lang="zh-CN" altLang="en-US"/>
          </a:p>
        </p:txBody>
      </p:sp>
    </p:spTree>
    <p:extLst>
      <p:ext uri="{BB962C8B-B14F-4D97-AF65-F5344CB8AC3E}">
        <p14:creationId xmlns:p14="http://schemas.microsoft.com/office/powerpoint/2010/main" val="4094741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B8852-EF70-1D76-8599-A276D3DCCA7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6D78C11-480D-B715-125E-B816B611B166}"/>
              </a:ext>
            </a:extLst>
          </p:cNvPr>
          <p:cNvSpPr>
            <a:spLocks noGrp="1" noRot="1" noChangeAspect="1"/>
          </p:cNvSpPr>
          <p:nvPr>
            <p:ph type="sldImg"/>
          </p:nvPr>
        </p:nvSpPr>
        <p:spPr>
          <a:xfrm>
            <a:off x="2514600" y="857250"/>
            <a:ext cx="4114800" cy="2314575"/>
          </a:xfrm>
        </p:spPr>
      </p:sp>
      <p:sp>
        <p:nvSpPr>
          <p:cNvPr id="3" name="备注占位符 2">
            <a:extLst>
              <a:ext uri="{FF2B5EF4-FFF2-40B4-BE49-F238E27FC236}">
                <a16:creationId xmlns:a16="http://schemas.microsoft.com/office/drawing/2014/main" id="{F402EE28-43C4-6770-03D5-815F5CF5B36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860EA9C-DF88-A965-4E12-5FFB8F6C2871}"/>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089844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9AEDFAB-2FBC-4B98-96A8-1D573D4293C8}" type="slidenum">
              <a:rPr lang="zh-CN" altLang="en-US" smtClean="0"/>
              <a:t>11</a:t>
            </a:fld>
            <a:endParaRPr lang="zh-CN" altLang="en-US"/>
          </a:p>
        </p:txBody>
      </p:sp>
    </p:spTree>
    <p:extLst>
      <p:ext uri="{BB962C8B-B14F-4D97-AF65-F5344CB8AC3E}">
        <p14:creationId xmlns:p14="http://schemas.microsoft.com/office/powerpoint/2010/main" val="378510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166320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1311871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3373959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2853465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49956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AEDFAB-2FBC-4B98-96A8-1D573D4293C8}" type="slidenum">
              <a:rPr kumimoji="0" lang="zh-CN" altLang="en-US" sz="1200" b="0" i="0" u="none" strike="noStrike" kern="1200" cap="none" spc="0" normalizeH="0" baseline="0" noProof="0" smtClean="0">
                <a:ln>
                  <a:noFill/>
                </a:ln>
                <a:solidFill>
                  <a:prstClr val="black"/>
                </a:solidFill>
                <a:effectLst/>
                <a:uLnTx/>
                <a:uFillTx/>
                <a:latin typeface="Calibri"/>
                <a:ea typeface="宋体"/>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a:cs typeface="+mn-cs"/>
            </a:endParaRPr>
          </a:p>
        </p:txBody>
      </p:sp>
    </p:spTree>
    <p:extLst>
      <p:ext uri="{BB962C8B-B14F-4D97-AF65-F5344CB8AC3E}">
        <p14:creationId xmlns:p14="http://schemas.microsoft.com/office/powerpoint/2010/main" val="3005942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DDF2F2-6C68-479D-BA2B-8A813E68892D}" type="datetime1">
              <a:rPr lang="en-US" altLang="zh-CN" smtClean="0"/>
              <a:t>9/10/2025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862676E7-6678-402D-B358-50A2E3E9DA41}" type="slidenum">
              <a:rPr lang="en-US" altLang="zh-CN" smtClean="0">
                <a:solidFill>
                  <a:prstClr val="black"/>
                </a:solidFill>
              </a:rPr>
              <a:pPr>
                <a:defRPr/>
              </a:pPr>
              <a:t>‹#›</a:t>
            </a:fld>
            <a:r>
              <a:rPr lang="en-US" altLang="zh-CN">
                <a:solidFill>
                  <a:prstClr val="black"/>
                </a:solidFill>
              </a:rPr>
              <a:t> </a:t>
            </a:r>
          </a:p>
        </p:txBody>
      </p:sp>
    </p:spTree>
    <p:extLst>
      <p:ext uri="{BB962C8B-B14F-4D97-AF65-F5344CB8AC3E}">
        <p14:creationId xmlns:p14="http://schemas.microsoft.com/office/powerpoint/2010/main" val="362975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grpSp>
        <p:nvGrpSpPr>
          <p:cNvPr id="11" name="Group 5">
            <a:extLst>
              <a:ext uri="{FF2B5EF4-FFF2-40B4-BE49-F238E27FC236}">
                <a16:creationId xmlns:a16="http://schemas.microsoft.com/office/drawing/2014/main" id="{0C1C4460-7CD8-4E90-AE36-30964CA8BBE8}"/>
              </a:ext>
            </a:extLst>
          </p:cNvPr>
          <p:cNvGrpSpPr>
            <a:grpSpLocks/>
          </p:cNvGrpSpPr>
          <p:nvPr userDrawn="1"/>
        </p:nvGrpSpPr>
        <p:grpSpPr bwMode="auto">
          <a:xfrm>
            <a:off x="0" y="775081"/>
            <a:ext cx="12192000" cy="45719"/>
            <a:chOff x="384" y="672"/>
            <a:chExt cx="5037" cy="40"/>
          </a:xfrm>
        </p:grpSpPr>
        <p:sp>
          <p:nvSpPr>
            <p:cNvPr id="12" name="Line 6">
              <a:extLst>
                <a:ext uri="{FF2B5EF4-FFF2-40B4-BE49-F238E27FC236}">
                  <a16:creationId xmlns:a16="http://schemas.microsoft.com/office/drawing/2014/main" id="{7D567ABF-A084-4D42-A905-E18DA2441386}"/>
                </a:ext>
              </a:extLst>
            </p:cNvPr>
            <p:cNvSpPr>
              <a:spLocks noChangeShapeType="1"/>
            </p:cNvSpPr>
            <p:nvPr userDrawn="1"/>
          </p:nvSpPr>
          <p:spPr bwMode="auto">
            <a:xfrm>
              <a:off x="384" y="672"/>
              <a:ext cx="5037" cy="0"/>
            </a:xfrm>
            <a:prstGeom prst="line">
              <a:avLst/>
            </a:prstGeom>
            <a:noFill/>
            <a:ln w="19050">
              <a:solidFill>
                <a:srgbClr val="010066"/>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100" b="1">
                <a:solidFill>
                  <a:srgbClr val="000000"/>
                </a:solidFill>
                <a:ea typeface="微软雅黑" panose="020B0503020204020204" pitchFamily="34" charset="-122"/>
              </a:endParaRPr>
            </a:p>
          </p:txBody>
        </p:sp>
        <p:sp>
          <p:nvSpPr>
            <p:cNvPr id="13" name="Rectangle 7">
              <a:extLst>
                <a:ext uri="{FF2B5EF4-FFF2-40B4-BE49-F238E27FC236}">
                  <a16:creationId xmlns:a16="http://schemas.microsoft.com/office/drawing/2014/main" id="{F4EA0C98-2F1C-4C2C-8CE8-56522500FA89}"/>
                </a:ext>
              </a:extLst>
            </p:cNvPr>
            <p:cNvSpPr>
              <a:spLocks noChangeArrowheads="1"/>
            </p:cNvSpPr>
            <p:nvPr/>
          </p:nvSpPr>
          <p:spPr bwMode="auto">
            <a:xfrm>
              <a:off x="384" y="672"/>
              <a:ext cx="3184" cy="40"/>
            </a:xfrm>
            <a:prstGeom prst="rect">
              <a:avLst/>
            </a:prstGeom>
            <a:gradFill rotWithShape="1">
              <a:gsLst>
                <a:gs pos="0">
                  <a:srgbClr val="010066"/>
                </a:gs>
                <a:gs pos="100000">
                  <a:srgbClr val="010066">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lnSpc>
                  <a:spcPct val="120000"/>
                </a:lnSpc>
                <a:spcBef>
                  <a:spcPct val="0"/>
                </a:spcBef>
                <a:spcAft>
                  <a:spcPct val="0"/>
                </a:spcAft>
                <a:buClr>
                  <a:srgbClr val="A50021"/>
                </a:buClr>
                <a:buFont typeface="Arial Unicode MS" pitchFamily="34" charset="-122"/>
                <a:buNone/>
                <a:defRPr/>
              </a:pPr>
              <a:endParaRPr kumimoji="1" lang="zh-CN" altLang="zh-CN" sz="2000" b="1">
                <a:solidFill>
                  <a:srgbClr val="000000"/>
                </a:solidFill>
                <a:ea typeface="黑体" pitchFamily="49" charset="-122"/>
              </a:endParaRPr>
            </a:p>
          </p:txBody>
        </p:sp>
      </p:grpSp>
      <p:sp>
        <p:nvSpPr>
          <p:cNvPr id="14" name="矩形 13">
            <a:extLst>
              <a:ext uri="{FF2B5EF4-FFF2-40B4-BE49-F238E27FC236}">
                <a16:creationId xmlns:a16="http://schemas.microsoft.com/office/drawing/2014/main" id="{39C9FC35-37B5-420D-8D51-4C68D88BD8A0}"/>
              </a:ext>
            </a:extLst>
          </p:cNvPr>
          <p:cNvSpPr/>
          <p:nvPr userDrawn="1"/>
        </p:nvSpPr>
        <p:spPr>
          <a:xfrm>
            <a:off x="11779813" y="6467476"/>
            <a:ext cx="412187" cy="390525"/>
          </a:xfrm>
          <a:prstGeom prst="rect">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矩形 14">
            <a:extLst>
              <a:ext uri="{FF2B5EF4-FFF2-40B4-BE49-F238E27FC236}">
                <a16:creationId xmlns:a16="http://schemas.microsoft.com/office/drawing/2014/main" id="{8EB9C475-EE17-4E90-BD4E-8183410BC7C7}"/>
              </a:ext>
            </a:extLst>
          </p:cNvPr>
          <p:cNvSpPr/>
          <p:nvPr userDrawn="1"/>
        </p:nvSpPr>
        <p:spPr>
          <a:xfrm>
            <a:off x="11681399" y="6467476"/>
            <a:ext cx="60959" cy="390525"/>
          </a:xfrm>
          <a:prstGeom prst="rect">
            <a:avLst/>
          </a:prstGeom>
          <a:solidFill>
            <a:srgbClr val="94C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6" name="灯片编号占位符 4">
            <a:extLst>
              <a:ext uri="{FF2B5EF4-FFF2-40B4-BE49-F238E27FC236}">
                <a16:creationId xmlns:a16="http://schemas.microsoft.com/office/drawing/2014/main" id="{75D67DB1-488E-4D9F-B7E9-EB7012750E62}"/>
              </a:ext>
            </a:extLst>
          </p:cNvPr>
          <p:cNvSpPr>
            <a:spLocks noGrp="1"/>
          </p:cNvSpPr>
          <p:nvPr>
            <p:ph type="sldNum" sz="quarter" idx="12"/>
          </p:nvPr>
        </p:nvSpPr>
        <p:spPr>
          <a:xfrm>
            <a:off x="9444075" y="6486986"/>
            <a:ext cx="2743200" cy="365125"/>
          </a:xfrm>
          <a:prstGeom prst="rect">
            <a:avLst/>
          </a:prstGeom>
        </p:spPr>
        <p:txBody>
          <a:bodyPr/>
          <a:lstStyle>
            <a:lvl1pPr algn="r">
              <a:defRPr sz="1500">
                <a:solidFill>
                  <a:schemeClr val="bg1"/>
                </a:solidFill>
              </a:defRPr>
            </a:lvl1pPr>
          </a:lstStyle>
          <a:p>
            <a:fld id="{A4D73C6D-FAA2-4E93-A2D3-B1A891C487A7}" type="slidenum">
              <a:rPr lang="zh-CN" altLang="en-US" smtClean="0">
                <a:solidFill>
                  <a:prstClr val="white"/>
                </a:solidFill>
              </a:rPr>
              <a:pPr/>
              <a:t>‹#›</a:t>
            </a:fld>
            <a:endParaRPr lang="zh-CN" altLang="en-US" dirty="0">
              <a:solidFill>
                <a:prstClr val="white"/>
              </a:solidFill>
            </a:endParaRPr>
          </a:p>
        </p:txBody>
      </p:sp>
    </p:spTree>
    <p:extLst>
      <p:ext uri="{BB962C8B-B14F-4D97-AF65-F5344CB8AC3E}">
        <p14:creationId xmlns:p14="http://schemas.microsoft.com/office/powerpoint/2010/main" val="823113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542ACE-5D0F-4196-9721-8281B3CACD0E}" type="datetime1">
              <a:rPr lang="en-US" altLang="zh-CN" smtClean="0"/>
              <a:t>9/10/2025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033245874"/>
      </p:ext>
    </p:extLst>
  </p:cSld>
  <p:clrMap bg1="lt1" tx1="dk1" bg2="lt2" tx2="dk2" accent1="accent1" accent2="accent2" accent3="accent3" accent4="accent4" accent5="accent5" accent6="accent6" hlink="hlink" folHlink="folHlink"/>
  <p:sldLayoutIdLst>
    <p:sldLayoutId id="2147484541" r:id="rId1"/>
    <p:sldLayoutId id="2147484546"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42.emf"/><Relationship Id="rId4" Type="http://schemas.openxmlformats.org/officeDocument/2006/relationships/image" Target="../media/image4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tiff"/><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9" Type="http://schemas.openxmlformats.org/officeDocument/2006/relationships/image" Target="../media/image59.png"/><Relationship Id="rId21" Type="http://schemas.openxmlformats.org/officeDocument/2006/relationships/tags" Target="../tags/tag23.xml"/><Relationship Id="rId34" Type="http://schemas.openxmlformats.org/officeDocument/2006/relationships/tags" Target="../tags/tag36.xml"/><Relationship Id="rId42" Type="http://schemas.openxmlformats.org/officeDocument/2006/relationships/image" Target="../media/image61.jpeg"/><Relationship Id="rId7" Type="http://schemas.openxmlformats.org/officeDocument/2006/relationships/tags" Target="../tags/tag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29" Type="http://schemas.openxmlformats.org/officeDocument/2006/relationships/tags" Target="../tags/tag31.xml"/><Relationship Id="rId41" Type="http://schemas.microsoft.com/office/2007/relationships/hdphoto" Target="../media/hdphoto1.wdp"/><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32" Type="http://schemas.openxmlformats.org/officeDocument/2006/relationships/tags" Target="../tags/tag34.xml"/><Relationship Id="rId37" Type="http://schemas.openxmlformats.org/officeDocument/2006/relationships/slideLayout" Target="../slideLayouts/slideLayout2.xml"/><Relationship Id="rId40" Type="http://schemas.openxmlformats.org/officeDocument/2006/relationships/image" Target="../media/image60.png"/><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tags" Target="../tags/tag30.xml"/><Relationship Id="rId36" Type="http://schemas.openxmlformats.org/officeDocument/2006/relationships/tags" Target="../tags/tag38.xml"/><Relationship Id="rId10" Type="http://schemas.openxmlformats.org/officeDocument/2006/relationships/tags" Target="../tags/tag12.xml"/><Relationship Id="rId19" Type="http://schemas.openxmlformats.org/officeDocument/2006/relationships/tags" Target="../tags/tag21.xml"/><Relationship Id="rId31" Type="http://schemas.openxmlformats.org/officeDocument/2006/relationships/tags" Target="../tags/tag33.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tags" Target="../tags/tag29.xml"/><Relationship Id="rId30" Type="http://schemas.openxmlformats.org/officeDocument/2006/relationships/tags" Target="../tags/tag32.xml"/><Relationship Id="rId35" Type="http://schemas.openxmlformats.org/officeDocument/2006/relationships/tags" Target="../tags/tag37.xml"/><Relationship Id="rId8" Type="http://schemas.openxmlformats.org/officeDocument/2006/relationships/tags" Target="../tags/tag10.xml"/><Relationship Id="rId3" Type="http://schemas.openxmlformats.org/officeDocument/2006/relationships/tags" Target="../tags/tag5.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33" Type="http://schemas.openxmlformats.org/officeDocument/2006/relationships/tags" Target="../tags/tag35.xml"/><Relationship Id="rId38" Type="http://schemas.openxmlformats.org/officeDocument/2006/relationships/image" Target="../media/image58.jpe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2.xml"/><Relationship Id="rId7" Type="http://schemas.openxmlformats.org/officeDocument/2006/relationships/image" Target="../media/image59.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58.jpe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9" Type="http://schemas.openxmlformats.org/officeDocument/2006/relationships/image" Target="../media/image56.png"/><Relationship Id="rId3" Type="http://schemas.openxmlformats.org/officeDocument/2006/relationships/tags" Target="../tags/tag43.xml"/><Relationship Id="rId42" Type="http://schemas.openxmlformats.org/officeDocument/2006/relationships/image" Target="../media/image590.png"/><Relationship Id="rId7" Type="http://schemas.openxmlformats.org/officeDocument/2006/relationships/notesSlide" Target="../notesSlides/notesSlide4.xml"/><Relationship Id="rId12" Type="http://schemas.openxmlformats.org/officeDocument/2006/relationships/image" Target="../media/image55.png"/><Relationship Id="rId38" Type="http://schemas.openxmlformats.org/officeDocument/2006/relationships/image" Target="../media/image550.png"/><Relationship Id="rId2" Type="http://schemas.openxmlformats.org/officeDocument/2006/relationships/tags" Target="../tags/tag42.xml"/><Relationship Id="rId41" Type="http://schemas.openxmlformats.org/officeDocument/2006/relationships/image" Target="../media/image371.png"/><Relationship Id="rId1" Type="http://schemas.openxmlformats.org/officeDocument/2006/relationships/tags" Target="../tags/tag41.xml"/><Relationship Id="rId6" Type="http://schemas.openxmlformats.org/officeDocument/2006/relationships/slideLayout" Target="../slideLayouts/slideLayout2.xml"/><Relationship Id="rId11" Type="http://schemas.openxmlformats.org/officeDocument/2006/relationships/image" Target="../media/image54.png"/><Relationship Id="rId37" Type="http://schemas.openxmlformats.org/officeDocument/2006/relationships/image" Target="../media/image540.png"/><Relationship Id="rId40" Type="http://schemas.openxmlformats.org/officeDocument/2006/relationships/image" Target="../media/image570.png"/><Relationship Id="rId5" Type="http://schemas.openxmlformats.org/officeDocument/2006/relationships/tags" Target="../tags/tag45.xml"/><Relationship Id="rId36" Type="http://schemas.openxmlformats.org/officeDocument/2006/relationships/image" Target="../media/image530.png"/><Relationship Id="rId10" Type="http://schemas.openxmlformats.org/officeDocument/2006/relationships/image" Target="../media/image65.jpeg"/><Relationship Id="rId44" Type="http://schemas.openxmlformats.org/officeDocument/2006/relationships/image" Target="../media/image67.png"/><Relationship Id="rId4" Type="http://schemas.openxmlformats.org/officeDocument/2006/relationships/tags" Target="../tags/tag44.xml"/><Relationship Id="rId9" Type="http://schemas.openxmlformats.org/officeDocument/2006/relationships/image" Target="../media/image58.jpeg"/><Relationship Id="rId43"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10" Type="http://schemas.openxmlformats.org/officeDocument/2006/relationships/image" Target="../media/image471.png"/><Relationship Id="rId4" Type="http://schemas.openxmlformats.org/officeDocument/2006/relationships/tags" Target="../tags/tag49.xml"/><Relationship Id="rId9"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3" Type="http://schemas.openxmlformats.org/officeDocument/2006/relationships/image" Target="../media/image310.png"/><Relationship Id="rId18" Type="http://schemas.openxmlformats.org/officeDocument/2006/relationships/image" Target="../media/image84.png"/><Relationship Id="rId26" Type="http://schemas.openxmlformats.org/officeDocument/2006/relationships/image" Target="../media/image160.png"/><Relationship Id="rId39" Type="http://schemas.openxmlformats.org/officeDocument/2006/relationships/image" Target="../media/image56.png"/><Relationship Id="rId21" Type="http://schemas.openxmlformats.org/officeDocument/2006/relationships/image" Target="../media/image1110.png"/><Relationship Id="rId34" Type="http://schemas.openxmlformats.org/officeDocument/2006/relationships/image" Target="../media/image511.png"/><Relationship Id="rId42" Type="http://schemas.openxmlformats.org/officeDocument/2006/relationships/image" Target="../media/image590.png"/><Relationship Id="rId7" Type="http://schemas.openxmlformats.org/officeDocument/2006/relationships/notesSlide" Target="../notesSlides/notesSlide6.xml"/><Relationship Id="rId2" Type="http://schemas.openxmlformats.org/officeDocument/2006/relationships/tags" Target="../tags/tag54.xml"/><Relationship Id="rId16" Type="http://schemas.openxmlformats.org/officeDocument/2006/relationships/image" Target="../media/image610.png"/><Relationship Id="rId29" Type="http://schemas.openxmlformats.org/officeDocument/2006/relationships/image" Target="../media/image460.png"/><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71.png"/><Relationship Id="rId24" Type="http://schemas.openxmlformats.org/officeDocument/2006/relationships/image" Target="../media/image1410.png"/><Relationship Id="rId32" Type="http://schemas.openxmlformats.org/officeDocument/2006/relationships/image" Target="../media/image490.png"/><Relationship Id="rId37" Type="http://schemas.openxmlformats.org/officeDocument/2006/relationships/image" Target="../media/image540.png"/><Relationship Id="rId40" Type="http://schemas.openxmlformats.org/officeDocument/2006/relationships/image" Target="../media/image570.png"/><Relationship Id="rId45" Type="http://schemas.openxmlformats.org/officeDocument/2006/relationships/image" Target="../media/image74.png"/><Relationship Id="rId5" Type="http://schemas.openxmlformats.org/officeDocument/2006/relationships/tags" Target="../tags/tag57.xml"/><Relationship Id="rId15" Type="http://schemas.openxmlformats.org/officeDocument/2006/relationships/image" Target="../media/image510.png"/><Relationship Id="rId23" Type="http://schemas.openxmlformats.org/officeDocument/2006/relationships/image" Target="../media/image130.png"/><Relationship Id="rId28" Type="http://schemas.openxmlformats.org/officeDocument/2006/relationships/image" Target="../media/image450.png"/><Relationship Id="rId36" Type="http://schemas.openxmlformats.org/officeDocument/2006/relationships/image" Target="../media/image530.png"/><Relationship Id="rId10" Type="http://schemas.openxmlformats.org/officeDocument/2006/relationships/image" Target="../media/image331.png"/><Relationship Id="rId19" Type="http://schemas.openxmlformats.org/officeDocument/2006/relationships/image" Target="../media/image910.png"/><Relationship Id="rId31" Type="http://schemas.openxmlformats.org/officeDocument/2006/relationships/image" Target="../media/image480.png"/><Relationship Id="rId44" Type="http://schemas.openxmlformats.org/officeDocument/2006/relationships/image" Target="../media/image73.png"/><Relationship Id="rId4" Type="http://schemas.openxmlformats.org/officeDocument/2006/relationships/tags" Target="../tags/tag56.xml"/><Relationship Id="rId9" Type="http://schemas.openxmlformats.org/officeDocument/2006/relationships/image" Target="../media/image69.png"/><Relationship Id="rId14" Type="http://schemas.openxmlformats.org/officeDocument/2006/relationships/image" Target="../media/image411.png"/><Relationship Id="rId22" Type="http://schemas.openxmlformats.org/officeDocument/2006/relationships/image" Target="../media/image1210.png"/><Relationship Id="rId27" Type="http://schemas.openxmlformats.org/officeDocument/2006/relationships/image" Target="../media/image72.png"/><Relationship Id="rId30" Type="http://schemas.openxmlformats.org/officeDocument/2006/relationships/image" Target="../media/image470.png"/><Relationship Id="rId35" Type="http://schemas.openxmlformats.org/officeDocument/2006/relationships/image" Target="../media/image520.png"/><Relationship Id="rId43" Type="http://schemas.openxmlformats.org/officeDocument/2006/relationships/image" Target="../media/image361.png"/><Relationship Id="rId8" Type="http://schemas.openxmlformats.org/officeDocument/2006/relationships/image" Target="../media/image68.png"/><Relationship Id="rId3" Type="http://schemas.openxmlformats.org/officeDocument/2006/relationships/tags" Target="../tags/tag55.xml"/><Relationship Id="rId12" Type="http://schemas.openxmlformats.org/officeDocument/2006/relationships/image" Target="../media/image71.png"/><Relationship Id="rId17" Type="http://schemas.openxmlformats.org/officeDocument/2006/relationships/image" Target="../media/image710.png"/><Relationship Id="rId25" Type="http://schemas.openxmlformats.org/officeDocument/2006/relationships/image" Target="../media/image1510.png"/><Relationship Id="rId33" Type="http://schemas.openxmlformats.org/officeDocument/2006/relationships/image" Target="../media/image500.png"/><Relationship Id="rId38" Type="http://schemas.openxmlformats.org/officeDocument/2006/relationships/image" Target="../media/image550.png"/><Relationship Id="rId20" Type="http://schemas.openxmlformats.org/officeDocument/2006/relationships/image" Target="../media/image1010.png"/><Relationship Id="rId41" Type="http://schemas.openxmlformats.org/officeDocument/2006/relationships/image" Target="../media/image371.png"/></Relationships>
</file>

<file path=ppt/slides/_rels/slide23.xml.rels><?xml version="1.0" encoding="UTF-8" standalone="yes"?>
<Relationships xmlns="http://schemas.openxmlformats.org/package/2006/relationships"><Relationship Id="rId8" Type="http://schemas.openxmlformats.org/officeDocument/2006/relationships/image" Target="../media/image421.png"/><Relationship Id="rId13" Type="http://schemas.openxmlformats.org/officeDocument/2006/relationships/image" Target="../media/image611.png"/><Relationship Id="rId18" Type="http://schemas.openxmlformats.org/officeDocument/2006/relationships/image" Target="../media/image350.png"/><Relationship Id="rId26" Type="http://schemas.openxmlformats.org/officeDocument/2006/relationships/image" Target="../media/image76.png"/><Relationship Id="rId3" Type="http://schemas.openxmlformats.org/officeDocument/2006/relationships/tags" Target="../tags/tag60.xml"/><Relationship Id="rId21" Type="http://schemas.openxmlformats.org/officeDocument/2006/relationships/image" Target="../media/image380.png"/><Relationship Id="rId7" Type="http://schemas.openxmlformats.org/officeDocument/2006/relationships/image" Target="../media/image75.png"/><Relationship Id="rId12" Type="http://schemas.openxmlformats.org/officeDocument/2006/relationships/image" Target="../media/image600.png"/><Relationship Id="rId17" Type="http://schemas.openxmlformats.org/officeDocument/2006/relationships/image" Target="../media/image340.png"/><Relationship Id="rId25" Type="http://schemas.openxmlformats.org/officeDocument/2006/relationships/image" Target="../media/image420.png"/><Relationship Id="rId2" Type="http://schemas.openxmlformats.org/officeDocument/2006/relationships/tags" Target="../tags/tag59.xml"/><Relationship Id="rId16" Type="http://schemas.openxmlformats.org/officeDocument/2006/relationships/image" Target="../media/image330.png"/><Relationship Id="rId20" Type="http://schemas.openxmlformats.org/officeDocument/2006/relationships/image" Target="../media/image370.png"/><Relationship Id="rId29" Type="http://schemas.openxmlformats.org/officeDocument/2006/relationships/image" Target="../media/image67.png"/><Relationship Id="rId1" Type="http://schemas.openxmlformats.org/officeDocument/2006/relationships/tags" Target="../tags/tag58.xml"/><Relationship Id="rId6" Type="http://schemas.openxmlformats.org/officeDocument/2006/relationships/notesSlide" Target="../notesSlides/notesSlide7.xml"/><Relationship Id="rId11" Type="http://schemas.openxmlformats.org/officeDocument/2006/relationships/image" Target="../media/image580.png"/><Relationship Id="rId24" Type="http://schemas.openxmlformats.org/officeDocument/2006/relationships/image" Target="../media/image410.png"/><Relationship Id="rId5" Type="http://schemas.openxmlformats.org/officeDocument/2006/relationships/slideLayout" Target="../slideLayouts/slideLayout2.xml"/><Relationship Id="rId15" Type="http://schemas.openxmlformats.org/officeDocument/2006/relationships/image" Target="../media/image320.png"/><Relationship Id="rId23" Type="http://schemas.openxmlformats.org/officeDocument/2006/relationships/image" Target="../media/image400.png"/><Relationship Id="rId28" Type="http://schemas.openxmlformats.org/officeDocument/2006/relationships/image" Target="../media/image79.png"/><Relationship Id="rId10" Type="http://schemas.openxmlformats.org/officeDocument/2006/relationships/image" Target="../media/image79.png"/><Relationship Id="rId19" Type="http://schemas.openxmlformats.org/officeDocument/2006/relationships/image" Target="../media/image360.png"/><Relationship Id="rId4" Type="http://schemas.openxmlformats.org/officeDocument/2006/relationships/tags" Target="../tags/tag61.xml"/><Relationship Id="rId9" Type="http://schemas.openxmlformats.org/officeDocument/2006/relationships/image" Target="../media/image430.png"/><Relationship Id="rId14" Type="http://schemas.openxmlformats.org/officeDocument/2006/relationships/image" Target="../media/image620.png"/><Relationship Id="rId22" Type="http://schemas.openxmlformats.org/officeDocument/2006/relationships/image" Target="../media/image390.png"/><Relationship Id="rId27" Type="http://schemas.openxmlformats.org/officeDocument/2006/relationships/image" Target="../media/image77.png"/><Relationship Id="rId30"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notesSlide" Target="../notesSlides/notesSlide8.xml"/><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slideLayout" Target="../slideLayouts/slideLayout2.xml"/><Relationship Id="rId16" Type="http://schemas.openxmlformats.org/officeDocument/2006/relationships/image" Target="../media/image94.png"/><Relationship Id="rId1" Type="http://schemas.openxmlformats.org/officeDocument/2006/relationships/tags" Target="../tags/tag62.xml"/><Relationship Id="rId6" Type="http://schemas.openxmlformats.org/officeDocument/2006/relationships/image" Target="../media/image83.png"/><Relationship Id="rId11" Type="http://schemas.openxmlformats.org/officeDocument/2006/relationships/image" Target="../media/image89.png"/><Relationship Id="rId5" Type="http://schemas.openxmlformats.org/officeDocument/2006/relationships/image" Target="../media/image82.png"/><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1.png"/><Relationship Id="rId9" Type="http://schemas.openxmlformats.org/officeDocument/2006/relationships/image" Target="../media/image87.png"/><Relationship Id="rId1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emf"/><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tags" Target="../tags/tag67.xml"/><Relationship Id="rId7" Type="http://schemas.openxmlformats.org/officeDocument/2006/relationships/notesSlide" Target="../notesSlides/notesSlide10.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2.xml"/><Relationship Id="rId5" Type="http://schemas.openxmlformats.org/officeDocument/2006/relationships/tags" Target="../tags/tag69.xml"/><Relationship Id="rId10" Type="http://schemas.openxmlformats.org/officeDocument/2006/relationships/image" Target="../media/image102.png"/><Relationship Id="rId4" Type="http://schemas.openxmlformats.org/officeDocument/2006/relationships/tags" Target="../tags/tag68.xml"/><Relationship Id="rId9" Type="http://schemas.openxmlformats.org/officeDocument/2006/relationships/image" Target="../media/image101.png"/></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72.xml"/><Relationship Id="rId7" Type="http://schemas.openxmlformats.org/officeDocument/2006/relationships/image" Target="../media/image98.png"/><Relationship Id="rId12" Type="http://schemas.openxmlformats.org/officeDocument/2006/relationships/image" Target="../media/image10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3.png"/><Relationship Id="rId11" Type="http://schemas.openxmlformats.org/officeDocument/2006/relationships/image" Target="../media/image104.png"/><Relationship Id="rId5" Type="http://schemas.openxmlformats.org/officeDocument/2006/relationships/notesSlide" Target="../notesSlides/notesSlide11.xml"/><Relationship Id="rId10" Type="http://schemas.openxmlformats.org/officeDocument/2006/relationships/image" Target="../media/image911.png"/><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10.jpg"/><Relationship Id="rId3" Type="http://schemas.openxmlformats.org/officeDocument/2006/relationships/notesSlide" Target="../notesSlides/notesSlide12.xml"/><Relationship Id="rId7"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108.png"/><Relationship Id="rId5" Type="http://schemas.openxmlformats.org/officeDocument/2006/relationships/image" Target="../media/image107.jp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13.xml"/><Relationship Id="rId7" Type="http://schemas.openxmlformats.org/officeDocument/2006/relationships/image" Target="../media/image114.png"/><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113.png"/><Relationship Id="rId5" Type="http://schemas.openxmlformats.org/officeDocument/2006/relationships/image" Target="../media/image112.jpg"/><Relationship Id="rId4" Type="http://schemas.openxmlformats.org/officeDocument/2006/relationships/image" Target="../media/image111.png"/><Relationship Id="rId9" Type="http://schemas.openxmlformats.org/officeDocument/2006/relationships/image" Target="../media/image1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040.png"/><Relationship Id="rId18" Type="http://schemas.openxmlformats.org/officeDocument/2006/relationships/image" Target="../media/image1090.png"/><Relationship Id="rId3" Type="http://schemas.openxmlformats.org/officeDocument/2006/relationships/tags" Target="../tags/tag77.xml"/><Relationship Id="rId7" Type="http://schemas.openxmlformats.org/officeDocument/2006/relationships/image" Target="../media/image118.png"/><Relationship Id="rId12" Type="http://schemas.openxmlformats.org/officeDocument/2006/relationships/image" Target="../media/image79.png"/><Relationship Id="rId17" Type="http://schemas.openxmlformats.org/officeDocument/2006/relationships/image" Target="../media/image1011.png"/><Relationship Id="rId2" Type="http://schemas.openxmlformats.org/officeDocument/2006/relationships/tags" Target="../tags/tag76.xml"/><Relationship Id="rId16" Type="http://schemas.openxmlformats.org/officeDocument/2006/relationships/image" Target="../media/image1070.png"/><Relationship Id="rId1" Type="http://schemas.openxmlformats.org/officeDocument/2006/relationships/tags" Target="../tags/tag75.xml"/><Relationship Id="rId6" Type="http://schemas.openxmlformats.org/officeDocument/2006/relationships/image" Target="../media/image117.png"/><Relationship Id="rId11" Type="http://schemas.openxmlformats.org/officeDocument/2006/relationships/image" Target="../media/image1030.png"/><Relationship Id="rId5" Type="http://schemas.openxmlformats.org/officeDocument/2006/relationships/notesSlide" Target="../notesSlides/notesSlide14.xml"/><Relationship Id="rId15" Type="http://schemas.openxmlformats.org/officeDocument/2006/relationships/image" Target="../media/image1060.png"/><Relationship Id="rId10" Type="http://schemas.openxmlformats.org/officeDocument/2006/relationships/image" Target="../media/image1020.png"/><Relationship Id="rId19" Type="http://schemas.openxmlformats.org/officeDocument/2006/relationships/image" Target="../media/image1080.png"/><Relationship Id="rId4" Type="http://schemas.openxmlformats.org/officeDocument/2006/relationships/slideLayout" Target="../slideLayouts/slideLayout2.xml"/><Relationship Id="rId9" Type="http://schemas.openxmlformats.org/officeDocument/2006/relationships/image" Target="../media/image113.png"/><Relationship Id="rId14" Type="http://schemas.openxmlformats.org/officeDocument/2006/relationships/image" Target="../media/image1050.png"/></Relationships>
</file>

<file path=ppt/slides/_rels/slide3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64.png"/><Relationship Id="rId18" Type="http://schemas.openxmlformats.org/officeDocument/2006/relationships/image" Target="../media/image131.png"/><Relationship Id="rId3" Type="http://schemas.openxmlformats.org/officeDocument/2006/relationships/tags" Target="../tags/tag80.xml"/><Relationship Id="rId21" Type="http://schemas.openxmlformats.org/officeDocument/2006/relationships/image" Target="../media/image133.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29.png"/><Relationship Id="rId2" Type="http://schemas.openxmlformats.org/officeDocument/2006/relationships/tags" Target="../tags/tag79.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tags" Target="../tags/tag78.xml"/><Relationship Id="rId6" Type="http://schemas.openxmlformats.org/officeDocument/2006/relationships/image" Target="../media/image114.png"/><Relationship Id="rId11" Type="http://schemas.openxmlformats.org/officeDocument/2006/relationships/image" Target="../media/image124.png"/><Relationship Id="rId5" Type="http://schemas.openxmlformats.org/officeDocument/2006/relationships/notesSlide" Target="../notesSlides/notesSlide15.xml"/><Relationship Id="rId15" Type="http://schemas.openxmlformats.org/officeDocument/2006/relationships/image" Target="../media/image127.png"/><Relationship Id="rId10" Type="http://schemas.openxmlformats.org/officeDocument/2006/relationships/image" Target="../media/image123.png"/><Relationship Id="rId19" Type="http://schemas.openxmlformats.org/officeDocument/2006/relationships/image" Target="../media/image115.png"/><Relationship Id="rId4" Type="http://schemas.openxmlformats.org/officeDocument/2006/relationships/slideLayout" Target="../slideLayouts/slideLayout2.xml"/><Relationship Id="rId9" Type="http://schemas.openxmlformats.org/officeDocument/2006/relationships/image" Target="../media/image122.png"/><Relationship Id="rId14" Type="http://schemas.openxmlformats.org/officeDocument/2006/relationships/image" Target="../media/image126.png"/></Relationships>
</file>

<file path=ppt/slides/_rels/slide32.xml.rels><?xml version="1.0" encoding="UTF-8" standalone="yes"?>
<Relationships xmlns="http://schemas.openxmlformats.org/package/2006/relationships"><Relationship Id="rId8" Type="http://schemas.openxmlformats.org/officeDocument/2006/relationships/image" Target="../media/image138.jpg"/><Relationship Id="rId3" Type="http://schemas.openxmlformats.org/officeDocument/2006/relationships/notesSlide" Target="../notesSlides/notesSlide16.xml"/><Relationship Id="rId7" Type="http://schemas.openxmlformats.org/officeDocument/2006/relationships/image" Target="../media/image137.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image" Target="../media/image139.jpeg"/><Relationship Id="rId16"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3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5.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4.png"/><Relationship Id="rId5" Type="http://schemas.openxmlformats.org/officeDocument/2006/relationships/image" Target="../media/image157.png"/><Relationship Id="rId15" Type="http://schemas.openxmlformats.org/officeDocument/2006/relationships/image" Target="../media/image168.jpeg"/><Relationship Id="rId10" Type="http://schemas.openxmlformats.org/officeDocument/2006/relationships/image" Target="../media/image163.png"/><Relationship Id="rId4" Type="http://schemas.openxmlformats.org/officeDocument/2006/relationships/image" Target="../media/image156.png"/><Relationship Id="rId9" Type="http://schemas.openxmlformats.org/officeDocument/2006/relationships/image" Target="../media/image162.png"/><Relationship Id="rId14" Type="http://schemas.openxmlformats.org/officeDocument/2006/relationships/image" Target="../media/image167.jpeg"/></Relationships>
</file>

<file path=ppt/slides/_rels/slide35.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79.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8.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7.png"/><Relationship Id="rId5" Type="http://schemas.openxmlformats.org/officeDocument/2006/relationships/image" Target="../media/image172.png"/><Relationship Id="rId10" Type="http://schemas.openxmlformats.org/officeDocument/2006/relationships/image" Target="../media/image176.png"/><Relationship Id="rId4" Type="http://schemas.openxmlformats.org/officeDocument/2006/relationships/image" Target="../media/image171.png"/><Relationship Id="rId9" Type="http://schemas.openxmlformats.org/officeDocument/2006/relationships/image" Target="../media/image140.png"/><Relationship Id="rId14" Type="http://schemas.openxmlformats.org/officeDocument/2006/relationships/image" Target="../media/image180.png"/></Relationships>
</file>

<file path=ppt/slides/_rels/slide36.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3" Type="http://schemas.openxmlformats.org/officeDocument/2006/relationships/image" Target="../media/image142.png"/><Relationship Id="rId7" Type="http://schemas.openxmlformats.org/officeDocument/2006/relationships/image" Target="../media/image185.png"/><Relationship Id="rId12" Type="http://schemas.openxmlformats.org/officeDocument/2006/relationships/image" Target="../media/image190.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 Id="rId14" Type="http://schemas.openxmlformats.org/officeDocument/2006/relationships/image" Target="../media/image192.png"/></Relationships>
</file>

<file path=ppt/slides/_rels/slide37.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png"/><Relationship Id="rId3" Type="http://schemas.openxmlformats.org/officeDocument/2006/relationships/image" Target="../media/image194.png"/><Relationship Id="rId7" Type="http://schemas.openxmlformats.org/officeDocument/2006/relationships/image" Target="../media/image198.png"/><Relationship Id="rId12" Type="http://schemas.openxmlformats.org/officeDocument/2006/relationships/image" Target="../media/image203.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png"/><Relationship Id="rId14" Type="http://schemas.openxmlformats.org/officeDocument/2006/relationships/image" Target="../media/image205.png"/></Relationships>
</file>

<file path=ppt/slides/_rels/slide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210.png"/></Relationships>
</file>

<file path=ppt/slides/_rels/slide42.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png"/><Relationship Id="rId18" Type="http://schemas.openxmlformats.org/officeDocument/2006/relationships/image" Target="../media/image221.png"/><Relationship Id="rId3" Type="http://schemas.openxmlformats.org/officeDocument/2006/relationships/notesSlide" Target="../notesSlides/notesSlide18.xml"/><Relationship Id="rId7" Type="http://schemas.openxmlformats.org/officeDocument/2006/relationships/image" Target="../media/image59.png"/><Relationship Id="rId12" Type="http://schemas.openxmlformats.org/officeDocument/2006/relationships/image" Target="../media/image215.png"/><Relationship Id="rId17" Type="http://schemas.openxmlformats.org/officeDocument/2006/relationships/image" Target="../media/image220.png"/><Relationship Id="rId2" Type="http://schemas.openxmlformats.org/officeDocument/2006/relationships/slideLayout" Target="../slideLayouts/slideLayout2.xml"/><Relationship Id="rId16" Type="http://schemas.openxmlformats.org/officeDocument/2006/relationships/image" Target="../media/image219.png"/><Relationship Id="rId1" Type="http://schemas.openxmlformats.org/officeDocument/2006/relationships/tags" Target="../tags/tag83.xml"/><Relationship Id="rId6" Type="http://schemas.openxmlformats.org/officeDocument/2006/relationships/image" Target="../media/image44.tiff"/><Relationship Id="rId11" Type="http://schemas.openxmlformats.org/officeDocument/2006/relationships/image" Target="../media/image214.png"/><Relationship Id="rId5" Type="http://schemas.openxmlformats.org/officeDocument/2006/relationships/image" Target="../media/image2010.png"/><Relationship Id="rId15" Type="http://schemas.openxmlformats.org/officeDocument/2006/relationships/image" Target="../media/image218.png"/><Relationship Id="rId10" Type="http://schemas.openxmlformats.org/officeDocument/2006/relationships/image" Target="../media/image213.png"/><Relationship Id="rId19" Type="http://schemas.openxmlformats.org/officeDocument/2006/relationships/image" Target="../media/image222.png"/><Relationship Id="rId4" Type="http://schemas.openxmlformats.org/officeDocument/2006/relationships/image" Target="../media/image2000.png"/><Relationship Id="rId9" Type="http://schemas.openxmlformats.org/officeDocument/2006/relationships/image" Target="../media/image212.tiff"/><Relationship Id="rId14" Type="http://schemas.openxmlformats.org/officeDocument/2006/relationships/image" Target="../media/image217.png"/></Relationships>
</file>

<file path=ppt/slides/_rels/slide43.xml.rels><?xml version="1.0" encoding="UTF-8" standalone="yes"?>
<Relationships xmlns="http://schemas.openxmlformats.org/package/2006/relationships"><Relationship Id="rId8" Type="http://schemas.openxmlformats.org/officeDocument/2006/relationships/image" Target="../media/image2190.png"/><Relationship Id="rId13" Type="http://schemas.openxmlformats.org/officeDocument/2006/relationships/image" Target="../media/image2240.png"/><Relationship Id="rId18" Type="http://schemas.openxmlformats.org/officeDocument/2006/relationships/image" Target="../media/image229.png"/><Relationship Id="rId26" Type="http://schemas.openxmlformats.org/officeDocument/2006/relationships/image" Target="../media/image237.png"/><Relationship Id="rId3" Type="http://schemas.openxmlformats.org/officeDocument/2006/relationships/notesSlide" Target="../notesSlides/notesSlide19.xml"/><Relationship Id="rId21" Type="http://schemas.openxmlformats.org/officeDocument/2006/relationships/image" Target="../media/image232.png"/><Relationship Id="rId7" Type="http://schemas.openxmlformats.org/officeDocument/2006/relationships/image" Target="../media/image224.png"/><Relationship Id="rId12" Type="http://schemas.openxmlformats.org/officeDocument/2006/relationships/image" Target="../media/image2230.png"/><Relationship Id="rId17" Type="http://schemas.openxmlformats.org/officeDocument/2006/relationships/image" Target="../media/image228.png"/><Relationship Id="rId25" Type="http://schemas.openxmlformats.org/officeDocument/2006/relationships/image" Target="../media/image236.png"/><Relationship Id="rId2" Type="http://schemas.openxmlformats.org/officeDocument/2006/relationships/slideLayout" Target="../slideLayouts/slideLayout2.xml"/><Relationship Id="rId16" Type="http://schemas.openxmlformats.org/officeDocument/2006/relationships/image" Target="../media/image227.png"/><Relationship Id="rId20" Type="http://schemas.openxmlformats.org/officeDocument/2006/relationships/image" Target="../media/image231.png"/><Relationship Id="rId1" Type="http://schemas.openxmlformats.org/officeDocument/2006/relationships/tags" Target="../tags/tag84.xml"/><Relationship Id="rId6" Type="http://schemas.openxmlformats.org/officeDocument/2006/relationships/image" Target="../media/image223.png"/><Relationship Id="rId11" Type="http://schemas.openxmlformats.org/officeDocument/2006/relationships/image" Target="../media/image2220.png"/><Relationship Id="rId24" Type="http://schemas.openxmlformats.org/officeDocument/2006/relationships/image" Target="../media/image235.png"/><Relationship Id="rId5" Type="http://schemas.openxmlformats.org/officeDocument/2006/relationships/image" Target="../media/image2160.png"/><Relationship Id="rId15" Type="http://schemas.openxmlformats.org/officeDocument/2006/relationships/image" Target="../media/image226.png"/><Relationship Id="rId23" Type="http://schemas.openxmlformats.org/officeDocument/2006/relationships/image" Target="../media/image234.png"/><Relationship Id="rId28" Type="http://schemas.openxmlformats.org/officeDocument/2006/relationships/image" Target="../media/image1810.png"/><Relationship Id="rId10" Type="http://schemas.openxmlformats.org/officeDocument/2006/relationships/image" Target="../media/image2210.png"/><Relationship Id="rId19" Type="http://schemas.openxmlformats.org/officeDocument/2006/relationships/image" Target="../media/image230.png"/><Relationship Id="rId4" Type="http://schemas.openxmlformats.org/officeDocument/2006/relationships/image" Target="../media/image2150.png"/><Relationship Id="rId9" Type="http://schemas.openxmlformats.org/officeDocument/2006/relationships/image" Target="../media/image2200.png"/><Relationship Id="rId14" Type="http://schemas.openxmlformats.org/officeDocument/2006/relationships/image" Target="../media/image225.png"/><Relationship Id="rId22" Type="http://schemas.openxmlformats.org/officeDocument/2006/relationships/image" Target="../media/image233.png"/><Relationship Id="rId27" Type="http://schemas.openxmlformats.org/officeDocument/2006/relationships/image" Target="../media/image1800.png"/></Relationships>
</file>

<file path=ppt/slides/_rels/slide44.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notesSlide" Target="../notesSlides/notesSlide20.xml"/><Relationship Id="rId7" Type="http://schemas.openxmlformats.org/officeDocument/2006/relationships/image" Target="../media/image241.png"/><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image" Target="../media/image240.png"/><Relationship Id="rId5" Type="http://schemas.openxmlformats.org/officeDocument/2006/relationships/image" Target="../media/image239.png"/><Relationship Id="rId10" Type="http://schemas.openxmlformats.org/officeDocument/2006/relationships/image" Target="../media/image244.png"/><Relationship Id="rId4" Type="http://schemas.openxmlformats.org/officeDocument/2006/relationships/image" Target="../media/image238.png"/><Relationship Id="rId9" Type="http://schemas.openxmlformats.org/officeDocument/2006/relationships/image" Target="../media/image24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246.jpeg"/><Relationship Id="rId4" Type="http://schemas.openxmlformats.org/officeDocument/2006/relationships/image" Target="../media/image24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4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notesSlide" Target="../notesSlides/notesSlide24.xml"/><Relationship Id="rId7" Type="http://schemas.openxmlformats.org/officeDocument/2006/relationships/image" Target="../media/image250.png"/><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249.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259.png"/><Relationship Id="rId4" Type="http://schemas.openxmlformats.org/officeDocument/2006/relationships/image" Target="../media/image2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537447" y="2138678"/>
            <a:ext cx="9144000" cy="1031244"/>
          </a:xfrm>
          <a:prstGeom prst="rect">
            <a:avLst/>
          </a:prstGeom>
          <a:noFill/>
          <a:ln w="9525">
            <a:noFill/>
            <a:miter lim="800000"/>
            <a:headEnd/>
            <a:tailEnd/>
          </a:ln>
        </p:spPr>
        <p:txBody>
          <a:bodyPr>
            <a:spAutoFit/>
          </a:bodyPr>
          <a:lstStyle/>
          <a:p>
            <a:pPr algn="ctr" defTabSz="914400" fontAlgn="base">
              <a:lnSpc>
                <a:spcPct val="130000"/>
              </a:lnSpc>
              <a:spcAft>
                <a:spcPct val="0"/>
              </a:spcAft>
              <a:defRPr/>
            </a:pPr>
            <a:r>
              <a:rPr lang="zh-CN" altLang="en-US" sz="5200" b="1" dirty="0">
                <a:solidFill>
                  <a:srgbClr val="990000"/>
                </a:solidFill>
                <a:latin typeface="微软雅黑" panose="020B0503020204020204" pitchFamily="34" charset="-122"/>
                <a:ea typeface="微软雅黑" panose="020B0503020204020204" pitchFamily="34" charset="-122"/>
              </a:rPr>
              <a:t>图数据挖掘与分析</a:t>
            </a:r>
          </a:p>
        </p:txBody>
      </p:sp>
      <p:graphicFrame>
        <p:nvGraphicFramePr>
          <p:cNvPr id="4" name="表格 5">
            <a:extLst>
              <a:ext uri="{FF2B5EF4-FFF2-40B4-BE49-F238E27FC236}">
                <a16:creationId xmlns:a16="http://schemas.microsoft.com/office/drawing/2014/main" id="{156CF514-37BF-B4F8-230E-100BBF6537A8}"/>
              </a:ext>
            </a:extLst>
          </p:cNvPr>
          <p:cNvGraphicFramePr>
            <a:graphicFrameLocks noGrp="1"/>
          </p:cNvGraphicFramePr>
          <p:nvPr>
            <p:extLst>
              <p:ext uri="{D42A27DB-BD31-4B8C-83A1-F6EECF244321}">
                <p14:modId xmlns:p14="http://schemas.microsoft.com/office/powerpoint/2010/main" val="4006753933"/>
              </p:ext>
            </p:extLst>
          </p:nvPr>
        </p:nvGraphicFramePr>
        <p:xfrm>
          <a:off x="3713171" y="3764501"/>
          <a:ext cx="4792553" cy="1354352"/>
        </p:xfrm>
        <a:graphic>
          <a:graphicData uri="http://schemas.openxmlformats.org/drawingml/2006/table">
            <a:tbl>
              <a:tblPr firstRow="1" bandRow="1">
                <a:tableStyleId>{5C22544A-7EE6-4342-B048-85BDC9FD1C3A}</a:tableStyleId>
              </a:tblPr>
              <a:tblGrid>
                <a:gridCol w="1777253">
                  <a:extLst>
                    <a:ext uri="{9D8B030D-6E8A-4147-A177-3AD203B41FA5}">
                      <a16:colId xmlns:a16="http://schemas.microsoft.com/office/drawing/2014/main" val="24282887"/>
                    </a:ext>
                  </a:extLst>
                </a:gridCol>
                <a:gridCol w="495300">
                  <a:extLst>
                    <a:ext uri="{9D8B030D-6E8A-4147-A177-3AD203B41FA5}">
                      <a16:colId xmlns:a16="http://schemas.microsoft.com/office/drawing/2014/main" val="4082607653"/>
                    </a:ext>
                  </a:extLst>
                </a:gridCol>
                <a:gridCol w="2520000">
                  <a:extLst>
                    <a:ext uri="{9D8B030D-6E8A-4147-A177-3AD203B41FA5}">
                      <a16:colId xmlns:a16="http://schemas.microsoft.com/office/drawing/2014/main" val="4189206033"/>
                    </a:ext>
                  </a:extLst>
                </a:gridCol>
              </a:tblGrid>
              <a:tr h="677176">
                <a:tc>
                  <a:txBody>
                    <a:bodyPr/>
                    <a:lstStyle/>
                    <a:p>
                      <a:pPr algn="dist"/>
                      <a:r>
                        <a:rPr lang="zh-CN" altLang="en-US" sz="3000" b="1" dirty="0">
                          <a:solidFill>
                            <a:schemeClr val="tx1"/>
                          </a:solidFill>
                          <a:latin typeface="微软雅黑" panose="020B0503020204020204" pitchFamily="34" charset="-122"/>
                          <a:ea typeface="微软雅黑" panose="020B0503020204020204" pitchFamily="34" charset="-122"/>
                        </a:rPr>
                        <a:t>汇报人</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3000" b="1" dirty="0">
                          <a:solidFill>
                            <a:schemeClr val="tx1"/>
                          </a:solidFill>
                          <a:latin typeface="微软雅黑" panose="020B0503020204020204" pitchFamily="34" charset="-122"/>
                          <a:ea typeface="微软雅黑" panose="020B0503020204020204" pitchFamily="34" charset="-122"/>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3000" b="1" dirty="0">
                          <a:solidFill>
                            <a:schemeClr val="tx1"/>
                          </a:solidFill>
                          <a:latin typeface="微软雅黑" panose="020B0503020204020204" pitchFamily="34" charset="-122"/>
                          <a:ea typeface="微软雅黑" panose="020B0503020204020204" pitchFamily="34" charset="-122"/>
                        </a:rPr>
                        <a:t>李荣华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3882011"/>
                  </a:ext>
                </a:extLst>
              </a:tr>
              <a:tr h="677176">
                <a:tc>
                  <a:txBody>
                    <a:bodyPr/>
                    <a:lstStyle/>
                    <a:p>
                      <a:pPr algn="dist"/>
                      <a:r>
                        <a:rPr lang="zh-CN" altLang="en-US" sz="3000" b="1" dirty="0">
                          <a:solidFill>
                            <a:schemeClr val="tx1"/>
                          </a:solidFill>
                          <a:latin typeface="微软雅黑" panose="020B0503020204020204" pitchFamily="34" charset="-122"/>
                          <a:ea typeface="微软雅黑" panose="020B0503020204020204" pitchFamily="34" charset="-122"/>
                        </a:rPr>
                        <a:t>依托单位</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3000" b="1">
                          <a:solidFill>
                            <a:schemeClr val="tx1"/>
                          </a:solidFill>
                          <a:latin typeface="微软雅黑" panose="020B0503020204020204" pitchFamily="34" charset="-122"/>
                          <a:ea typeface="微软雅黑" panose="020B0503020204020204" pitchFamily="34" charset="-122"/>
                        </a:rPr>
                        <a:t>：</a:t>
                      </a:r>
                      <a:endParaRPr lang="zh-CN" altLang="en-US" sz="30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000" b="1" dirty="0">
                          <a:solidFill>
                            <a:schemeClr val="tx1"/>
                          </a:solidFill>
                          <a:latin typeface="微软雅黑" panose="020B0503020204020204" pitchFamily="34" charset="-122"/>
                          <a:ea typeface="微软雅黑" panose="020B0503020204020204" pitchFamily="34" charset="-122"/>
                        </a:rPr>
                        <a:t>北京理工大学</a:t>
                      </a:r>
                      <a:endParaRPr lang="en-US" altLang="zh-CN" sz="3000" b="1"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144562"/>
                  </a:ext>
                </a:extLst>
              </a:tr>
            </a:tbl>
          </a:graphicData>
        </a:graphic>
      </p:graphicFrame>
      <p:pic>
        <p:nvPicPr>
          <p:cNvPr id="12" name="Picture 2">
            <a:extLst>
              <a:ext uri="{FF2B5EF4-FFF2-40B4-BE49-F238E27FC236}">
                <a16:creationId xmlns:a16="http://schemas.microsoft.com/office/drawing/2014/main" id="{8BD41A6E-6654-4CDC-A70C-108B06C4BF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40" y="277821"/>
            <a:ext cx="1058400" cy="829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a:extLst>
              <a:ext uri="{FF2B5EF4-FFF2-40B4-BE49-F238E27FC236}">
                <a16:creationId xmlns:a16="http://schemas.microsoft.com/office/drawing/2014/main" id="{0993B23B-44BC-4526-BBB2-FA2A79C98CA8}"/>
              </a:ext>
            </a:extLst>
          </p:cNvPr>
          <p:cNvGrpSpPr/>
          <p:nvPr/>
        </p:nvGrpSpPr>
        <p:grpSpPr>
          <a:xfrm>
            <a:off x="1221800" y="197091"/>
            <a:ext cx="7917336" cy="1001005"/>
            <a:chOff x="1386160" y="195747"/>
            <a:chExt cx="7917336" cy="1001005"/>
          </a:xfrm>
        </p:grpSpPr>
        <p:sp>
          <p:nvSpPr>
            <p:cNvPr id="10" name="Rectangle 2">
              <a:extLst>
                <a:ext uri="{FF2B5EF4-FFF2-40B4-BE49-F238E27FC236}">
                  <a16:creationId xmlns:a16="http://schemas.microsoft.com/office/drawing/2014/main" id="{A498371D-6D8C-4391-AF76-6722E0FB9CD9}"/>
                </a:ext>
              </a:extLst>
            </p:cNvPr>
            <p:cNvSpPr txBox="1">
              <a:spLocks noChangeArrowheads="1"/>
            </p:cNvSpPr>
            <p:nvPr/>
          </p:nvSpPr>
          <p:spPr bwMode="auto">
            <a:xfrm>
              <a:off x="1386160" y="195747"/>
              <a:ext cx="7917336"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rtl="0" eaLnBrk="0" fontAlgn="base" hangingPunct="0">
                <a:spcBef>
                  <a:spcPct val="0"/>
                </a:spcBef>
                <a:spcAft>
                  <a:spcPct val="0"/>
                </a:spcAft>
                <a:defRPr kumimoji="1" sz="3200" b="1">
                  <a:solidFill>
                    <a:srgbClr val="002060"/>
                  </a:solidFill>
                  <a:latin typeface="+mj-lt"/>
                  <a:ea typeface="黑体" panose="02010609060101010101" pitchFamily="2" charset="-122"/>
                  <a:cs typeface="+mj-cs"/>
                </a:defRPr>
              </a:lvl1pPr>
              <a:lvl2pPr algn="r" rtl="0" eaLnBrk="0" fontAlgn="base" hangingPunct="0">
                <a:spcBef>
                  <a:spcPct val="0"/>
                </a:spcBef>
                <a:spcAft>
                  <a:spcPct val="0"/>
                </a:spcAft>
                <a:defRPr kumimoji="1" sz="3200" b="1">
                  <a:solidFill>
                    <a:srgbClr val="002060"/>
                  </a:solidFill>
                  <a:latin typeface="Tahoma" panose="020B0604030504040204" pitchFamily="34" charset="0"/>
                  <a:ea typeface="黑体" panose="02010609060101010101" pitchFamily="2" charset="-122"/>
                </a:defRPr>
              </a:lvl2pPr>
              <a:lvl3pPr algn="r" rtl="0" eaLnBrk="0" fontAlgn="base" hangingPunct="0">
                <a:spcBef>
                  <a:spcPct val="0"/>
                </a:spcBef>
                <a:spcAft>
                  <a:spcPct val="0"/>
                </a:spcAft>
                <a:defRPr kumimoji="1" sz="3200" b="1">
                  <a:solidFill>
                    <a:srgbClr val="002060"/>
                  </a:solidFill>
                  <a:latin typeface="Tahoma" panose="020B0604030504040204" pitchFamily="34" charset="0"/>
                  <a:ea typeface="黑体" panose="02010609060101010101" pitchFamily="2" charset="-122"/>
                </a:defRPr>
              </a:lvl3pPr>
              <a:lvl4pPr algn="r" rtl="0" eaLnBrk="0" fontAlgn="base" hangingPunct="0">
                <a:spcBef>
                  <a:spcPct val="0"/>
                </a:spcBef>
                <a:spcAft>
                  <a:spcPct val="0"/>
                </a:spcAft>
                <a:defRPr kumimoji="1" sz="3200" b="1">
                  <a:solidFill>
                    <a:srgbClr val="002060"/>
                  </a:solidFill>
                  <a:latin typeface="Tahoma" panose="020B0604030504040204" pitchFamily="34" charset="0"/>
                  <a:ea typeface="黑体" panose="02010609060101010101" pitchFamily="2" charset="-122"/>
                </a:defRPr>
              </a:lvl4pPr>
              <a:lvl5pPr algn="r" rtl="0" eaLnBrk="0" fontAlgn="base" hangingPunct="0">
                <a:spcBef>
                  <a:spcPct val="0"/>
                </a:spcBef>
                <a:spcAft>
                  <a:spcPct val="0"/>
                </a:spcAft>
                <a:defRPr kumimoji="1" sz="3200" b="1">
                  <a:solidFill>
                    <a:srgbClr val="002060"/>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a:solidFill>
                    <a:schemeClr val="hlink"/>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a:solidFill>
                    <a:schemeClr val="hlink"/>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a:solidFill>
                    <a:schemeClr val="hlink"/>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a:solidFill>
                    <a:schemeClr val="hlink"/>
                  </a:solidFill>
                  <a:latin typeface="Tahoma" panose="020B0604030504040204" pitchFamily="34" charset="0"/>
                  <a:ea typeface="黑体" panose="02010609060101010101" pitchFamily="2" charset="-122"/>
                </a:defRPr>
              </a:lvl9pPr>
            </a:lstStyle>
            <a:p>
              <a:pPr algn="l" defTabSz="914400" eaLnBrk="1" hangingPunct="1">
                <a:lnSpc>
                  <a:spcPct val="130000"/>
                </a:lnSpc>
                <a:spcBef>
                  <a:spcPts val="0"/>
                </a:spcBef>
                <a:defRPr/>
              </a:pPr>
              <a:r>
                <a:rPr lang="zh-CN" altLang="en-US" kern="0" dirty="0">
                  <a:solidFill>
                    <a:srgbClr val="000000"/>
                  </a:solidFill>
                  <a:effectLst>
                    <a:outerShdw blurRad="38100" dist="38100" dir="2700000" algn="tl">
                      <a:srgbClr val="C0C0C0"/>
                    </a:outerShdw>
                  </a:effectLst>
                  <a:latin typeface="黑体" panose="02010609060101010101" pitchFamily="2" charset="-122"/>
                </a:rPr>
                <a:t>青年科学基金项目（</a:t>
              </a:r>
              <a:r>
                <a:rPr lang="en-US" altLang="zh-CN" kern="0" dirty="0">
                  <a:solidFill>
                    <a:srgbClr val="000000"/>
                  </a:solidFill>
                  <a:effectLst>
                    <a:outerShdw blurRad="38100" dist="38100" dir="2700000" algn="tl">
                      <a:srgbClr val="C0C0C0"/>
                    </a:outerShdw>
                  </a:effectLst>
                  <a:latin typeface="黑体" panose="02010609060101010101" pitchFamily="2" charset="-122"/>
                </a:rPr>
                <a:t>A</a:t>
              </a:r>
              <a:r>
                <a:rPr lang="zh-CN" altLang="en-US" kern="0" dirty="0">
                  <a:solidFill>
                    <a:srgbClr val="000000"/>
                  </a:solidFill>
                  <a:effectLst>
                    <a:outerShdw blurRad="38100" dist="38100" dir="2700000" algn="tl">
                      <a:srgbClr val="C0C0C0"/>
                    </a:outerShdw>
                  </a:effectLst>
                  <a:latin typeface="黑体" panose="02010609060101010101" pitchFamily="2" charset="-122"/>
                </a:rPr>
                <a:t>类）答辩</a:t>
              </a:r>
            </a:p>
          </p:txBody>
        </p:sp>
        <p:sp>
          <p:nvSpPr>
            <p:cNvPr id="14" name="Rectangle 2">
              <a:extLst>
                <a:ext uri="{FF2B5EF4-FFF2-40B4-BE49-F238E27FC236}">
                  <a16:creationId xmlns:a16="http://schemas.microsoft.com/office/drawing/2014/main" id="{176077F5-E3A9-412B-AC4A-F5D1D30B04C4}"/>
                </a:ext>
              </a:extLst>
            </p:cNvPr>
            <p:cNvSpPr txBox="1">
              <a:spLocks noChangeArrowheads="1"/>
            </p:cNvSpPr>
            <p:nvPr/>
          </p:nvSpPr>
          <p:spPr bwMode="auto">
            <a:xfrm>
              <a:off x="1386160" y="875283"/>
              <a:ext cx="6572250"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rtl="0" eaLnBrk="0" fontAlgn="base" hangingPunct="0">
                <a:spcBef>
                  <a:spcPct val="0"/>
                </a:spcBef>
                <a:spcAft>
                  <a:spcPct val="0"/>
                </a:spcAft>
                <a:defRPr kumimoji="1" sz="3200" b="1">
                  <a:solidFill>
                    <a:srgbClr val="002060"/>
                  </a:solidFill>
                  <a:latin typeface="+mj-lt"/>
                  <a:ea typeface="黑体" panose="02010609060101010101" pitchFamily="2" charset="-122"/>
                  <a:cs typeface="+mj-cs"/>
                </a:defRPr>
              </a:lvl1pPr>
              <a:lvl2pPr algn="r" rtl="0" eaLnBrk="0" fontAlgn="base" hangingPunct="0">
                <a:spcBef>
                  <a:spcPct val="0"/>
                </a:spcBef>
                <a:spcAft>
                  <a:spcPct val="0"/>
                </a:spcAft>
                <a:defRPr kumimoji="1" sz="3200" b="1">
                  <a:solidFill>
                    <a:srgbClr val="002060"/>
                  </a:solidFill>
                  <a:latin typeface="Tahoma" panose="020B0604030504040204" pitchFamily="34" charset="0"/>
                  <a:ea typeface="黑体" panose="02010609060101010101" pitchFamily="2" charset="-122"/>
                </a:defRPr>
              </a:lvl2pPr>
              <a:lvl3pPr algn="r" rtl="0" eaLnBrk="0" fontAlgn="base" hangingPunct="0">
                <a:spcBef>
                  <a:spcPct val="0"/>
                </a:spcBef>
                <a:spcAft>
                  <a:spcPct val="0"/>
                </a:spcAft>
                <a:defRPr kumimoji="1" sz="3200" b="1">
                  <a:solidFill>
                    <a:srgbClr val="002060"/>
                  </a:solidFill>
                  <a:latin typeface="Tahoma" panose="020B0604030504040204" pitchFamily="34" charset="0"/>
                  <a:ea typeface="黑体" panose="02010609060101010101" pitchFamily="2" charset="-122"/>
                </a:defRPr>
              </a:lvl3pPr>
              <a:lvl4pPr algn="r" rtl="0" eaLnBrk="0" fontAlgn="base" hangingPunct="0">
                <a:spcBef>
                  <a:spcPct val="0"/>
                </a:spcBef>
                <a:spcAft>
                  <a:spcPct val="0"/>
                </a:spcAft>
                <a:defRPr kumimoji="1" sz="3200" b="1">
                  <a:solidFill>
                    <a:srgbClr val="002060"/>
                  </a:solidFill>
                  <a:latin typeface="Tahoma" panose="020B0604030504040204" pitchFamily="34" charset="0"/>
                  <a:ea typeface="黑体" panose="02010609060101010101" pitchFamily="2" charset="-122"/>
                </a:defRPr>
              </a:lvl4pPr>
              <a:lvl5pPr algn="r" rtl="0" eaLnBrk="0" fontAlgn="base" hangingPunct="0">
                <a:spcBef>
                  <a:spcPct val="0"/>
                </a:spcBef>
                <a:spcAft>
                  <a:spcPct val="0"/>
                </a:spcAft>
                <a:defRPr kumimoji="1" sz="3200" b="1">
                  <a:solidFill>
                    <a:srgbClr val="002060"/>
                  </a:solidFill>
                  <a:latin typeface="Tahoma" panose="020B0604030504040204" pitchFamily="34" charset="0"/>
                  <a:ea typeface="黑体" panose="02010609060101010101" pitchFamily="2" charset="-122"/>
                </a:defRPr>
              </a:lvl5pPr>
              <a:lvl6pPr marL="457200" algn="l" rtl="0" fontAlgn="base">
                <a:spcBef>
                  <a:spcPct val="0"/>
                </a:spcBef>
                <a:spcAft>
                  <a:spcPct val="0"/>
                </a:spcAft>
                <a:defRPr kumimoji="1" sz="4400">
                  <a:solidFill>
                    <a:schemeClr val="hlink"/>
                  </a:solidFill>
                  <a:latin typeface="Tahoma" panose="020B0604030504040204" pitchFamily="34" charset="0"/>
                  <a:ea typeface="黑体" panose="02010609060101010101" pitchFamily="2" charset="-122"/>
                </a:defRPr>
              </a:lvl6pPr>
              <a:lvl7pPr marL="914400" algn="l" rtl="0" fontAlgn="base">
                <a:spcBef>
                  <a:spcPct val="0"/>
                </a:spcBef>
                <a:spcAft>
                  <a:spcPct val="0"/>
                </a:spcAft>
                <a:defRPr kumimoji="1" sz="4400">
                  <a:solidFill>
                    <a:schemeClr val="hlink"/>
                  </a:solidFill>
                  <a:latin typeface="Tahoma" panose="020B0604030504040204" pitchFamily="34" charset="0"/>
                  <a:ea typeface="黑体" panose="02010609060101010101" pitchFamily="2" charset="-122"/>
                </a:defRPr>
              </a:lvl7pPr>
              <a:lvl8pPr marL="1371600" algn="l" rtl="0" fontAlgn="base">
                <a:spcBef>
                  <a:spcPct val="0"/>
                </a:spcBef>
                <a:spcAft>
                  <a:spcPct val="0"/>
                </a:spcAft>
                <a:defRPr kumimoji="1" sz="4400">
                  <a:solidFill>
                    <a:schemeClr val="hlink"/>
                  </a:solidFill>
                  <a:latin typeface="Tahoma" panose="020B0604030504040204" pitchFamily="34" charset="0"/>
                  <a:ea typeface="黑体" panose="02010609060101010101" pitchFamily="2" charset="-122"/>
                </a:defRPr>
              </a:lvl8pPr>
              <a:lvl9pPr marL="1828800" algn="l" rtl="0" fontAlgn="base">
                <a:spcBef>
                  <a:spcPct val="0"/>
                </a:spcBef>
                <a:spcAft>
                  <a:spcPct val="0"/>
                </a:spcAft>
                <a:defRPr kumimoji="1" sz="4400">
                  <a:solidFill>
                    <a:schemeClr val="hlink"/>
                  </a:solidFill>
                  <a:latin typeface="Tahoma" panose="020B0604030504040204" pitchFamily="34" charset="0"/>
                  <a:ea typeface="黑体" panose="02010609060101010101" pitchFamily="2" charset="-122"/>
                </a:defRPr>
              </a:lvl9pPr>
            </a:lstStyle>
            <a:p>
              <a:pPr lvl="0" algn="l">
                <a:lnSpc>
                  <a:spcPct val="90000"/>
                </a:lnSpc>
                <a:defRPr/>
              </a:pPr>
              <a:r>
                <a:rPr lang="zh-CN" altLang="en-US" sz="1800" kern="0" dirty="0">
                  <a:solidFill>
                    <a:srgbClr val="000000"/>
                  </a:solidFill>
                  <a:latin typeface="黑体" panose="02010609060101010101" pitchFamily="2" charset="-122"/>
                </a:rPr>
                <a:t>申请代码：</a:t>
              </a:r>
              <a:r>
                <a:rPr lang="en-US" altLang="zh-CN" sz="1800" kern="0" dirty="0">
                  <a:solidFill>
                    <a:srgbClr val="000000"/>
                  </a:solidFill>
                  <a:latin typeface="黑体" panose="02010609060101010101" pitchFamily="2" charset="-122"/>
                </a:rPr>
                <a:t>F0202.</a:t>
              </a:r>
              <a:r>
                <a:rPr lang="zh-CN" altLang="en-US" sz="1800" kern="0" dirty="0">
                  <a:solidFill>
                    <a:srgbClr val="000000"/>
                  </a:solidFill>
                  <a:latin typeface="黑体" panose="02010609060101010101" pitchFamily="2" charset="-122"/>
                </a:rPr>
                <a:t>系统软件、数据库与工业软件</a:t>
              </a:r>
            </a:p>
          </p:txBody>
        </p:sp>
      </p:grpSp>
      <p:pic>
        <p:nvPicPr>
          <p:cNvPr id="15" name="Picture 2" descr="https://timgsa.baidu.com/timg?image&amp;quality=80&amp;size=b9999_10000&amp;sec=1560872664387&amp;di=03e6e1ed28ca530e07457777a1613294&amp;imgtype=0&amp;src=http%3A%2F%2Fcdn.applysquare.net%2Fa2%2Finstitute%2Fcn.bit%2Flogo.png">
            <a:extLst>
              <a:ext uri="{FF2B5EF4-FFF2-40B4-BE49-F238E27FC236}">
                <a16:creationId xmlns:a16="http://schemas.microsoft.com/office/drawing/2014/main" id="{2A6A8808-9E17-452F-A29E-148C98837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0200" y="236858"/>
            <a:ext cx="1057480" cy="10574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
            <a:extLst>
              <a:ext uri="{FF2B5EF4-FFF2-40B4-BE49-F238E27FC236}">
                <a16:creationId xmlns:a16="http://schemas.microsoft.com/office/drawing/2014/main" id="{13ACE119-659F-2E94-D0CE-8D0EA77773B0}"/>
              </a:ext>
            </a:extLst>
          </p:cNvPr>
          <p:cNvSpPr txBox="1"/>
          <p:nvPr/>
        </p:nvSpPr>
        <p:spPr>
          <a:xfrm>
            <a:off x="4628674" y="5732026"/>
            <a:ext cx="2810385"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2025</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5</a:t>
            </a:r>
            <a:r>
              <a:rPr lang="zh-CN" altLang="en-US" sz="2800" b="1" dirty="0">
                <a:latin typeface="微软雅黑" panose="020B0503020204020204" pitchFamily="34" charset="-122"/>
                <a:ea typeface="微软雅黑" panose="020B0503020204020204" pitchFamily="34" charset="-122"/>
              </a:rPr>
              <a:t>月</a:t>
            </a:r>
            <a:r>
              <a:rPr lang="en-US" altLang="zh-CN" sz="2800" b="1" dirty="0">
                <a:latin typeface="微软雅黑" panose="020B0503020204020204" pitchFamily="34" charset="-122"/>
                <a:ea typeface="微软雅黑" panose="020B0503020204020204" pitchFamily="34" charset="-122"/>
              </a:rPr>
              <a:t>30</a:t>
            </a:r>
            <a:r>
              <a:rPr lang="zh-CN" altLang="en-US" sz="2800" b="1" dirty="0">
                <a:latin typeface="微软雅黑" panose="020B0503020204020204" pitchFamily="34" charset="-122"/>
                <a:ea typeface="微软雅黑" panose="020B0503020204020204" pitchFamily="34" charset="-122"/>
              </a:rPr>
              <a:t>日</a:t>
            </a:r>
          </a:p>
        </p:txBody>
      </p:sp>
      <p:grpSp>
        <p:nvGrpSpPr>
          <p:cNvPr id="5" name="Group 5">
            <a:extLst>
              <a:ext uri="{FF2B5EF4-FFF2-40B4-BE49-F238E27FC236}">
                <a16:creationId xmlns:a16="http://schemas.microsoft.com/office/drawing/2014/main" id="{60C2B93F-CB9E-6652-B33D-ADC3E69DF74D}"/>
              </a:ext>
            </a:extLst>
          </p:cNvPr>
          <p:cNvGrpSpPr>
            <a:grpSpLocks/>
          </p:cNvGrpSpPr>
          <p:nvPr/>
        </p:nvGrpSpPr>
        <p:grpSpPr bwMode="auto">
          <a:xfrm>
            <a:off x="0" y="1396183"/>
            <a:ext cx="12192000" cy="45719"/>
            <a:chOff x="384" y="672"/>
            <a:chExt cx="5037" cy="40"/>
          </a:xfrm>
        </p:grpSpPr>
        <p:sp>
          <p:nvSpPr>
            <p:cNvPr id="6" name="Line 6">
              <a:extLst>
                <a:ext uri="{FF2B5EF4-FFF2-40B4-BE49-F238E27FC236}">
                  <a16:creationId xmlns:a16="http://schemas.microsoft.com/office/drawing/2014/main" id="{44DC27FA-3202-DCF5-875B-6D2C63ADA93A}"/>
                </a:ext>
              </a:extLst>
            </p:cNvPr>
            <p:cNvSpPr>
              <a:spLocks noChangeShapeType="1"/>
            </p:cNvSpPr>
            <p:nvPr userDrawn="1"/>
          </p:nvSpPr>
          <p:spPr bwMode="auto">
            <a:xfrm>
              <a:off x="384" y="672"/>
              <a:ext cx="5037" cy="0"/>
            </a:xfrm>
            <a:prstGeom prst="line">
              <a:avLst/>
            </a:prstGeom>
            <a:noFill/>
            <a:ln w="19050">
              <a:solidFill>
                <a:srgbClr val="010066"/>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2100" b="1">
                <a:solidFill>
                  <a:srgbClr val="000000"/>
                </a:solidFill>
                <a:ea typeface="微软雅黑" panose="020B0503020204020204" pitchFamily="34" charset="-122"/>
              </a:endParaRPr>
            </a:p>
          </p:txBody>
        </p:sp>
        <p:sp>
          <p:nvSpPr>
            <p:cNvPr id="7" name="Rectangle 7">
              <a:extLst>
                <a:ext uri="{FF2B5EF4-FFF2-40B4-BE49-F238E27FC236}">
                  <a16:creationId xmlns:a16="http://schemas.microsoft.com/office/drawing/2014/main" id="{D7D07A1E-A185-7FF5-E385-E40E7C774EEA}"/>
                </a:ext>
              </a:extLst>
            </p:cNvPr>
            <p:cNvSpPr>
              <a:spLocks noChangeArrowheads="1"/>
            </p:cNvSpPr>
            <p:nvPr/>
          </p:nvSpPr>
          <p:spPr bwMode="auto">
            <a:xfrm>
              <a:off x="384" y="672"/>
              <a:ext cx="3184" cy="40"/>
            </a:xfrm>
            <a:prstGeom prst="rect">
              <a:avLst/>
            </a:prstGeom>
            <a:gradFill rotWithShape="1">
              <a:gsLst>
                <a:gs pos="0">
                  <a:srgbClr val="010066"/>
                </a:gs>
                <a:gs pos="100000">
                  <a:srgbClr val="010066">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fontAlgn="base" hangingPunct="1">
                <a:lnSpc>
                  <a:spcPct val="120000"/>
                </a:lnSpc>
                <a:spcBef>
                  <a:spcPct val="0"/>
                </a:spcBef>
                <a:spcAft>
                  <a:spcPct val="0"/>
                </a:spcAft>
                <a:buClr>
                  <a:srgbClr val="A50021"/>
                </a:buClr>
                <a:buFont typeface="Arial Unicode MS" pitchFamily="34" charset="-122"/>
                <a:buNone/>
                <a:defRPr/>
              </a:pPr>
              <a:endParaRPr kumimoji="1" lang="zh-CN" altLang="zh-CN" sz="2000" b="1">
                <a:solidFill>
                  <a:srgbClr val="000000"/>
                </a:solidFill>
                <a:ea typeface="黑体" pitchFamily="49" charset="-122"/>
              </a:endParaRPr>
            </a:p>
          </p:txBody>
        </p:sp>
      </p:grpSp>
    </p:spTree>
    <p:extLst>
      <p:ext uri="{BB962C8B-B14F-4D97-AF65-F5344CB8AC3E}">
        <p14:creationId xmlns:p14="http://schemas.microsoft.com/office/powerpoint/2010/main" val="19436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79D024-E22F-39FA-CBE0-A563D496E62E}"/>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10</a:t>
            </a:fld>
            <a:endParaRPr lang="zh-CN" altLang="en-US" dirty="0">
              <a:solidFill>
                <a:prstClr val="white"/>
              </a:solidFill>
            </a:endParaRPr>
          </a:p>
        </p:txBody>
      </p:sp>
      <p:sp>
        <p:nvSpPr>
          <p:cNvPr id="3" name="矩形 2">
            <a:extLst>
              <a:ext uri="{FF2B5EF4-FFF2-40B4-BE49-F238E27FC236}">
                <a16:creationId xmlns:a16="http://schemas.microsoft.com/office/drawing/2014/main" id="{5B09CF84-D924-9E33-BAAF-BAD70BE44878}"/>
              </a:ext>
            </a:extLst>
          </p:cNvPr>
          <p:cNvSpPr/>
          <p:nvPr/>
        </p:nvSpPr>
        <p:spPr>
          <a:xfrm>
            <a:off x="519681" y="967290"/>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创新成果一：</a:t>
            </a:r>
            <a:r>
              <a:rPr lang="zh-CN" altLang="en-US" sz="2400" b="1" dirty="0">
                <a:solidFill>
                  <a:srgbClr val="000099"/>
                </a:solidFill>
                <a:latin typeface="微软雅黑" panose="020B0503020204020204" pitchFamily="34" charset="-122"/>
                <a:ea typeface="微软雅黑" panose="020B0503020204020204" pitchFamily="34" charset="-122"/>
              </a:rPr>
              <a:t>相似节点的采样计算与动态维护</a:t>
            </a:r>
            <a:endParaRPr lang="zh-CN" altLang="en-US" sz="2400" b="1" dirty="0">
              <a:solidFill>
                <a:srgbClr val="000099"/>
              </a:solidFill>
              <a:effectLst/>
              <a:latin typeface="Helvetica" pitchFamily="2" charset="0"/>
            </a:endParaRPr>
          </a:p>
        </p:txBody>
      </p:sp>
      <p:sp>
        <p:nvSpPr>
          <p:cNvPr id="4" name="矩形 3">
            <a:extLst>
              <a:ext uri="{FF2B5EF4-FFF2-40B4-BE49-F238E27FC236}">
                <a16:creationId xmlns:a16="http://schemas.microsoft.com/office/drawing/2014/main" id="{0E747726-3B38-E1CA-34D0-C90782E65112}"/>
              </a:ext>
            </a:extLst>
          </p:cNvPr>
          <p:cNvSpPr/>
          <p:nvPr/>
        </p:nvSpPr>
        <p:spPr>
          <a:xfrm>
            <a:off x="519681" y="1636524"/>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关键难题：</a:t>
            </a:r>
            <a:r>
              <a:rPr lang="zh-CN" altLang="en-US" sz="2400" b="1" dirty="0">
                <a:solidFill>
                  <a:srgbClr val="000099"/>
                </a:solidFill>
                <a:latin typeface="微软雅黑" panose="020B0503020204020204" pitchFamily="34" charset="-122"/>
                <a:ea typeface="微软雅黑" panose="020B0503020204020204" pitchFamily="34" charset="-122"/>
              </a:rPr>
              <a:t>图传播、节点相似性需要大型矩阵计算</a:t>
            </a:r>
            <a:endParaRPr lang="zh-CN" altLang="en-US" sz="2400" b="1" dirty="0">
              <a:solidFill>
                <a:srgbClr val="000099"/>
              </a:solidFill>
              <a:effectLst/>
              <a:latin typeface="Helvetica" pitchFamily="2" charset="0"/>
            </a:endParaRPr>
          </a:p>
        </p:txBody>
      </p:sp>
      <p:sp>
        <p:nvSpPr>
          <p:cNvPr id="5" name="矩形: 圆角 26">
            <a:extLst>
              <a:ext uri="{FF2B5EF4-FFF2-40B4-BE49-F238E27FC236}">
                <a16:creationId xmlns:a16="http://schemas.microsoft.com/office/drawing/2014/main" id="{1E1E6D72-A04D-7C46-C76F-EBE53871C618}"/>
              </a:ext>
            </a:extLst>
          </p:cNvPr>
          <p:cNvSpPr/>
          <p:nvPr/>
        </p:nvSpPr>
        <p:spPr>
          <a:xfrm>
            <a:off x="5927780" y="4249059"/>
            <a:ext cx="5566790" cy="1216800"/>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Roboto"/>
            </a:endParaRPr>
          </a:p>
        </p:txBody>
      </p:sp>
      <p:sp>
        <p:nvSpPr>
          <p:cNvPr id="6" name="矩形: 圆角 26">
            <a:extLst>
              <a:ext uri="{FF2B5EF4-FFF2-40B4-BE49-F238E27FC236}">
                <a16:creationId xmlns:a16="http://schemas.microsoft.com/office/drawing/2014/main" id="{7BC11E4D-45A9-6CAA-5C52-BCFC5CF17E2F}"/>
              </a:ext>
            </a:extLst>
          </p:cNvPr>
          <p:cNvSpPr/>
          <p:nvPr/>
        </p:nvSpPr>
        <p:spPr>
          <a:xfrm>
            <a:off x="5927780" y="2476154"/>
            <a:ext cx="5566790" cy="1216800"/>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Roboto"/>
            </a:endParaRPr>
          </a:p>
        </p:txBody>
      </p:sp>
      <p:pic>
        <p:nvPicPr>
          <p:cNvPr id="10" name="图片 9">
            <a:extLst>
              <a:ext uri="{FF2B5EF4-FFF2-40B4-BE49-F238E27FC236}">
                <a16:creationId xmlns:a16="http://schemas.microsoft.com/office/drawing/2014/main" id="{7C4DFE02-6C43-0864-4640-7409D8BE7E9E}"/>
              </a:ext>
            </a:extLst>
          </p:cNvPr>
          <p:cNvPicPr>
            <a:picLocks noChangeAspect="1"/>
          </p:cNvPicPr>
          <p:nvPr/>
        </p:nvPicPr>
        <p:blipFill>
          <a:blip r:embed="rId2"/>
          <a:stretch>
            <a:fillRect/>
          </a:stretch>
        </p:blipFill>
        <p:spPr>
          <a:xfrm>
            <a:off x="7607850" y="2500072"/>
            <a:ext cx="3407406" cy="1168964"/>
          </a:xfrm>
          <a:prstGeom prst="rect">
            <a:avLst/>
          </a:prstGeom>
          <a:ln>
            <a:noFill/>
          </a:ln>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0B01E46-A114-5964-5D73-5BE3B6A262CF}"/>
                  </a:ext>
                </a:extLst>
              </p:cNvPr>
              <p:cNvSpPr txBox="1"/>
              <p:nvPr/>
            </p:nvSpPr>
            <p:spPr>
              <a:xfrm>
                <a:off x="6221020" y="2884499"/>
                <a:ext cx="1259057" cy="400110"/>
              </a:xfrm>
              <a:prstGeom prst="rect">
                <a:avLst/>
              </a:prstGeom>
              <a:noFill/>
            </p:spPr>
            <p:txBody>
              <a:bodyPr wrap="square">
                <a:spAutoFit/>
              </a:bodyPr>
              <a:lstStyle/>
              <a:p>
                <a14:m>
                  <m:oMath xmlns:m="http://schemas.openxmlformats.org/officeDocument/2006/math">
                    <m:r>
                      <m:rPr>
                        <m:nor/>
                      </m:rPr>
                      <a:rPr kumimoji="1" lang="en-US" altLang="zh-CN" sz="2000" b="1" i="0" smtClean="0">
                        <a:solidFill>
                          <a:schemeClr val="tx1"/>
                        </a:solidFill>
                        <a:latin typeface="Comic Sans MS" panose="030F0902030302020204" pitchFamily="66" charset="0"/>
                        <a:ea typeface="Microsoft YaHei" panose="020B0503020204020204" pitchFamily="34" charset="-122"/>
                      </a:rPr>
                      <m:t>Lx</m:t>
                    </m:r>
                    <m:r>
                      <m:rPr>
                        <m:nor/>
                      </m:rPr>
                      <a:rPr kumimoji="1" lang="en-US" altLang="zh-CN" sz="2000" b="1" i="0" smtClean="0">
                        <a:solidFill>
                          <a:schemeClr val="tx1"/>
                        </a:solidFill>
                        <a:latin typeface="Comic Sans MS" panose="030F0902030302020204" pitchFamily="66" charset="0"/>
                        <a:ea typeface="Microsoft YaHei" panose="020B0503020204020204" pitchFamily="34" charset="-122"/>
                      </a:rPr>
                      <m:t>=</m:t>
                    </m:r>
                  </m:oMath>
                </a14:m>
                <a:r>
                  <a:rPr lang="en-US" altLang="zh-CN" sz="2000" dirty="0">
                    <a:latin typeface="Comic Sans MS" panose="030F0902030302020204" pitchFamily="66" charset="0"/>
                  </a:rPr>
                  <a:t>b</a:t>
                </a:r>
                <a:endParaRPr lang="zh-CN" altLang="en-US" sz="2000" dirty="0">
                  <a:latin typeface="Comic Sans MS" panose="030F0902030302020204" pitchFamily="66" charset="0"/>
                </a:endParaRPr>
              </a:p>
            </p:txBody>
          </p:sp>
        </mc:Choice>
        <mc:Fallback xmlns="">
          <p:sp>
            <p:nvSpPr>
              <p:cNvPr id="11" name="文本框 10">
                <a:extLst>
                  <a:ext uri="{FF2B5EF4-FFF2-40B4-BE49-F238E27FC236}">
                    <a16:creationId xmlns:a16="http://schemas.microsoft.com/office/drawing/2014/main" id="{20B01E46-A114-5964-5D73-5BE3B6A262CF}"/>
                  </a:ext>
                </a:extLst>
              </p:cNvPr>
              <p:cNvSpPr txBox="1">
                <a:spLocks noRot="1" noChangeAspect="1" noMove="1" noResize="1" noEditPoints="1" noAdjustHandles="1" noChangeArrowheads="1" noChangeShapeType="1" noTextEdit="1"/>
              </p:cNvSpPr>
              <p:nvPr/>
            </p:nvSpPr>
            <p:spPr>
              <a:xfrm>
                <a:off x="6221020" y="2884499"/>
                <a:ext cx="1259057" cy="400110"/>
              </a:xfrm>
              <a:prstGeom prst="rect">
                <a:avLst/>
              </a:prstGeom>
              <a:blipFill>
                <a:blip r:embed="rId3"/>
                <a:stretch>
                  <a:fillRect l="-2020" t="-937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4E6D025-850D-8511-EC88-7ADC4EAC5FAC}"/>
                  </a:ext>
                </a:extLst>
              </p:cNvPr>
              <p:cNvSpPr txBox="1"/>
              <p:nvPr/>
            </p:nvSpPr>
            <p:spPr>
              <a:xfrm>
                <a:off x="6221020" y="4610789"/>
                <a:ext cx="1259057" cy="49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nor/>
                        </m:rPr>
                        <a:rPr kumimoji="1" lang="en-US" altLang="zh-CN" sz="2000" i="0">
                          <a:latin typeface="Comic Sans MS" panose="030F0902030302020204" pitchFamily="66" charset="0"/>
                        </a:rPr>
                        <m:t>x</m:t>
                      </m:r>
                      <m:r>
                        <m:rPr>
                          <m:nor/>
                        </m:rPr>
                        <a:rPr kumimoji="1" lang="en-US" altLang="zh-CN" sz="2000" i="0">
                          <a:latin typeface="Comic Sans MS" panose="030F0902030302020204" pitchFamily="66" charset="0"/>
                        </a:rPr>
                        <m:t>=</m:t>
                      </m:r>
                      <m:sSup>
                        <m:sSupPr>
                          <m:ctrlPr>
                            <a:rPr kumimoji="1" lang="en-US" altLang="zh-CN" sz="2000" i="1">
                              <a:latin typeface="Cambria Math" panose="02040503050406030204" pitchFamily="18" charset="0"/>
                            </a:rPr>
                          </m:ctrlPr>
                        </m:sSupPr>
                        <m:e>
                          <m:r>
                            <m:rPr>
                              <m:nor/>
                            </m:rPr>
                            <a:rPr kumimoji="1" lang="en-US" altLang="zh-CN" sz="2000" i="0">
                              <a:latin typeface="Comic Sans MS" panose="030F0902030302020204" pitchFamily="66" charset="0"/>
                            </a:rPr>
                            <m:t>L</m:t>
                          </m:r>
                        </m:e>
                        <m:sup>
                          <m:r>
                            <m:rPr>
                              <m:nor/>
                            </m:rPr>
                            <a:rPr kumimoji="1" lang="en-US" altLang="zh-CN" sz="2000" i="0">
                              <a:latin typeface="Comic Sans MS" panose="030F0902030302020204" pitchFamily="66" charset="0"/>
                              <a:ea typeface="Cambria Math" panose="02040503050406030204" pitchFamily="18" charset="0"/>
                            </a:rPr>
                            <m:t>†</m:t>
                          </m:r>
                        </m:sup>
                      </m:sSup>
                      <m:r>
                        <m:rPr>
                          <m:nor/>
                        </m:rPr>
                        <a:rPr kumimoji="1" lang="en-US" altLang="zh-CN" sz="2000" i="0">
                          <a:latin typeface="Comic Sans MS" panose="030F0902030302020204" pitchFamily="66" charset="0"/>
                        </a:rPr>
                        <m:t>b</m:t>
                      </m:r>
                    </m:oMath>
                  </m:oMathPara>
                </a14:m>
                <a:endParaRPr lang="zh-CN" altLang="en-US" sz="2000" dirty="0">
                  <a:latin typeface="Comic Sans MS" panose="030F0902030302020204" pitchFamily="66" charset="0"/>
                </a:endParaRPr>
              </a:p>
            </p:txBody>
          </p:sp>
        </mc:Choice>
        <mc:Fallback xmlns="">
          <p:sp>
            <p:nvSpPr>
              <p:cNvPr id="12" name="文本框 11">
                <a:extLst>
                  <a:ext uri="{FF2B5EF4-FFF2-40B4-BE49-F238E27FC236}">
                    <a16:creationId xmlns:a16="http://schemas.microsoft.com/office/drawing/2014/main" id="{74E6D025-850D-8511-EC88-7ADC4EAC5FAC}"/>
                  </a:ext>
                </a:extLst>
              </p:cNvPr>
              <p:cNvSpPr txBox="1">
                <a:spLocks noRot="1" noChangeAspect="1" noMove="1" noResize="1" noEditPoints="1" noAdjustHandles="1" noChangeArrowheads="1" noChangeShapeType="1" noTextEdit="1"/>
              </p:cNvSpPr>
              <p:nvPr/>
            </p:nvSpPr>
            <p:spPr>
              <a:xfrm>
                <a:off x="6221020" y="4610789"/>
                <a:ext cx="1259057" cy="493340"/>
              </a:xfrm>
              <a:prstGeom prst="rect">
                <a:avLst/>
              </a:prstGeom>
              <a:blipFill>
                <a:blip r:embed="rId4"/>
                <a:stretch>
                  <a:fillRect/>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3BEDCAEC-6A93-F5C6-F46E-FD6F9F6B9389}"/>
              </a:ext>
            </a:extLst>
          </p:cNvPr>
          <p:cNvPicPr>
            <a:picLocks noChangeAspect="1"/>
          </p:cNvPicPr>
          <p:nvPr/>
        </p:nvPicPr>
        <p:blipFill>
          <a:blip r:embed="rId5"/>
          <a:srcRect t="4314" r="1999" b="6650"/>
          <a:stretch/>
        </p:blipFill>
        <p:spPr>
          <a:xfrm>
            <a:off x="7183129" y="4305442"/>
            <a:ext cx="4256849" cy="1104034"/>
          </a:xfrm>
          <a:prstGeom prst="rect">
            <a:avLst/>
          </a:prstGeom>
          <a:ln>
            <a:noFill/>
          </a:ln>
        </p:spPr>
      </p:pic>
      <p:sp>
        <p:nvSpPr>
          <p:cNvPr id="19" name="右箭头 18">
            <a:extLst>
              <a:ext uri="{FF2B5EF4-FFF2-40B4-BE49-F238E27FC236}">
                <a16:creationId xmlns:a16="http://schemas.microsoft.com/office/drawing/2014/main" id="{66FC5D9D-2894-66EE-E526-45631EEE0EC1}"/>
              </a:ext>
            </a:extLst>
          </p:cNvPr>
          <p:cNvSpPr>
            <a:spLocks noChangeAspect="1"/>
          </p:cNvSpPr>
          <p:nvPr/>
        </p:nvSpPr>
        <p:spPr>
          <a:xfrm rot="5400000">
            <a:off x="6235620" y="3741971"/>
            <a:ext cx="711239" cy="432000"/>
          </a:xfrm>
          <a:prstGeom prst="rightArrow">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Picture 2">
            <a:extLst>
              <a:ext uri="{FF2B5EF4-FFF2-40B4-BE49-F238E27FC236}">
                <a16:creationId xmlns:a16="http://schemas.microsoft.com/office/drawing/2014/main" id="{EA6D0D10-936F-5CEA-2C76-EB1A3640FA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127" y="3994047"/>
            <a:ext cx="1613899" cy="1069784"/>
          </a:xfrm>
          <a:prstGeom prst="rect">
            <a:avLst/>
          </a:prstGeom>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5C5B3522-9645-2B1A-7930-4C9E0046AE5D}"/>
              </a:ext>
            </a:extLst>
          </p:cNvPr>
          <p:cNvPicPr>
            <a:picLocks noChangeAspect="1"/>
          </p:cNvPicPr>
          <p:nvPr/>
        </p:nvPicPr>
        <p:blipFill>
          <a:blip r:embed="rId2"/>
          <a:srcRect r="32516"/>
          <a:stretch/>
        </p:blipFill>
        <p:spPr>
          <a:xfrm>
            <a:off x="3314790" y="3944457"/>
            <a:ext cx="2299447" cy="1168964"/>
          </a:xfrm>
          <a:prstGeom prst="rect">
            <a:avLst/>
          </a:prstGeom>
          <a:ln>
            <a:solidFill>
              <a:schemeClr val="bg1">
                <a:lumMod val="75000"/>
              </a:schemeClr>
            </a:solidFill>
          </a:ln>
        </p:spPr>
      </p:pic>
      <p:sp>
        <p:nvSpPr>
          <p:cNvPr id="23" name="下箭头 22">
            <a:extLst>
              <a:ext uri="{FF2B5EF4-FFF2-40B4-BE49-F238E27FC236}">
                <a16:creationId xmlns:a16="http://schemas.microsoft.com/office/drawing/2014/main" id="{BF196626-245E-B768-CF42-D125A3E606E6}"/>
              </a:ext>
            </a:extLst>
          </p:cNvPr>
          <p:cNvSpPr>
            <a:spLocks noChangeAspect="1"/>
          </p:cNvSpPr>
          <p:nvPr/>
        </p:nvSpPr>
        <p:spPr>
          <a:xfrm rot="16200000">
            <a:off x="2747390" y="4289175"/>
            <a:ext cx="491035" cy="479528"/>
          </a:xfrm>
          <a:prstGeom prst="downArrow">
            <a:avLst/>
          </a:prstGeom>
          <a:gradFill>
            <a:gsLst>
              <a:gs pos="100000">
                <a:srgbClr val="1F4A7E">
                  <a:alpha val="49000"/>
                </a:srgbClr>
              </a:gs>
              <a:gs pos="0">
                <a:srgbClr val="00569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24" name="组合 23">
            <a:extLst>
              <a:ext uri="{FF2B5EF4-FFF2-40B4-BE49-F238E27FC236}">
                <a16:creationId xmlns:a16="http://schemas.microsoft.com/office/drawing/2014/main" id="{7A344780-E665-28C3-CA2F-A000B2731653}"/>
              </a:ext>
            </a:extLst>
          </p:cNvPr>
          <p:cNvGrpSpPr/>
          <p:nvPr/>
        </p:nvGrpSpPr>
        <p:grpSpPr>
          <a:xfrm>
            <a:off x="1057126" y="5113421"/>
            <a:ext cx="1613899" cy="399418"/>
            <a:chOff x="2993613" y="5968036"/>
            <a:chExt cx="1613899" cy="399418"/>
          </a:xfrm>
        </p:grpSpPr>
        <p:sp>
          <p:nvSpPr>
            <p:cNvPr id="25" name="矩形 24">
              <a:extLst>
                <a:ext uri="{FF2B5EF4-FFF2-40B4-BE49-F238E27FC236}">
                  <a16:creationId xmlns:a16="http://schemas.microsoft.com/office/drawing/2014/main" id="{D916BFB8-F3ED-100E-86CD-4514B61ED597}"/>
                </a:ext>
              </a:extLst>
            </p:cNvPr>
            <p:cNvSpPr/>
            <p:nvPr/>
          </p:nvSpPr>
          <p:spPr>
            <a:xfrm>
              <a:off x="2993613" y="6017876"/>
              <a:ext cx="1613899" cy="298260"/>
            </a:xfrm>
            <a:prstGeom prst="rect">
              <a:avLst/>
            </a:prstGeom>
            <a:gradFill>
              <a:gsLst>
                <a:gs pos="63000">
                  <a:srgbClr val="005696">
                    <a:alpha val="88000"/>
                  </a:srgbClr>
                </a:gs>
                <a:gs pos="38000">
                  <a:srgbClr val="005696">
                    <a:alpha val="92000"/>
                  </a:srgbClr>
                </a:gs>
                <a:gs pos="0">
                  <a:srgbClr val="005696">
                    <a:alpha val="0"/>
                  </a:srgbClr>
                </a:gs>
                <a:gs pos="100000">
                  <a:srgbClr val="00569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6" name="TextBox 81">
              <a:extLst>
                <a:ext uri="{FF2B5EF4-FFF2-40B4-BE49-F238E27FC236}">
                  <a16:creationId xmlns:a16="http://schemas.microsoft.com/office/drawing/2014/main" id="{85B5AFD7-E9DF-1C59-CA5C-FE1D96E60986}"/>
                </a:ext>
              </a:extLst>
            </p:cNvPr>
            <p:cNvSpPr txBox="1">
              <a:spLocks noChangeArrowheads="1"/>
            </p:cNvSpPr>
            <p:nvPr/>
          </p:nvSpPr>
          <p:spPr bwMode="auto">
            <a:xfrm>
              <a:off x="3285100" y="5968036"/>
              <a:ext cx="1030926" cy="399418"/>
            </a:xfrm>
            <a:prstGeom prst="rect">
              <a:avLst/>
            </a:prstGeom>
            <a:noFill/>
            <a:ln w="9525" algn="ctr">
              <a:noFill/>
              <a:miter lim="800000"/>
              <a:headEnd/>
              <a:tailEnd/>
            </a:ln>
            <a:effectLst/>
          </p:spPr>
          <p:txBody>
            <a:bodyPr anchor="ctr" anchorCtr="0"/>
            <a:lstStyle/>
            <a:p>
              <a:pPr indent="-469900" algn="ctr" fontAlgn="auto">
                <a:spcAft>
                  <a:spcPts val="0"/>
                </a:spcAft>
                <a:buClr>
                  <a:schemeClr val="accent2"/>
                </a:buClr>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图</a:t>
              </a:r>
            </a:p>
          </p:txBody>
        </p:sp>
      </p:grpSp>
      <p:grpSp>
        <p:nvGrpSpPr>
          <p:cNvPr id="27" name="组合 26">
            <a:extLst>
              <a:ext uri="{FF2B5EF4-FFF2-40B4-BE49-F238E27FC236}">
                <a16:creationId xmlns:a16="http://schemas.microsoft.com/office/drawing/2014/main" id="{E39A2AED-B29E-2CFC-7D93-AA3F835BDF38}"/>
              </a:ext>
            </a:extLst>
          </p:cNvPr>
          <p:cNvGrpSpPr/>
          <p:nvPr/>
        </p:nvGrpSpPr>
        <p:grpSpPr>
          <a:xfrm>
            <a:off x="3314790" y="5112682"/>
            <a:ext cx="2299447" cy="399418"/>
            <a:chOff x="2993613" y="5968036"/>
            <a:chExt cx="1613899" cy="399418"/>
          </a:xfrm>
        </p:grpSpPr>
        <p:sp>
          <p:nvSpPr>
            <p:cNvPr id="28" name="矩形 27">
              <a:extLst>
                <a:ext uri="{FF2B5EF4-FFF2-40B4-BE49-F238E27FC236}">
                  <a16:creationId xmlns:a16="http://schemas.microsoft.com/office/drawing/2014/main" id="{8B4FEB06-77EA-D33F-F474-847769F1C252}"/>
                </a:ext>
              </a:extLst>
            </p:cNvPr>
            <p:cNvSpPr/>
            <p:nvPr/>
          </p:nvSpPr>
          <p:spPr>
            <a:xfrm>
              <a:off x="2993613" y="6017876"/>
              <a:ext cx="1613899" cy="298260"/>
            </a:xfrm>
            <a:prstGeom prst="rect">
              <a:avLst/>
            </a:prstGeom>
            <a:gradFill>
              <a:gsLst>
                <a:gs pos="63000">
                  <a:srgbClr val="005696">
                    <a:alpha val="88000"/>
                  </a:srgbClr>
                </a:gs>
                <a:gs pos="38000">
                  <a:srgbClr val="005696">
                    <a:alpha val="92000"/>
                  </a:srgbClr>
                </a:gs>
                <a:gs pos="0">
                  <a:srgbClr val="005696">
                    <a:alpha val="0"/>
                  </a:srgbClr>
                </a:gs>
                <a:gs pos="100000">
                  <a:srgbClr val="005696">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9" name="TextBox 81">
              <a:extLst>
                <a:ext uri="{FF2B5EF4-FFF2-40B4-BE49-F238E27FC236}">
                  <a16:creationId xmlns:a16="http://schemas.microsoft.com/office/drawing/2014/main" id="{8A851E06-0B12-17EC-2B58-574BEDFFF70F}"/>
                </a:ext>
              </a:extLst>
            </p:cNvPr>
            <p:cNvSpPr txBox="1">
              <a:spLocks noChangeArrowheads="1"/>
            </p:cNvSpPr>
            <p:nvPr/>
          </p:nvSpPr>
          <p:spPr bwMode="auto">
            <a:xfrm>
              <a:off x="3285100" y="5968036"/>
              <a:ext cx="1030926" cy="399418"/>
            </a:xfrm>
            <a:prstGeom prst="rect">
              <a:avLst/>
            </a:prstGeom>
            <a:noFill/>
            <a:ln w="9525" algn="ctr">
              <a:noFill/>
              <a:miter lim="800000"/>
              <a:headEnd/>
              <a:tailEnd/>
            </a:ln>
            <a:effectLst/>
          </p:spPr>
          <p:txBody>
            <a:bodyPr anchor="ctr" anchorCtr="0"/>
            <a:lstStyle/>
            <a:p>
              <a:pPr indent="-469900" algn="ctr" fontAlgn="auto">
                <a:spcAft>
                  <a:spcPts val="0"/>
                </a:spcAft>
                <a:buClr>
                  <a:schemeClr val="accent2"/>
                </a:buClr>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拉普拉斯矩阵</a:t>
              </a:r>
            </a:p>
          </p:txBody>
        </p:sp>
      </p:grpSp>
      <p:sp>
        <p:nvSpPr>
          <p:cNvPr id="31" name="矩形 30">
            <a:extLst>
              <a:ext uri="{FF2B5EF4-FFF2-40B4-BE49-F238E27FC236}">
                <a16:creationId xmlns:a16="http://schemas.microsoft.com/office/drawing/2014/main" id="{32A77863-5A4D-ACE6-1342-4A9BA2EC5441}"/>
              </a:ext>
            </a:extLst>
          </p:cNvPr>
          <p:cNvSpPr/>
          <p:nvPr/>
        </p:nvSpPr>
        <p:spPr>
          <a:xfrm>
            <a:off x="555748" y="5820000"/>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创新贡献：</a:t>
            </a:r>
            <a:r>
              <a:rPr lang="zh-CN" altLang="en-US" sz="2400" b="1" dirty="0">
                <a:solidFill>
                  <a:srgbClr val="000099"/>
                </a:solidFill>
                <a:latin typeface="微软雅黑" panose="020B0503020204020204" pitchFamily="34" charset="-122"/>
                <a:ea typeface="微软雅黑" panose="020B0503020204020204" pitchFamily="34" charset="-122"/>
              </a:rPr>
              <a:t>提出了组合</a:t>
            </a:r>
            <a:r>
              <a:rPr lang="zh-CN" altLang="en-US" sz="2400" b="1" dirty="0">
                <a:solidFill>
                  <a:srgbClr val="BF0000"/>
                </a:solidFill>
                <a:latin typeface="微软雅黑" panose="020B0503020204020204" pitchFamily="34" charset="-122"/>
                <a:ea typeface="微软雅黑" panose="020B0503020204020204" pitchFamily="34" charset="-122"/>
              </a:rPr>
              <a:t>采样</a:t>
            </a:r>
            <a:r>
              <a:rPr lang="zh-CN" altLang="en-US" sz="2400" b="1" dirty="0">
                <a:solidFill>
                  <a:srgbClr val="000099"/>
                </a:solidFill>
                <a:latin typeface="微软雅黑" panose="020B0503020204020204" pitchFamily="34" charset="-122"/>
                <a:ea typeface="微软雅黑" panose="020B0503020204020204" pitchFamily="34" charset="-122"/>
              </a:rPr>
              <a:t>方法高效、准确近似节点相似性</a:t>
            </a:r>
            <a:endParaRPr lang="zh-CN" altLang="en-US" sz="2400" b="1" dirty="0">
              <a:solidFill>
                <a:srgbClr val="000099"/>
              </a:solidFill>
              <a:effectLst/>
              <a:latin typeface="Helvetica" pitchFamily="2" charset="0"/>
            </a:endParaRPr>
          </a:p>
        </p:txBody>
      </p:sp>
      <p:pic>
        <p:nvPicPr>
          <p:cNvPr id="2050" name="Picture 2" descr="Feature Propagation is a simple and surprisingly efficient solution for  learning on graphs with missing node features | by Michael Bronstein | TDS  Archive | Medium">
            <a:extLst>
              <a:ext uri="{FF2B5EF4-FFF2-40B4-BE49-F238E27FC236}">
                <a16:creationId xmlns:a16="http://schemas.microsoft.com/office/drawing/2014/main" id="{86FBEDC9-1BF1-0A21-8960-BB7BB01A35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6744" y="2482508"/>
            <a:ext cx="4330690" cy="125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693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圆角 26">
            <a:extLst>
              <a:ext uri="{FF2B5EF4-FFF2-40B4-BE49-F238E27FC236}">
                <a16:creationId xmlns:a16="http://schemas.microsoft.com/office/drawing/2014/main" id="{B7728CC7-6C1A-33A6-65C3-A8C3B1176700}"/>
              </a:ext>
            </a:extLst>
          </p:cNvPr>
          <p:cNvSpPr/>
          <p:nvPr/>
        </p:nvSpPr>
        <p:spPr>
          <a:xfrm>
            <a:off x="661592" y="2184221"/>
            <a:ext cx="4110433" cy="3578627"/>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Roboto"/>
            </a:endParaRPr>
          </a:p>
        </p:txBody>
      </p:sp>
      <p:sp>
        <p:nvSpPr>
          <p:cNvPr id="2" name="灯片编号占位符 1">
            <a:extLst>
              <a:ext uri="{FF2B5EF4-FFF2-40B4-BE49-F238E27FC236}">
                <a16:creationId xmlns:a16="http://schemas.microsoft.com/office/drawing/2014/main" id="{F4583E29-2FEC-CB51-E1A5-427678AF91B5}"/>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11</a:t>
            </a:fld>
            <a:endParaRPr lang="zh-CN" altLang="en-US" dirty="0">
              <a:solidFill>
                <a:prstClr val="white"/>
              </a:solidFill>
            </a:endParaRPr>
          </a:p>
        </p:txBody>
      </p:sp>
      <p:sp>
        <p:nvSpPr>
          <p:cNvPr id="4" name="矩形 3">
            <a:extLst>
              <a:ext uri="{FF2B5EF4-FFF2-40B4-BE49-F238E27FC236}">
                <a16:creationId xmlns:a16="http://schemas.microsoft.com/office/drawing/2014/main" id="{A4995F8B-8A4E-2E7E-D8BB-87EC68036C07}"/>
              </a:ext>
            </a:extLst>
          </p:cNvPr>
          <p:cNvSpPr/>
          <p:nvPr/>
        </p:nvSpPr>
        <p:spPr>
          <a:xfrm>
            <a:off x="519681" y="1636524"/>
            <a:ext cx="10744064" cy="461665"/>
          </a:xfrm>
          <a:prstGeom prst="rect">
            <a:avLst/>
          </a:prstGeom>
        </p:spPr>
        <p:txBody>
          <a:bodyPr wrap="square">
            <a:spAutoFit/>
          </a:bodyPr>
          <a:lstStyle/>
          <a:p>
            <a:pPr>
              <a:defRPr/>
            </a:pPr>
            <a:r>
              <a:rPr lang="en-US" altLang="zh-CN" sz="2400" b="1" dirty="0">
                <a:solidFill>
                  <a:srgbClr val="C00000"/>
                </a:solidFill>
                <a:latin typeface="微软雅黑" panose="020B0503020204020204" pitchFamily="34" charset="-122"/>
                <a:ea typeface="微软雅黑" panose="020B0503020204020204" pitchFamily="34" charset="-122"/>
              </a:rPr>
              <a:t>1.1</a:t>
            </a:r>
            <a:r>
              <a:rPr lang="zh-CN" altLang="en-US" sz="2400" b="1" dirty="0">
                <a:solidFill>
                  <a:srgbClr val="C00000"/>
                </a:solidFill>
                <a:latin typeface="微软雅黑" panose="020B0503020204020204" pitchFamily="34" charset="-122"/>
                <a:ea typeface="微软雅黑" panose="020B0503020204020204" pitchFamily="34" charset="-122"/>
              </a:rPr>
              <a:t>：</a:t>
            </a:r>
            <a:r>
              <a:rPr lang="en" altLang="zh-CN" sz="2400" b="1" dirty="0">
                <a:solidFill>
                  <a:srgbClr val="C00000"/>
                </a:solidFill>
                <a:latin typeface="微软雅黑" panose="020B0503020204020204" pitchFamily="34" charset="-122"/>
                <a:ea typeface="微软雅黑" panose="020B0503020204020204" pitchFamily="34" charset="-122"/>
              </a:rPr>
              <a:t>PageRank</a:t>
            </a:r>
            <a:r>
              <a:rPr lang="zh-CN" altLang="en-US" sz="2400" b="1" dirty="0">
                <a:solidFill>
                  <a:srgbClr val="C00000"/>
                </a:solidFill>
                <a:latin typeface="微软雅黑" panose="020B0503020204020204" pitchFamily="34" charset="-122"/>
                <a:ea typeface="微软雅黑" panose="020B0503020204020204" pitchFamily="34" charset="-122"/>
              </a:rPr>
              <a:t>的支撑树采样计算方法</a:t>
            </a:r>
          </a:p>
        </p:txBody>
      </p:sp>
      <p:sp>
        <p:nvSpPr>
          <p:cNvPr id="5" name="矩形 4">
            <a:extLst>
              <a:ext uri="{FF2B5EF4-FFF2-40B4-BE49-F238E27FC236}">
                <a16:creationId xmlns:a16="http://schemas.microsoft.com/office/drawing/2014/main" id="{5FA1AED7-5662-7A3B-55DE-30450F0D29DA}"/>
              </a:ext>
            </a:extLst>
          </p:cNvPr>
          <p:cNvSpPr/>
          <p:nvPr/>
        </p:nvSpPr>
        <p:spPr>
          <a:xfrm>
            <a:off x="519681" y="967290"/>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创新成果一：</a:t>
            </a:r>
            <a:r>
              <a:rPr lang="zh-CN" altLang="en-US" sz="2400" b="1" dirty="0">
                <a:solidFill>
                  <a:srgbClr val="000099"/>
                </a:solidFill>
                <a:latin typeface="微软雅黑" panose="020B0503020204020204" pitchFamily="34" charset="-122"/>
                <a:ea typeface="微软雅黑" panose="020B0503020204020204" pitchFamily="34" charset="-122"/>
              </a:rPr>
              <a:t>相似节点的采样计算与动态维护</a:t>
            </a:r>
            <a:endParaRPr lang="zh-CN" altLang="en-US" sz="2400" b="1" dirty="0">
              <a:solidFill>
                <a:srgbClr val="000099"/>
              </a:solidFill>
              <a:effectLst/>
              <a:latin typeface="Helvetica" pitchFamily="2" charset="0"/>
            </a:endParaRPr>
          </a:p>
        </p:txBody>
      </p:sp>
      <p:sp>
        <p:nvSpPr>
          <p:cNvPr id="85" name="矩形 84">
            <a:extLst>
              <a:ext uri="{FF2B5EF4-FFF2-40B4-BE49-F238E27FC236}">
                <a16:creationId xmlns:a16="http://schemas.microsoft.com/office/drawing/2014/main" id="{9DE1A038-1067-DD59-80FF-597F035F1CCC}"/>
              </a:ext>
            </a:extLst>
          </p:cNvPr>
          <p:cNvSpPr/>
          <p:nvPr/>
        </p:nvSpPr>
        <p:spPr>
          <a:xfrm>
            <a:off x="555748" y="5977166"/>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创新贡献：</a:t>
            </a:r>
            <a:r>
              <a:rPr lang="zh-CN" altLang="en-US" sz="2400" b="1" dirty="0">
                <a:solidFill>
                  <a:srgbClr val="000099"/>
                </a:solidFill>
                <a:latin typeface="微软雅黑" panose="020B0503020204020204" pitchFamily="34" charset="-122"/>
                <a:ea typeface="微软雅黑" panose="020B0503020204020204" pitchFamily="34" charset="-122"/>
              </a:rPr>
              <a:t>提出了</a:t>
            </a:r>
            <a:r>
              <a:rPr lang="en-US" altLang="zh-CN" sz="2400" b="1" dirty="0">
                <a:solidFill>
                  <a:srgbClr val="000099"/>
                </a:solidFill>
                <a:latin typeface="微软雅黑" panose="020B0503020204020204" pitchFamily="34" charset="-122"/>
                <a:ea typeface="微软雅黑" panose="020B0503020204020204" pitchFamily="34" charset="-122"/>
              </a:rPr>
              <a:t>PageRank</a:t>
            </a:r>
            <a:r>
              <a:rPr lang="zh-CN" altLang="en-US" sz="2400" b="1" dirty="0">
                <a:solidFill>
                  <a:srgbClr val="000099"/>
                </a:solidFill>
                <a:latin typeface="微软雅黑" panose="020B0503020204020204" pitchFamily="34" charset="-122"/>
                <a:ea typeface="微软雅黑" panose="020B0503020204020204" pitchFamily="34" charset="-122"/>
              </a:rPr>
              <a:t>支撑树定理，擦圈随机游走采样支撑森林</a:t>
            </a:r>
            <a:endParaRPr lang="zh-CN" altLang="en-US" sz="2400" b="1" dirty="0">
              <a:solidFill>
                <a:srgbClr val="000099"/>
              </a:solidFill>
              <a:effectLst/>
              <a:latin typeface="Helvetica" pitchFamily="2" charset="0"/>
            </a:endParaRPr>
          </a:p>
        </p:txBody>
      </p:sp>
      <p:pic>
        <p:nvPicPr>
          <p:cNvPr id="3074" name="Picture 2" descr="arXiv:2012.01664v1 [math.PR] 3 Dec 2020">
            <a:extLst>
              <a:ext uri="{FF2B5EF4-FFF2-40B4-BE49-F238E27FC236}">
                <a16:creationId xmlns:a16="http://schemas.microsoft.com/office/drawing/2014/main" id="{92FD511C-957D-9ECB-3DA9-8EE035DF1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807" y="2312507"/>
            <a:ext cx="3412492" cy="2047496"/>
          </a:xfrm>
          <a:prstGeom prst="rect">
            <a:avLst/>
          </a:prstGeom>
          <a:noFill/>
          <a:extLst>
            <a:ext uri="{909E8E84-426E-40DD-AFC4-6F175D3DCCD1}">
              <a14:hiddenFill xmlns:a14="http://schemas.microsoft.com/office/drawing/2010/main">
                <a:solidFill>
                  <a:srgbClr val="FFFFFF"/>
                </a:solidFill>
              </a14:hiddenFill>
            </a:ext>
          </a:extLst>
        </p:spPr>
      </p:pic>
      <p:sp>
        <p:nvSpPr>
          <p:cNvPr id="90" name="矩形: 圆角 26">
            <a:extLst>
              <a:ext uri="{FF2B5EF4-FFF2-40B4-BE49-F238E27FC236}">
                <a16:creationId xmlns:a16="http://schemas.microsoft.com/office/drawing/2014/main" id="{F8521CD1-4A46-90D0-38A1-B6F59AC5C670}"/>
              </a:ext>
            </a:extLst>
          </p:cNvPr>
          <p:cNvSpPr/>
          <p:nvPr/>
        </p:nvSpPr>
        <p:spPr>
          <a:xfrm>
            <a:off x="8585059" y="2244595"/>
            <a:ext cx="2678686" cy="3443611"/>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Roboto"/>
            </a:endParaRPr>
          </a:p>
        </p:txBody>
      </p:sp>
      <p:sp>
        <p:nvSpPr>
          <p:cNvPr id="91" name="文本框 90">
            <a:extLst>
              <a:ext uri="{FF2B5EF4-FFF2-40B4-BE49-F238E27FC236}">
                <a16:creationId xmlns:a16="http://schemas.microsoft.com/office/drawing/2014/main" id="{AFA8230A-8A21-D9C3-D6F7-DEAD9D1F22AA}"/>
              </a:ext>
            </a:extLst>
          </p:cNvPr>
          <p:cNvSpPr txBox="1"/>
          <p:nvPr/>
        </p:nvSpPr>
        <p:spPr>
          <a:xfrm>
            <a:off x="8681776" y="4050404"/>
            <a:ext cx="1053427" cy="523220"/>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传统方法 </a:t>
            </a:r>
            <a:endParaRPr lang="en-US" altLang="zh-CN" sz="1400" b="1" dirty="0">
              <a:latin typeface="微软雅黑" panose="020B0503020204020204" pitchFamily="34" charset="-122"/>
              <a:ea typeface="微软雅黑" panose="020B0503020204020204" pitchFamily="34" charset="-122"/>
            </a:endParaRPr>
          </a:p>
          <a:p>
            <a:pPr algn="ctr"/>
            <a:r>
              <a:rPr lang="en-US" altLang="zh-CN" sz="1400" b="1" dirty="0">
                <a:latin typeface="微软雅黑" panose="020B0503020204020204" pitchFamily="34" charset="-122"/>
                <a:ea typeface="微软雅黑" panose="020B0503020204020204" pitchFamily="34" charset="-122"/>
              </a:rPr>
              <a:t>100</a:t>
            </a:r>
            <a:r>
              <a:rPr lang="zh-CN" altLang="en-US" sz="1400" b="1" dirty="0">
                <a:latin typeface="微软雅黑" panose="020B0503020204020204" pitchFamily="34" charset="-122"/>
                <a:ea typeface="微软雅黑" panose="020B0503020204020204" pitchFamily="34" charset="-122"/>
              </a:rPr>
              <a:t>秒</a:t>
            </a:r>
            <a:endParaRPr lang="en-US" altLang="zh-CN" sz="1400" b="1" dirty="0">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54F50D29-AD74-7869-C37A-3B517510BFF0}"/>
              </a:ext>
            </a:extLst>
          </p:cNvPr>
          <p:cNvSpPr txBox="1"/>
          <p:nvPr/>
        </p:nvSpPr>
        <p:spPr>
          <a:xfrm>
            <a:off x="9708673" y="4233628"/>
            <a:ext cx="1402688" cy="523220"/>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我们方法 </a:t>
            </a:r>
            <a:endParaRPr lang="en-US" altLang="zh-CN" sz="1400" b="1" dirty="0">
              <a:latin typeface="微软雅黑" panose="020B0503020204020204" pitchFamily="34" charset="-122"/>
              <a:ea typeface="微软雅黑" panose="020B0503020204020204" pitchFamily="34" charset="-122"/>
            </a:endParaRPr>
          </a:p>
          <a:p>
            <a:pPr algn="ctr"/>
            <a:r>
              <a:rPr lang="en-US" altLang="zh-CN" sz="1400" b="1" dirty="0">
                <a:solidFill>
                  <a:srgbClr val="044C88"/>
                </a:solidFill>
                <a:latin typeface="微软雅黑" panose="020B0503020204020204" pitchFamily="34" charset="-122"/>
                <a:ea typeface="微软雅黑" panose="020B0503020204020204" pitchFamily="34" charset="-122"/>
              </a:rPr>
              <a:t>10</a:t>
            </a:r>
            <a:r>
              <a:rPr lang="zh-CN" altLang="en-US" sz="1400" b="1" dirty="0">
                <a:solidFill>
                  <a:srgbClr val="044C88"/>
                </a:solidFill>
                <a:latin typeface="微软雅黑" panose="020B0503020204020204" pitchFamily="34" charset="-122"/>
                <a:ea typeface="微软雅黑" panose="020B0503020204020204" pitchFamily="34" charset="-122"/>
              </a:rPr>
              <a:t>秒</a:t>
            </a:r>
            <a:endParaRPr lang="en-US" altLang="zh-CN" sz="1400" b="1" dirty="0">
              <a:solidFill>
                <a:srgbClr val="044C88"/>
              </a:solidFill>
              <a:latin typeface="微软雅黑" panose="020B0503020204020204" pitchFamily="34" charset="-122"/>
              <a:ea typeface="微软雅黑" panose="020B0503020204020204" pitchFamily="34" charset="-122"/>
            </a:endParaRPr>
          </a:p>
        </p:txBody>
      </p:sp>
      <p:pic>
        <p:nvPicPr>
          <p:cNvPr id="93" name="图片 92">
            <a:extLst>
              <a:ext uri="{FF2B5EF4-FFF2-40B4-BE49-F238E27FC236}">
                <a16:creationId xmlns:a16="http://schemas.microsoft.com/office/drawing/2014/main" id="{C0D1C5B2-BF8C-6822-5883-36628B5E799B}"/>
              </a:ext>
            </a:extLst>
          </p:cNvPr>
          <p:cNvPicPr>
            <a:picLocks noChangeAspect="1"/>
          </p:cNvPicPr>
          <p:nvPr/>
        </p:nvPicPr>
        <p:blipFill>
          <a:blip r:embed="rId4"/>
          <a:stretch>
            <a:fillRect/>
          </a:stretch>
        </p:blipFill>
        <p:spPr>
          <a:xfrm>
            <a:off x="8846137" y="2411195"/>
            <a:ext cx="2352175" cy="1647916"/>
          </a:xfrm>
          <a:prstGeom prst="rect">
            <a:avLst/>
          </a:prstGeom>
        </p:spPr>
      </p:pic>
      <p:sp>
        <p:nvSpPr>
          <p:cNvPr id="94" name="文本框 93">
            <a:extLst>
              <a:ext uri="{FF2B5EF4-FFF2-40B4-BE49-F238E27FC236}">
                <a16:creationId xmlns:a16="http://schemas.microsoft.com/office/drawing/2014/main" id="{55063FEB-5DCB-5736-C33E-5DA430E8FF2E}"/>
              </a:ext>
            </a:extLst>
          </p:cNvPr>
          <p:cNvSpPr txBox="1"/>
          <p:nvPr/>
        </p:nvSpPr>
        <p:spPr>
          <a:xfrm>
            <a:off x="8895711" y="4813635"/>
            <a:ext cx="2198887" cy="738664"/>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运行时间提升</a:t>
            </a:r>
            <a:r>
              <a:rPr lang="en-US" altLang="zh-CN" sz="2400"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个数量级</a:t>
            </a:r>
            <a:endParaRPr lang="en-US" altLang="zh-CN" b="1" dirty="0">
              <a:solidFill>
                <a:srgbClr val="C00000"/>
              </a:solidFill>
              <a:latin typeface="微软雅黑" panose="020B0503020204020204" pitchFamily="34" charset="-122"/>
              <a:ea typeface="微软雅黑" panose="020B0503020204020204" pitchFamily="34" charset="-122"/>
            </a:endParaRPr>
          </a:p>
        </p:txBody>
      </p:sp>
      <p:cxnSp>
        <p:nvCxnSpPr>
          <p:cNvPr id="95" name="直接连接符 1012">
            <a:extLst>
              <a:ext uri="{FF2B5EF4-FFF2-40B4-BE49-F238E27FC236}">
                <a16:creationId xmlns:a16="http://schemas.microsoft.com/office/drawing/2014/main" id="{3E88889C-F40C-8108-25D2-F056D5608EF4}"/>
              </a:ext>
            </a:extLst>
          </p:cNvPr>
          <p:cNvCxnSpPr>
            <a:cxnSpLocks/>
          </p:cNvCxnSpPr>
          <p:nvPr/>
        </p:nvCxnSpPr>
        <p:spPr bwMode="auto">
          <a:xfrm flipV="1">
            <a:off x="9213648" y="3199170"/>
            <a:ext cx="648944" cy="844295"/>
          </a:xfrm>
          <a:prstGeom prst="line">
            <a:avLst/>
          </a:prstGeom>
          <a:noFill/>
          <a:ln w="38100" cap="flat" cmpd="sng" algn="ctr">
            <a:solidFill>
              <a:srgbClr val="ED8137"/>
            </a:solidFill>
            <a:prstDash val="solid"/>
            <a:miter lim="800000"/>
            <a:headEnd type="triangle" w="med" len="med"/>
            <a:tailEnd type="none" w="med" len="med"/>
          </a:ln>
          <a:effectLst/>
        </p:spPr>
      </p:cxnSp>
      <p:cxnSp>
        <p:nvCxnSpPr>
          <p:cNvPr id="96" name="直接连接符 1012">
            <a:extLst>
              <a:ext uri="{FF2B5EF4-FFF2-40B4-BE49-F238E27FC236}">
                <a16:creationId xmlns:a16="http://schemas.microsoft.com/office/drawing/2014/main" id="{2C4B58B1-83B6-E5C8-AA03-17C04FC7A1C1}"/>
              </a:ext>
            </a:extLst>
          </p:cNvPr>
          <p:cNvCxnSpPr>
            <a:cxnSpLocks/>
          </p:cNvCxnSpPr>
          <p:nvPr/>
        </p:nvCxnSpPr>
        <p:spPr bwMode="auto">
          <a:xfrm flipH="1" flipV="1">
            <a:off x="10410017" y="3506174"/>
            <a:ext cx="265537" cy="685683"/>
          </a:xfrm>
          <a:prstGeom prst="line">
            <a:avLst/>
          </a:prstGeom>
          <a:noFill/>
          <a:ln w="38100" cap="flat" cmpd="sng" algn="ctr">
            <a:solidFill>
              <a:srgbClr val="ED8137"/>
            </a:solidFill>
            <a:prstDash val="solid"/>
            <a:miter lim="800000"/>
            <a:headEnd type="triangle" w="med" len="med"/>
            <a:tailEnd type="none" w="med" len="med"/>
          </a:ln>
          <a:effectLst/>
        </p:spPr>
      </p:cxnSp>
      <p:sp>
        <p:nvSpPr>
          <p:cNvPr id="97" name="矩形: 圆角 26">
            <a:extLst>
              <a:ext uri="{FF2B5EF4-FFF2-40B4-BE49-F238E27FC236}">
                <a16:creationId xmlns:a16="http://schemas.microsoft.com/office/drawing/2014/main" id="{70E74965-2681-CC82-8CE2-27E93FEC4F33}"/>
              </a:ext>
            </a:extLst>
          </p:cNvPr>
          <p:cNvSpPr/>
          <p:nvPr/>
        </p:nvSpPr>
        <p:spPr>
          <a:xfrm>
            <a:off x="4900370" y="2177974"/>
            <a:ext cx="3561184" cy="3578627"/>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Roboto"/>
            </a:endParaRPr>
          </a:p>
        </p:txBody>
      </p:sp>
      <p:pic>
        <p:nvPicPr>
          <p:cNvPr id="3076" name="Picture 4" descr="Example of a loop-erased random walk on the hexagonal lattice with 3000...  | Download Scientific Diagram">
            <a:extLst>
              <a:ext uri="{FF2B5EF4-FFF2-40B4-BE49-F238E27FC236}">
                <a16:creationId xmlns:a16="http://schemas.microsoft.com/office/drawing/2014/main" id="{0D16F4D7-E61B-B3A7-DE74-A876A71AD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3113" y="2418698"/>
            <a:ext cx="3231256" cy="1667411"/>
          </a:xfrm>
          <a:prstGeom prst="rect">
            <a:avLst/>
          </a:prstGeom>
          <a:noFill/>
          <a:extLst>
            <a:ext uri="{909E8E84-426E-40DD-AFC4-6F175D3DCCD1}">
              <a14:hiddenFill xmlns:a14="http://schemas.microsoft.com/office/drawing/2010/main">
                <a:solidFill>
                  <a:srgbClr val="FFFFFF"/>
                </a:solidFill>
              </a14:hiddenFill>
            </a:ext>
          </a:extLst>
        </p:spPr>
      </p:pic>
      <p:sp>
        <p:nvSpPr>
          <p:cNvPr id="99" name="矩形 98">
            <a:extLst>
              <a:ext uri="{FF2B5EF4-FFF2-40B4-BE49-F238E27FC236}">
                <a16:creationId xmlns:a16="http://schemas.microsoft.com/office/drawing/2014/main" id="{7FF21EBB-0FFB-B21E-BD1D-E80336C79F60}"/>
              </a:ext>
            </a:extLst>
          </p:cNvPr>
          <p:cNvSpPr/>
          <p:nvPr/>
        </p:nvSpPr>
        <p:spPr>
          <a:xfrm>
            <a:off x="1292053" y="4446035"/>
            <a:ext cx="2880000" cy="1289905"/>
          </a:xfrm>
          <a:prstGeom prst="rect">
            <a:avLst/>
          </a:prstGeom>
        </p:spPr>
        <p:txBody>
          <a:bodyPr wrap="square">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zh-CN" altLang="en-US" b="1" kern="1400" dirty="0">
                <a:solidFill>
                  <a:srgbClr val="044C88"/>
                </a:solidFill>
                <a:latin typeface="微软雅黑" panose="020B0503020204020204" pitchFamily="34" charset="-122"/>
                <a:ea typeface="微软雅黑" panose="020B0503020204020204" pitchFamily="34" charset="-122"/>
              </a:rPr>
              <a:t>建立了</a:t>
            </a:r>
            <a:r>
              <a:rPr lang="en-US" altLang="zh-CN" b="1" kern="1400" dirty="0">
                <a:solidFill>
                  <a:srgbClr val="044C88"/>
                </a:solidFill>
                <a:latin typeface="微软雅黑" panose="020B0503020204020204" pitchFamily="34" charset="-122"/>
                <a:ea typeface="微软雅黑" panose="020B0503020204020204" pitchFamily="34" charset="-122"/>
              </a:rPr>
              <a:t>PageRank</a:t>
            </a:r>
          </a:p>
          <a:p>
            <a:pPr marL="0" marR="0" lvl="0" indent="0" algn="ctr" defTabSz="457200" rtl="0" eaLnBrk="1" fontAlgn="auto" latinLnBrk="0" hangingPunct="1">
              <a:lnSpc>
                <a:spcPct val="110000"/>
              </a:lnSpc>
              <a:spcBef>
                <a:spcPts val="0"/>
              </a:spcBef>
              <a:spcAft>
                <a:spcPts val="0"/>
              </a:spcAft>
              <a:buClrTx/>
              <a:buSzTx/>
              <a:buFontTx/>
              <a:buNone/>
              <a:tabLst/>
              <a:defRPr/>
            </a:pPr>
            <a:r>
              <a:rPr lang="zh-CN" altLang="en-US" b="1" kern="1400" dirty="0">
                <a:solidFill>
                  <a:srgbClr val="044C88"/>
                </a:solidFill>
                <a:latin typeface="微软雅黑" panose="020B0503020204020204" pitchFamily="34" charset="-122"/>
                <a:ea typeface="微软雅黑" panose="020B0503020204020204" pitchFamily="34" charset="-122"/>
              </a:rPr>
              <a:t>矩阵森林定理</a:t>
            </a:r>
            <a:endParaRPr lang="en-US" altLang="zh-CN" b="1" kern="1400" dirty="0">
              <a:solidFill>
                <a:srgbClr val="044C88"/>
              </a:solidFill>
              <a:latin typeface="微软雅黑" panose="020B0503020204020204" pitchFamily="34" charset="-122"/>
              <a:ea typeface="微软雅黑" panose="020B0503020204020204" pitchFamily="34" charset="-122"/>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zh-CN" altLang="en-US"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推广和丰富了物理学家基尔霍夫在</a:t>
            </a:r>
            <a:r>
              <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1840</a:t>
            </a:r>
            <a:r>
              <a:rPr kumimoji="0" lang="zh-CN" altLang="en-US"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年的结论</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p:txBody>
      </p:sp>
      <p:sp>
        <p:nvSpPr>
          <p:cNvPr id="100" name="矩形 99">
            <a:extLst>
              <a:ext uri="{FF2B5EF4-FFF2-40B4-BE49-F238E27FC236}">
                <a16:creationId xmlns:a16="http://schemas.microsoft.com/office/drawing/2014/main" id="{137FA128-7B21-847C-803E-E082855D3A24}"/>
              </a:ext>
            </a:extLst>
          </p:cNvPr>
          <p:cNvSpPr/>
          <p:nvPr/>
        </p:nvSpPr>
        <p:spPr>
          <a:xfrm>
            <a:off x="5280422" y="4381039"/>
            <a:ext cx="2880000" cy="1289905"/>
          </a:xfrm>
          <a:prstGeom prst="rect">
            <a:avLst/>
          </a:prstGeom>
        </p:spPr>
        <p:txBody>
          <a:bodyPr wrap="square">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zh-CN" altLang="en-US" b="1" kern="1400" dirty="0">
                <a:solidFill>
                  <a:srgbClr val="044C88"/>
                </a:solidFill>
                <a:latin typeface="微软雅黑" panose="020B0503020204020204" pitchFamily="34" charset="-122"/>
                <a:ea typeface="微软雅黑" panose="020B0503020204020204" pitchFamily="34" charset="-122"/>
              </a:rPr>
              <a:t>提出了擦圈</a:t>
            </a:r>
            <a:endParaRPr lang="en-US" altLang="zh-CN" b="1" kern="1400" dirty="0">
              <a:solidFill>
                <a:srgbClr val="044C88"/>
              </a:solidFill>
              <a:latin typeface="微软雅黑" panose="020B0503020204020204" pitchFamily="34" charset="-122"/>
              <a:ea typeface="微软雅黑" panose="020B0503020204020204" pitchFamily="34" charset="-122"/>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zh-CN" altLang="en-US"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随机游走算法</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zh-CN" altLang="en-US"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方差下降方法</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lang="zh-CN" altLang="en-US" b="1" kern="1400" dirty="0">
                <a:solidFill>
                  <a:srgbClr val="044C88"/>
                </a:solidFill>
                <a:latin typeface="微软雅黑" panose="020B0503020204020204" pitchFamily="34" charset="-122"/>
                <a:ea typeface="微软雅黑" panose="020B0503020204020204" pitchFamily="34" charset="-122"/>
              </a:rPr>
              <a:t>实现指数级方差下降</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6927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26">
            <a:extLst>
              <a:ext uri="{FF2B5EF4-FFF2-40B4-BE49-F238E27FC236}">
                <a16:creationId xmlns:a16="http://schemas.microsoft.com/office/drawing/2014/main" id="{44CC41E2-ED78-456F-7A38-2FF992C19832}"/>
              </a:ext>
            </a:extLst>
          </p:cNvPr>
          <p:cNvSpPr/>
          <p:nvPr/>
        </p:nvSpPr>
        <p:spPr>
          <a:xfrm>
            <a:off x="4572011" y="2233205"/>
            <a:ext cx="3757613" cy="3443611"/>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Roboto"/>
            </a:endParaRPr>
          </a:p>
        </p:txBody>
      </p:sp>
      <p:sp>
        <p:nvSpPr>
          <p:cNvPr id="2" name="灯片编号占位符 1">
            <a:extLst>
              <a:ext uri="{FF2B5EF4-FFF2-40B4-BE49-F238E27FC236}">
                <a16:creationId xmlns:a16="http://schemas.microsoft.com/office/drawing/2014/main" id="{AA119FA2-D1A1-B034-1771-700CF4874D03}"/>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12</a:t>
            </a:fld>
            <a:endParaRPr lang="zh-CN" altLang="en-US" dirty="0">
              <a:solidFill>
                <a:prstClr val="white"/>
              </a:solidFill>
            </a:endParaRPr>
          </a:p>
        </p:txBody>
      </p:sp>
      <p:sp>
        <p:nvSpPr>
          <p:cNvPr id="4" name="矩形 3">
            <a:extLst>
              <a:ext uri="{FF2B5EF4-FFF2-40B4-BE49-F238E27FC236}">
                <a16:creationId xmlns:a16="http://schemas.microsoft.com/office/drawing/2014/main" id="{A626FF55-AF4A-BA62-62F3-CB29A4BD4D86}"/>
              </a:ext>
            </a:extLst>
          </p:cNvPr>
          <p:cNvSpPr/>
          <p:nvPr/>
        </p:nvSpPr>
        <p:spPr>
          <a:xfrm>
            <a:off x="519681" y="1636524"/>
            <a:ext cx="10744064" cy="461665"/>
          </a:xfrm>
          <a:prstGeom prst="rect">
            <a:avLst/>
          </a:prstGeom>
        </p:spPr>
        <p:txBody>
          <a:bodyPr wrap="square">
            <a:spAutoFit/>
          </a:bodyPr>
          <a:lstStyle/>
          <a:p>
            <a:pPr>
              <a:defRPr/>
            </a:pPr>
            <a:r>
              <a:rPr lang="en-US" altLang="zh-CN" sz="2400" b="1" dirty="0">
                <a:solidFill>
                  <a:srgbClr val="C00000"/>
                </a:solidFill>
                <a:latin typeface="微软雅黑" panose="020B0503020204020204" pitchFamily="34" charset="-122"/>
                <a:ea typeface="微软雅黑" panose="020B0503020204020204" pitchFamily="34" charset="-122"/>
              </a:rPr>
              <a:t>1.2</a:t>
            </a:r>
            <a:r>
              <a:rPr lang="zh-CN" altLang="en-US" sz="2400" b="1" dirty="0">
                <a:solidFill>
                  <a:srgbClr val="C00000"/>
                </a:solidFill>
                <a:latin typeface="微软雅黑" panose="020B0503020204020204" pitchFamily="34" charset="-122"/>
                <a:ea typeface="微软雅黑" panose="020B0503020204020204" pitchFamily="34" charset="-122"/>
              </a:rPr>
              <a:t>：电阻距离的局部树采样计算方法</a:t>
            </a:r>
          </a:p>
        </p:txBody>
      </p:sp>
      <p:sp>
        <p:nvSpPr>
          <p:cNvPr id="5" name="矩形 4">
            <a:extLst>
              <a:ext uri="{FF2B5EF4-FFF2-40B4-BE49-F238E27FC236}">
                <a16:creationId xmlns:a16="http://schemas.microsoft.com/office/drawing/2014/main" id="{9CD8B28F-1243-6820-1631-5A179CEC27CD}"/>
              </a:ext>
            </a:extLst>
          </p:cNvPr>
          <p:cNvSpPr/>
          <p:nvPr/>
        </p:nvSpPr>
        <p:spPr>
          <a:xfrm>
            <a:off x="519681" y="967290"/>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创新成果一：</a:t>
            </a:r>
            <a:r>
              <a:rPr lang="zh-CN" altLang="en-US" sz="2400" b="1" dirty="0">
                <a:solidFill>
                  <a:srgbClr val="000099"/>
                </a:solidFill>
                <a:latin typeface="微软雅黑" panose="020B0503020204020204" pitchFamily="34" charset="-122"/>
                <a:ea typeface="微软雅黑" panose="020B0503020204020204" pitchFamily="34" charset="-122"/>
              </a:rPr>
              <a:t>相似节点的采样计算与动态维护</a:t>
            </a:r>
            <a:endParaRPr lang="zh-CN" altLang="en-US" sz="2400" b="1" dirty="0">
              <a:solidFill>
                <a:srgbClr val="000099"/>
              </a:solidFill>
              <a:effectLst/>
              <a:latin typeface="Helvetica" pitchFamily="2" charset="0"/>
            </a:endParaRPr>
          </a:p>
        </p:txBody>
      </p:sp>
      <p:sp>
        <p:nvSpPr>
          <p:cNvPr id="10" name="矩形 9">
            <a:extLst>
              <a:ext uri="{FF2B5EF4-FFF2-40B4-BE49-F238E27FC236}">
                <a16:creationId xmlns:a16="http://schemas.microsoft.com/office/drawing/2014/main" id="{829CAFE2-8468-41A7-2F03-B7EACC455480}"/>
              </a:ext>
            </a:extLst>
          </p:cNvPr>
          <p:cNvSpPr/>
          <p:nvPr/>
        </p:nvSpPr>
        <p:spPr>
          <a:xfrm>
            <a:off x="555748" y="5934304"/>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创新贡献：</a:t>
            </a:r>
            <a:r>
              <a:rPr lang="zh-CN" altLang="en-US" sz="2400" b="1" dirty="0">
                <a:solidFill>
                  <a:srgbClr val="000099"/>
                </a:solidFill>
                <a:latin typeface="微软雅黑" panose="020B0503020204020204" pitchFamily="34" charset="-122"/>
                <a:ea typeface="微软雅黑" panose="020B0503020204020204" pitchFamily="34" charset="-122"/>
              </a:rPr>
              <a:t>提出了局部支撑树采样算法，可在亚线性时间内近似电阻距离</a:t>
            </a:r>
            <a:endParaRPr lang="zh-CN" altLang="en-US" sz="2400" b="1" dirty="0">
              <a:solidFill>
                <a:srgbClr val="000099"/>
              </a:solidFill>
              <a:effectLst/>
              <a:latin typeface="Helvetica" pitchFamily="2" charset="0"/>
            </a:endParaRPr>
          </a:p>
        </p:txBody>
      </p:sp>
      <p:pic>
        <p:nvPicPr>
          <p:cNvPr id="13" name="Picture 2" descr="Material on distributed graph algorithms · Discrete notes">
            <a:extLst>
              <a:ext uri="{FF2B5EF4-FFF2-40B4-BE49-F238E27FC236}">
                <a16:creationId xmlns:a16="http://schemas.microsoft.com/office/drawing/2014/main" id="{C8AD8D99-0083-CA35-E4A3-2FFE9843B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0517" y="2457559"/>
            <a:ext cx="3525361" cy="249548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圆角 26">
            <a:extLst>
              <a:ext uri="{FF2B5EF4-FFF2-40B4-BE49-F238E27FC236}">
                <a16:creationId xmlns:a16="http://schemas.microsoft.com/office/drawing/2014/main" id="{BA07DC12-D417-FF26-54B5-0AFF764A217C}"/>
              </a:ext>
            </a:extLst>
          </p:cNvPr>
          <p:cNvSpPr/>
          <p:nvPr/>
        </p:nvSpPr>
        <p:spPr>
          <a:xfrm>
            <a:off x="700653" y="2241373"/>
            <a:ext cx="3757613" cy="3443611"/>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Roboto"/>
            </a:endParaRPr>
          </a:p>
        </p:txBody>
      </p:sp>
      <p:pic>
        <p:nvPicPr>
          <p:cNvPr id="17" name="Picture 2" descr="Material on distributed graph algorithms · Discrete notes">
            <a:extLst>
              <a:ext uri="{FF2B5EF4-FFF2-40B4-BE49-F238E27FC236}">
                <a16:creationId xmlns:a16="http://schemas.microsoft.com/office/drawing/2014/main" id="{5FCD5E93-FFBE-4F17-257A-96061D72A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232" y="2457425"/>
            <a:ext cx="3525361" cy="249548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圆角 26">
            <a:extLst>
              <a:ext uri="{FF2B5EF4-FFF2-40B4-BE49-F238E27FC236}">
                <a16:creationId xmlns:a16="http://schemas.microsoft.com/office/drawing/2014/main" id="{7675A3D9-E3D2-4D25-8C38-5C76C41E2FCD}"/>
              </a:ext>
            </a:extLst>
          </p:cNvPr>
          <p:cNvSpPr/>
          <p:nvPr/>
        </p:nvSpPr>
        <p:spPr>
          <a:xfrm>
            <a:off x="8585059" y="2244595"/>
            <a:ext cx="2678686" cy="3443611"/>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Roboto"/>
            </a:endParaRPr>
          </a:p>
        </p:txBody>
      </p:sp>
      <p:sp>
        <p:nvSpPr>
          <p:cNvPr id="19" name="文本框 18">
            <a:extLst>
              <a:ext uri="{FF2B5EF4-FFF2-40B4-BE49-F238E27FC236}">
                <a16:creationId xmlns:a16="http://schemas.microsoft.com/office/drawing/2014/main" id="{5661613D-8CFC-721F-D808-2EC7620E2524}"/>
              </a:ext>
            </a:extLst>
          </p:cNvPr>
          <p:cNvSpPr txBox="1"/>
          <p:nvPr/>
        </p:nvSpPr>
        <p:spPr>
          <a:xfrm>
            <a:off x="8681776" y="4050404"/>
            <a:ext cx="1053427" cy="523220"/>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传统方法 </a:t>
            </a:r>
            <a:endParaRPr lang="en-US" altLang="zh-CN" sz="1400" b="1" dirty="0">
              <a:latin typeface="微软雅黑" panose="020B0503020204020204" pitchFamily="34" charset="-122"/>
              <a:ea typeface="微软雅黑" panose="020B0503020204020204" pitchFamily="34" charset="-122"/>
            </a:endParaRPr>
          </a:p>
          <a:p>
            <a:pPr algn="ctr"/>
            <a:r>
              <a:rPr lang="en-US" altLang="zh-CN" sz="1400" b="1" dirty="0">
                <a:latin typeface="微软雅黑" panose="020B0503020204020204" pitchFamily="34" charset="-122"/>
                <a:ea typeface="微软雅黑" panose="020B0503020204020204" pitchFamily="34" charset="-122"/>
              </a:rPr>
              <a:t>100</a:t>
            </a:r>
            <a:r>
              <a:rPr lang="zh-CN" altLang="en-US" sz="1400" b="1" dirty="0">
                <a:latin typeface="微软雅黑" panose="020B0503020204020204" pitchFamily="34" charset="-122"/>
                <a:ea typeface="微软雅黑" panose="020B0503020204020204" pitchFamily="34" charset="-122"/>
              </a:rPr>
              <a:t>秒</a:t>
            </a:r>
            <a:endParaRPr lang="en-US" altLang="zh-CN" sz="1400" b="1"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49FD7E23-4E3F-483E-5FF1-F0EC58C6CB86}"/>
              </a:ext>
            </a:extLst>
          </p:cNvPr>
          <p:cNvSpPr txBox="1"/>
          <p:nvPr/>
        </p:nvSpPr>
        <p:spPr>
          <a:xfrm>
            <a:off x="9708673" y="4233628"/>
            <a:ext cx="1402688" cy="523220"/>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我们方法 </a:t>
            </a:r>
            <a:endParaRPr lang="en-US" altLang="zh-CN" sz="1400" b="1" dirty="0">
              <a:latin typeface="微软雅黑" panose="020B0503020204020204" pitchFamily="34" charset="-122"/>
              <a:ea typeface="微软雅黑" panose="020B0503020204020204" pitchFamily="34" charset="-122"/>
            </a:endParaRPr>
          </a:p>
          <a:p>
            <a:pPr algn="ctr"/>
            <a:r>
              <a:rPr lang="en-US" altLang="zh-CN" sz="1400" b="1" dirty="0">
                <a:solidFill>
                  <a:srgbClr val="044C88"/>
                </a:solidFill>
                <a:latin typeface="微软雅黑" panose="020B0503020204020204" pitchFamily="34" charset="-122"/>
                <a:ea typeface="微软雅黑" panose="020B0503020204020204" pitchFamily="34" charset="-122"/>
              </a:rPr>
              <a:t>10</a:t>
            </a:r>
            <a:r>
              <a:rPr lang="zh-CN" altLang="en-US" sz="1400" b="1" dirty="0">
                <a:solidFill>
                  <a:srgbClr val="044C88"/>
                </a:solidFill>
                <a:latin typeface="微软雅黑" panose="020B0503020204020204" pitchFamily="34" charset="-122"/>
                <a:ea typeface="微软雅黑" panose="020B0503020204020204" pitchFamily="34" charset="-122"/>
              </a:rPr>
              <a:t>秒</a:t>
            </a:r>
            <a:endParaRPr lang="en-US" altLang="zh-CN" sz="1400" b="1" dirty="0">
              <a:solidFill>
                <a:srgbClr val="044C88"/>
              </a:solidFill>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id="{C030B8B4-4824-4668-4AE4-7F43F4A8CB4E}"/>
              </a:ext>
            </a:extLst>
          </p:cNvPr>
          <p:cNvPicPr>
            <a:picLocks noChangeAspect="1"/>
          </p:cNvPicPr>
          <p:nvPr/>
        </p:nvPicPr>
        <p:blipFill>
          <a:blip r:embed="rId3"/>
          <a:stretch>
            <a:fillRect/>
          </a:stretch>
        </p:blipFill>
        <p:spPr>
          <a:xfrm>
            <a:off x="8846137" y="2411195"/>
            <a:ext cx="2352175" cy="1647916"/>
          </a:xfrm>
          <a:prstGeom prst="rect">
            <a:avLst/>
          </a:prstGeom>
        </p:spPr>
      </p:pic>
      <p:sp>
        <p:nvSpPr>
          <p:cNvPr id="22" name="文本框 21">
            <a:extLst>
              <a:ext uri="{FF2B5EF4-FFF2-40B4-BE49-F238E27FC236}">
                <a16:creationId xmlns:a16="http://schemas.microsoft.com/office/drawing/2014/main" id="{B6AA9EC6-AD6E-80CD-D7D5-2F40451F4181}"/>
              </a:ext>
            </a:extLst>
          </p:cNvPr>
          <p:cNvSpPr txBox="1"/>
          <p:nvPr/>
        </p:nvSpPr>
        <p:spPr>
          <a:xfrm>
            <a:off x="8895711" y="4813635"/>
            <a:ext cx="2198887" cy="738664"/>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运行时间提升</a:t>
            </a:r>
            <a:r>
              <a:rPr lang="en-US" altLang="zh-CN" sz="2400"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个数量级</a:t>
            </a:r>
            <a:endParaRPr lang="en-US" altLang="zh-CN" b="1" dirty="0">
              <a:solidFill>
                <a:srgbClr val="C00000"/>
              </a:solidFill>
              <a:latin typeface="微软雅黑" panose="020B0503020204020204" pitchFamily="34" charset="-122"/>
              <a:ea typeface="微软雅黑" panose="020B0503020204020204" pitchFamily="34" charset="-122"/>
            </a:endParaRPr>
          </a:p>
        </p:txBody>
      </p:sp>
      <p:cxnSp>
        <p:nvCxnSpPr>
          <p:cNvPr id="23" name="直接连接符 1012">
            <a:extLst>
              <a:ext uri="{FF2B5EF4-FFF2-40B4-BE49-F238E27FC236}">
                <a16:creationId xmlns:a16="http://schemas.microsoft.com/office/drawing/2014/main" id="{58F6BCF2-92F7-830C-D2E7-6CBC53517BB1}"/>
              </a:ext>
            </a:extLst>
          </p:cNvPr>
          <p:cNvCxnSpPr>
            <a:cxnSpLocks/>
          </p:cNvCxnSpPr>
          <p:nvPr/>
        </p:nvCxnSpPr>
        <p:spPr bwMode="auto">
          <a:xfrm flipV="1">
            <a:off x="9213648" y="3199170"/>
            <a:ext cx="648944" cy="844295"/>
          </a:xfrm>
          <a:prstGeom prst="line">
            <a:avLst/>
          </a:prstGeom>
          <a:noFill/>
          <a:ln w="38100" cap="flat" cmpd="sng" algn="ctr">
            <a:solidFill>
              <a:srgbClr val="ED8137"/>
            </a:solidFill>
            <a:prstDash val="solid"/>
            <a:miter lim="800000"/>
            <a:headEnd type="triangle" w="med" len="med"/>
            <a:tailEnd type="none" w="med" len="med"/>
          </a:ln>
          <a:effectLst/>
        </p:spPr>
      </p:cxnSp>
      <p:cxnSp>
        <p:nvCxnSpPr>
          <p:cNvPr id="24" name="直接连接符 1012">
            <a:extLst>
              <a:ext uri="{FF2B5EF4-FFF2-40B4-BE49-F238E27FC236}">
                <a16:creationId xmlns:a16="http://schemas.microsoft.com/office/drawing/2014/main" id="{F615D578-0115-F99C-CF14-D20CCA240F83}"/>
              </a:ext>
            </a:extLst>
          </p:cNvPr>
          <p:cNvCxnSpPr>
            <a:cxnSpLocks/>
          </p:cNvCxnSpPr>
          <p:nvPr/>
        </p:nvCxnSpPr>
        <p:spPr bwMode="auto">
          <a:xfrm flipH="1" flipV="1">
            <a:off x="10410017" y="3506174"/>
            <a:ext cx="265537" cy="685683"/>
          </a:xfrm>
          <a:prstGeom prst="line">
            <a:avLst/>
          </a:prstGeom>
          <a:noFill/>
          <a:ln w="38100" cap="flat" cmpd="sng" algn="ctr">
            <a:solidFill>
              <a:srgbClr val="ED8137"/>
            </a:solidFill>
            <a:prstDash val="solid"/>
            <a:miter lim="800000"/>
            <a:headEnd type="triangle" w="med" len="med"/>
            <a:tailEnd type="none" w="med" len="med"/>
          </a:ln>
          <a:effectLst/>
        </p:spPr>
      </p:cxnSp>
      <p:sp>
        <p:nvSpPr>
          <p:cNvPr id="26" name="矩形 25">
            <a:extLst>
              <a:ext uri="{FF2B5EF4-FFF2-40B4-BE49-F238E27FC236}">
                <a16:creationId xmlns:a16="http://schemas.microsoft.com/office/drawing/2014/main" id="{541ABB09-465C-673E-4847-4B397C26761F}"/>
              </a:ext>
            </a:extLst>
          </p:cNvPr>
          <p:cNvSpPr/>
          <p:nvPr/>
        </p:nvSpPr>
        <p:spPr>
          <a:xfrm>
            <a:off x="4771255" y="5088055"/>
            <a:ext cx="3359123" cy="375809"/>
          </a:xfrm>
          <a:prstGeom prst="rect">
            <a:avLst/>
          </a:prstGeom>
        </p:spPr>
        <p:txBody>
          <a:bodyPr wrap="square">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zh-CN" altLang="en-US" b="1" kern="1400" dirty="0">
                <a:solidFill>
                  <a:srgbClr val="044C88"/>
                </a:solidFill>
                <a:latin typeface="微软雅黑" panose="020B0503020204020204" pitchFamily="34" charset="-122"/>
                <a:ea typeface="微软雅黑" panose="020B0503020204020204" pitchFamily="34" charset="-122"/>
              </a:rPr>
              <a:t>局部</a:t>
            </a:r>
            <a:r>
              <a:rPr kumimoji="0" lang="zh-CN" altLang="en-US"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支撑树采样，亚线性时间</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id="{86D0E9B0-3EC6-ABF2-FA91-4D5C20236237}"/>
              </a:ext>
            </a:extLst>
          </p:cNvPr>
          <p:cNvSpPr/>
          <p:nvPr/>
        </p:nvSpPr>
        <p:spPr>
          <a:xfrm>
            <a:off x="773232" y="2344287"/>
            <a:ext cx="1156922" cy="375809"/>
          </a:xfrm>
          <a:prstGeom prst="rect">
            <a:avLst/>
          </a:prstGeom>
        </p:spPr>
        <p:txBody>
          <a:bodyPr wrap="square">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zh-CN" altLang="en-US" b="1" kern="1400" dirty="0">
                <a:solidFill>
                  <a:srgbClr val="044C88"/>
                </a:solidFill>
                <a:latin typeface="微软雅黑" panose="020B0503020204020204" pitchFamily="34" charset="-122"/>
                <a:ea typeface="微软雅黑" panose="020B0503020204020204" pitchFamily="34" charset="-122"/>
              </a:rPr>
              <a:t>传统方法</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785B1161-FACD-3ACB-8CC1-1AEC620760AF}"/>
              </a:ext>
            </a:extLst>
          </p:cNvPr>
          <p:cNvSpPr/>
          <p:nvPr/>
        </p:nvSpPr>
        <p:spPr>
          <a:xfrm>
            <a:off x="4690517" y="2355677"/>
            <a:ext cx="1366429" cy="375809"/>
          </a:xfrm>
          <a:prstGeom prst="rect">
            <a:avLst/>
          </a:prstGeom>
        </p:spPr>
        <p:txBody>
          <a:bodyPr wrap="square">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zh-CN" altLang="en-US" b="1" kern="1400" dirty="0">
                <a:solidFill>
                  <a:srgbClr val="044C88"/>
                </a:solidFill>
                <a:latin typeface="微软雅黑" panose="020B0503020204020204" pitchFamily="34" charset="-122"/>
                <a:ea typeface="微软雅黑" panose="020B0503020204020204" pitchFamily="34" charset="-122"/>
              </a:rPr>
              <a:t>我们的方法</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466492E0-D5A9-EADC-8290-D7807EA9D6F7}"/>
              </a:ext>
            </a:extLst>
          </p:cNvPr>
          <p:cNvSpPr/>
          <p:nvPr/>
        </p:nvSpPr>
        <p:spPr>
          <a:xfrm>
            <a:off x="899897" y="5088054"/>
            <a:ext cx="3359123" cy="375809"/>
          </a:xfrm>
          <a:prstGeom prst="rect">
            <a:avLst/>
          </a:prstGeom>
        </p:spPr>
        <p:txBody>
          <a:bodyPr wrap="square">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zh-CN" altLang="en-US" b="1" kern="1400" dirty="0">
                <a:solidFill>
                  <a:srgbClr val="044C88"/>
                </a:solidFill>
                <a:latin typeface="微软雅黑" panose="020B0503020204020204" pitchFamily="34" charset="-122"/>
                <a:ea typeface="微软雅黑" panose="020B0503020204020204" pitchFamily="34" charset="-122"/>
              </a:rPr>
              <a:t>局部</a:t>
            </a:r>
            <a:r>
              <a:rPr kumimoji="0" lang="zh-CN" altLang="en-US"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支撑树采样，亚线性时间</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548062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D6E6EA-23A1-2E89-E3BA-4A27631BB721}"/>
              </a:ext>
            </a:extLst>
          </p:cNvPr>
          <p:cNvSpPr>
            <a:spLocks noGrp="1"/>
          </p:cNvSpPr>
          <p:nvPr>
            <p:ph type="sldNum" sz="quarter" idx="12"/>
          </p:nvPr>
        </p:nvSpPr>
        <p:spPr>
          <a:xfrm>
            <a:off x="555748" y="5845181"/>
            <a:ext cx="2743200" cy="365125"/>
          </a:xfrm>
        </p:spPr>
        <p:txBody>
          <a:bodyPr/>
          <a:lstStyle/>
          <a:p>
            <a:fld id="{A4D73C6D-FAA2-4E93-A2D3-B1A891C487A7}" type="slidenum">
              <a:rPr lang="zh-CN" altLang="en-US" smtClean="0">
                <a:solidFill>
                  <a:prstClr val="white"/>
                </a:solidFill>
              </a:rPr>
              <a:pPr/>
              <a:t>13</a:t>
            </a:fld>
            <a:endParaRPr lang="zh-CN" altLang="en-US" dirty="0">
              <a:solidFill>
                <a:prstClr val="white"/>
              </a:solidFill>
            </a:endParaRPr>
          </a:p>
        </p:txBody>
      </p:sp>
      <p:sp>
        <p:nvSpPr>
          <p:cNvPr id="4" name="矩形 3">
            <a:extLst>
              <a:ext uri="{FF2B5EF4-FFF2-40B4-BE49-F238E27FC236}">
                <a16:creationId xmlns:a16="http://schemas.microsoft.com/office/drawing/2014/main" id="{F9F5E374-D441-60A6-5B23-4245B544FF1B}"/>
              </a:ext>
            </a:extLst>
          </p:cNvPr>
          <p:cNvSpPr/>
          <p:nvPr/>
        </p:nvSpPr>
        <p:spPr>
          <a:xfrm>
            <a:off x="519681" y="1636524"/>
            <a:ext cx="10744064" cy="461665"/>
          </a:xfrm>
          <a:prstGeom prst="rect">
            <a:avLst/>
          </a:prstGeom>
        </p:spPr>
        <p:txBody>
          <a:bodyPr wrap="square">
            <a:spAutoFit/>
          </a:bodyPr>
          <a:lstStyle/>
          <a:p>
            <a:pPr>
              <a:defRPr/>
            </a:pPr>
            <a:r>
              <a:rPr lang="en-US" altLang="zh-CN" sz="2400" b="1" dirty="0">
                <a:solidFill>
                  <a:srgbClr val="C00000"/>
                </a:solidFill>
                <a:latin typeface="微软雅黑" panose="020B0503020204020204" pitchFamily="34" charset="-122"/>
                <a:ea typeface="微软雅黑" panose="020B0503020204020204" pitchFamily="34" charset="-122"/>
              </a:rPr>
              <a:t>1.3</a:t>
            </a:r>
            <a:r>
              <a:rPr lang="zh-CN" altLang="en-US" sz="2400" b="1" dirty="0">
                <a:solidFill>
                  <a:srgbClr val="C00000"/>
                </a:solidFill>
                <a:latin typeface="微软雅黑" panose="020B0503020204020204" pitchFamily="34" charset="-122"/>
                <a:ea typeface="微软雅黑" panose="020B0503020204020204" pitchFamily="34" charset="-122"/>
              </a:rPr>
              <a:t>：擦圈随机游走的动态维护技术</a:t>
            </a:r>
          </a:p>
        </p:txBody>
      </p:sp>
      <p:sp>
        <p:nvSpPr>
          <p:cNvPr id="5" name="矩形 4">
            <a:extLst>
              <a:ext uri="{FF2B5EF4-FFF2-40B4-BE49-F238E27FC236}">
                <a16:creationId xmlns:a16="http://schemas.microsoft.com/office/drawing/2014/main" id="{1255B66F-39F6-E14C-BD99-33F4417C3B6C}"/>
              </a:ext>
            </a:extLst>
          </p:cNvPr>
          <p:cNvSpPr/>
          <p:nvPr/>
        </p:nvSpPr>
        <p:spPr>
          <a:xfrm>
            <a:off x="519681" y="967290"/>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创新成果一：</a:t>
            </a:r>
            <a:r>
              <a:rPr lang="zh-CN" altLang="en-US" sz="2400" b="1" dirty="0">
                <a:solidFill>
                  <a:srgbClr val="000099"/>
                </a:solidFill>
                <a:latin typeface="微软雅黑" panose="020B0503020204020204" pitchFamily="34" charset="-122"/>
                <a:ea typeface="微软雅黑" panose="020B0503020204020204" pitchFamily="34" charset="-122"/>
              </a:rPr>
              <a:t>相似节点的采样计算与动态维护</a:t>
            </a:r>
            <a:endParaRPr lang="zh-CN" altLang="en-US" sz="2400" b="1" dirty="0">
              <a:solidFill>
                <a:srgbClr val="000099"/>
              </a:solidFill>
              <a:effectLst/>
              <a:latin typeface="Helvetica" pitchFamily="2" charset="0"/>
            </a:endParaRPr>
          </a:p>
        </p:txBody>
      </p:sp>
      <p:sp>
        <p:nvSpPr>
          <p:cNvPr id="20" name="矩形 19">
            <a:extLst>
              <a:ext uri="{FF2B5EF4-FFF2-40B4-BE49-F238E27FC236}">
                <a16:creationId xmlns:a16="http://schemas.microsoft.com/office/drawing/2014/main" id="{D6EF66CA-A8E8-AF30-4A5D-DBCAD3F714DD}"/>
              </a:ext>
            </a:extLst>
          </p:cNvPr>
          <p:cNvSpPr/>
          <p:nvPr/>
        </p:nvSpPr>
        <p:spPr>
          <a:xfrm>
            <a:off x="519681" y="6100157"/>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创新贡献：</a:t>
            </a:r>
            <a:r>
              <a:rPr lang="zh-CN" altLang="en-US" sz="2400" b="1" dirty="0">
                <a:solidFill>
                  <a:srgbClr val="000099"/>
                </a:solidFill>
                <a:latin typeface="微软雅黑" panose="020B0503020204020204" pitchFamily="34" charset="-122"/>
                <a:ea typeface="微软雅黑" panose="020B0503020204020204" pitchFamily="34" charset="-122"/>
              </a:rPr>
              <a:t>发现了圈分解现象，以圈为单位更新，常数时间复杂度</a:t>
            </a:r>
            <a:endParaRPr lang="zh-CN" altLang="en-US" sz="2400" b="1" dirty="0">
              <a:solidFill>
                <a:srgbClr val="000099"/>
              </a:solidFill>
              <a:effectLst/>
              <a:latin typeface="Helvetica" pitchFamily="2" charset="0"/>
            </a:endParaRPr>
          </a:p>
        </p:txBody>
      </p:sp>
      <p:grpSp>
        <p:nvGrpSpPr>
          <p:cNvPr id="21" name="组合 20">
            <a:extLst>
              <a:ext uri="{FF2B5EF4-FFF2-40B4-BE49-F238E27FC236}">
                <a16:creationId xmlns:a16="http://schemas.microsoft.com/office/drawing/2014/main" id="{79C0C073-DA8A-C9C2-72C1-F16B11183484}"/>
              </a:ext>
            </a:extLst>
          </p:cNvPr>
          <p:cNvGrpSpPr/>
          <p:nvPr/>
        </p:nvGrpSpPr>
        <p:grpSpPr>
          <a:xfrm>
            <a:off x="570575" y="3996042"/>
            <a:ext cx="5542864" cy="1932853"/>
            <a:chOff x="555747" y="2252932"/>
            <a:chExt cx="5542864" cy="1932853"/>
          </a:xfrm>
        </p:grpSpPr>
        <p:sp>
          <p:nvSpPr>
            <p:cNvPr id="6" name="矩形: 圆角 26">
              <a:extLst>
                <a:ext uri="{FF2B5EF4-FFF2-40B4-BE49-F238E27FC236}">
                  <a16:creationId xmlns:a16="http://schemas.microsoft.com/office/drawing/2014/main" id="{BBE3D3DE-2E6C-57CE-9438-84CA26DD1AFE}"/>
                </a:ext>
              </a:extLst>
            </p:cNvPr>
            <p:cNvSpPr/>
            <p:nvPr/>
          </p:nvSpPr>
          <p:spPr>
            <a:xfrm>
              <a:off x="555747" y="2252932"/>
              <a:ext cx="5540253" cy="1922767"/>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Roboto"/>
              </a:endParaRPr>
            </a:p>
          </p:txBody>
        </p:sp>
        <p:sp>
          <p:nvSpPr>
            <p:cNvPr id="7" name="矩形 6">
              <a:extLst>
                <a:ext uri="{FF2B5EF4-FFF2-40B4-BE49-F238E27FC236}">
                  <a16:creationId xmlns:a16="http://schemas.microsoft.com/office/drawing/2014/main" id="{D697C48E-A785-C308-7761-8C290EB81FDF}"/>
                </a:ext>
              </a:extLst>
            </p:cNvPr>
            <p:cNvSpPr/>
            <p:nvPr/>
          </p:nvSpPr>
          <p:spPr>
            <a:xfrm>
              <a:off x="1610856" y="3809976"/>
              <a:ext cx="3187319" cy="375809"/>
            </a:xfrm>
            <a:prstGeom prst="rect">
              <a:avLst/>
            </a:prstGeom>
          </p:spPr>
          <p:txBody>
            <a:bodyPr wrap="square">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lang="zh-CN" altLang="en-US" b="1" kern="1400" dirty="0">
                  <a:solidFill>
                    <a:srgbClr val="044C88"/>
                  </a:solidFill>
                  <a:latin typeface="微软雅黑" panose="020B0503020204020204" pitchFamily="34" charset="-122"/>
                  <a:ea typeface="微软雅黑" panose="020B0503020204020204" pitchFamily="34" charset="-122"/>
                </a:rPr>
                <a:t>擦圈随机游走的圈分解现象</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CAE3321E-F2BF-EF12-DBA5-98F898E72304}"/>
                </a:ext>
              </a:extLst>
            </p:cNvPr>
            <p:cNvPicPr>
              <a:picLocks noChangeAspect="1"/>
            </p:cNvPicPr>
            <p:nvPr/>
          </p:nvPicPr>
          <p:blipFill>
            <a:blip r:embed="rId2"/>
            <a:stretch>
              <a:fillRect/>
            </a:stretch>
          </p:blipFill>
          <p:spPr>
            <a:xfrm>
              <a:off x="704268" y="2303342"/>
              <a:ext cx="3402155" cy="1440000"/>
            </a:xfrm>
            <a:prstGeom prst="rect">
              <a:avLst/>
            </a:prstGeom>
          </p:spPr>
        </p:pic>
        <p:pic>
          <p:nvPicPr>
            <p:cNvPr id="16" name="图片 15">
              <a:extLst>
                <a:ext uri="{FF2B5EF4-FFF2-40B4-BE49-F238E27FC236}">
                  <a16:creationId xmlns:a16="http://schemas.microsoft.com/office/drawing/2014/main" id="{B4C7262A-6777-79DE-B906-5E25E5EEA4F3}"/>
                </a:ext>
              </a:extLst>
            </p:cNvPr>
            <p:cNvPicPr>
              <a:picLocks noChangeAspect="1"/>
            </p:cNvPicPr>
            <p:nvPr/>
          </p:nvPicPr>
          <p:blipFill>
            <a:blip r:embed="rId3"/>
            <a:srcRect t="2403" b="4572"/>
            <a:stretch/>
          </p:blipFill>
          <p:spPr>
            <a:xfrm>
              <a:off x="4106423" y="2319793"/>
              <a:ext cx="1442633" cy="1335440"/>
            </a:xfrm>
            <a:prstGeom prst="rect">
              <a:avLst/>
            </a:prstGeom>
          </p:spPr>
        </p:pic>
        <p:sp>
          <p:nvSpPr>
            <p:cNvPr id="11" name="矩形 10">
              <a:extLst>
                <a:ext uri="{FF2B5EF4-FFF2-40B4-BE49-F238E27FC236}">
                  <a16:creationId xmlns:a16="http://schemas.microsoft.com/office/drawing/2014/main" id="{F42CBEA0-69E8-6D7A-7D3F-2580620B2A44}"/>
                </a:ext>
              </a:extLst>
            </p:cNvPr>
            <p:cNvSpPr/>
            <p:nvPr/>
          </p:nvSpPr>
          <p:spPr>
            <a:xfrm>
              <a:off x="4655978" y="3351752"/>
              <a:ext cx="1442633" cy="375809"/>
            </a:xfrm>
            <a:prstGeom prst="rect">
              <a:avLst/>
            </a:prstGeom>
          </p:spPr>
          <p:txBody>
            <a:bodyPr wrap="square">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zh-CN" altLang="en-US"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有向无环图</a:t>
              </a:r>
              <a:endPar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endParaRPr>
            </a:p>
          </p:txBody>
        </p:sp>
      </p:grpSp>
      <p:grpSp>
        <p:nvGrpSpPr>
          <p:cNvPr id="63" name="组合 62">
            <a:extLst>
              <a:ext uri="{FF2B5EF4-FFF2-40B4-BE49-F238E27FC236}">
                <a16:creationId xmlns:a16="http://schemas.microsoft.com/office/drawing/2014/main" id="{6BCBC53E-4113-F81C-E4EE-CC486CDF4352}"/>
              </a:ext>
            </a:extLst>
          </p:cNvPr>
          <p:cNvGrpSpPr/>
          <p:nvPr/>
        </p:nvGrpSpPr>
        <p:grpSpPr>
          <a:xfrm>
            <a:off x="570575" y="2149181"/>
            <a:ext cx="5540252" cy="1755676"/>
            <a:chOff x="496431" y="2271328"/>
            <a:chExt cx="5016560" cy="1565394"/>
          </a:xfrm>
        </p:grpSpPr>
        <p:sp>
          <p:nvSpPr>
            <p:cNvPr id="61" name="矩形: 圆角 26">
              <a:extLst>
                <a:ext uri="{FF2B5EF4-FFF2-40B4-BE49-F238E27FC236}">
                  <a16:creationId xmlns:a16="http://schemas.microsoft.com/office/drawing/2014/main" id="{E64B2CAB-9ABC-7151-28DD-47AAE5EB8D8C}"/>
                </a:ext>
              </a:extLst>
            </p:cNvPr>
            <p:cNvSpPr/>
            <p:nvPr/>
          </p:nvSpPr>
          <p:spPr>
            <a:xfrm>
              <a:off x="496431" y="2271328"/>
              <a:ext cx="5016560" cy="1565394"/>
            </a:xfrm>
            <a:prstGeom prst="roundRect">
              <a:avLst>
                <a:gd name="adj" fmla="val 3207"/>
              </a:avLst>
            </a:prstGeom>
            <a:solidFill>
              <a:schemeClr val="bg1"/>
            </a:solidFill>
            <a:ln w="6350">
              <a:solidFill>
                <a:srgbClr val="0D4591">
                  <a:alpha val="28000"/>
                </a:srgbClr>
              </a:solidFill>
            </a:ln>
            <a:effectLst>
              <a:outerShdw blurRad="203200" dist="88900" dir="5400000" sx="96000" sy="96000" algn="t" rotWithShape="0">
                <a:srgbClr val="063078">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dirty="0">
                <a:solidFill>
                  <a:prstClr val="white"/>
                </a:solidFill>
                <a:latin typeface="Roboto"/>
              </a:endParaRPr>
            </a:p>
          </p:txBody>
        </p:sp>
        <p:pic>
          <p:nvPicPr>
            <p:cNvPr id="58" name="图片 57">
              <a:extLst>
                <a:ext uri="{FF2B5EF4-FFF2-40B4-BE49-F238E27FC236}">
                  <a16:creationId xmlns:a16="http://schemas.microsoft.com/office/drawing/2014/main" id="{CBB129BB-4E14-876F-FE6A-35C22E02EEE7}"/>
                </a:ext>
              </a:extLst>
            </p:cNvPr>
            <p:cNvPicPr>
              <a:picLocks noChangeAspect="1"/>
            </p:cNvPicPr>
            <p:nvPr/>
          </p:nvPicPr>
          <p:blipFill>
            <a:blip r:embed="rId4"/>
            <a:stretch>
              <a:fillRect/>
            </a:stretch>
          </p:blipFill>
          <p:spPr>
            <a:xfrm>
              <a:off x="552291" y="2510515"/>
              <a:ext cx="2257899" cy="1128950"/>
            </a:xfrm>
            <a:prstGeom prst="rect">
              <a:avLst/>
            </a:prstGeom>
          </p:spPr>
        </p:pic>
        <p:pic>
          <p:nvPicPr>
            <p:cNvPr id="60" name="图片 59">
              <a:extLst>
                <a:ext uri="{FF2B5EF4-FFF2-40B4-BE49-F238E27FC236}">
                  <a16:creationId xmlns:a16="http://schemas.microsoft.com/office/drawing/2014/main" id="{89C737FA-B36E-6590-DA4D-ED72443DBB7E}"/>
                </a:ext>
              </a:extLst>
            </p:cNvPr>
            <p:cNvPicPr>
              <a:picLocks noChangeAspect="1"/>
            </p:cNvPicPr>
            <p:nvPr/>
          </p:nvPicPr>
          <p:blipFill>
            <a:blip r:embed="rId5"/>
            <a:stretch>
              <a:fillRect/>
            </a:stretch>
          </p:blipFill>
          <p:spPr>
            <a:xfrm>
              <a:off x="3278228" y="2491535"/>
              <a:ext cx="2201186" cy="1100593"/>
            </a:xfrm>
            <a:prstGeom prst="rect">
              <a:avLst/>
            </a:prstGeom>
          </p:spPr>
        </p:pic>
        <p:sp>
          <p:nvSpPr>
            <p:cNvPr id="12" name="右箭头 11">
              <a:extLst>
                <a:ext uri="{FF2B5EF4-FFF2-40B4-BE49-F238E27FC236}">
                  <a16:creationId xmlns:a16="http://schemas.microsoft.com/office/drawing/2014/main" id="{677F2267-D864-A301-0847-E7057141CA75}"/>
                </a:ext>
              </a:extLst>
            </p:cNvPr>
            <p:cNvSpPr>
              <a:spLocks noChangeAspect="1"/>
            </p:cNvSpPr>
            <p:nvPr/>
          </p:nvSpPr>
          <p:spPr>
            <a:xfrm>
              <a:off x="2866050" y="3027008"/>
              <a:ext cx="378602" cy="432000"/>
            </a:xfrm>
            <a:prstGeom prst="rightArrow">
              <a:avLst/>
            </a:prstGeom>
            <a:solidFill>
              <a:srgbClr val="FF6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2" name="矩形 61">
              <a:extLst>
                <a:ext uri="{FF2B5EF4-FFF2-40B4-BE49-F238E27FC236}">
                  <a16:creationId xmlns:a16="http://schemas.microsoft.com/office/drawing/2014/main" id="{3234304E-6620-AA6F-004A-C606F53D8879}"/>
                </a:ext>
              </a:extLst>
            </p:cNvPr>
            <p:cNvSpPr/>
            <p:nvPr/>
          </p:nvSpPr>
          <p:spPr>
            <a:xfrm>
              <a:off x="2448871" y="2507349"/>
              <a:ext cx="1111680" cy="375809"/>
            </a:xfrm>
            <a:prstGeom prst="rect">
              <a:avLst/>
            </a:prstGeom>
          </p:spPr>
          <p:txBody>
            <a:bodyPr wrap="square">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zh-CN" altLang="en-US"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加入</a:t>
              </a:r>
              <a:r>
                <a:rPr kumimoji="0" lang="en-US" altLang="zh-CN" b="1" i="0" u="none" strike="noStrike" kern="1400" cap="none" spc="0" normalizeH="0" baseline="0" noProof="0" dirty="0">
                  <a:ln>
                    <a:noFill/>
                  </a:ln>
                  <a:solidFill>
                    <a:srgbClr val="044C88"/>
                  </a:solidFill>
                  <a:effectLst/>
                  <a:uLnTx/>
                  <a:uFillTx/>
                  <a:latin typeface="微软雅黑" panose="020B0503020204020204" pitchFamily="34" charset="-122"/>
                  <a:ea typeface="微软雅黑" panose="020B0503020204020204" pitchFamily="34" charset="-122"/>
                  <a:cs typeface="+mn-cs"/>
                </a:rPr>
                <a:t>V3</a:t>
              </a:r>
            </a:p>
          </p:txBody>
        </p:sp>
      </p:grpSp>
      <p:graphicFrame>
        <p:nvGraphicFramePr>
          <p:cNvPr id="64" name="图表 63">
            <a:extLst>
              <a:ext uri="{FF2B5EF4-FFF2-40B4-BE49-F238E27FC236}">
                <a16:creationId xmlns:a16="http://schemas.microsoft.com/office/drawing/2014/main" id="{73E2D414-B6A5-30E6-7CF8-0B91D81C6455}"/>
              </a:ext>
            </a:extLst>
          </p:cNvPr>
          <p:cNvGraphicFramePr/>
          <p:nvPr>
            <p:extLst>
              <p:ext uri="{D42A27DB-BD31-4B8C-83A1-F6EECF244321}">
                <p14:modId xmlns:p14="http://schemas.microsoft.com/office/powerpoint/2010/main" val="1974528783"/>
              </p:ext>
            </p:extLst>
          </p:nvPr>
        </p:nvGraphicFramePr>
        <p:xfrm>
          <a:off x="6371144" y="3051874"/>
          <a:ext cx="5540252" cy="3048283"/>
        </p:xfrm>
        <a:graphic>
          <a:graphicData uri="http://schemas.openxmlformats.org/drawingml/2006/chart">
            <c:chart xmlns:c="http://schemas.openxmlformats.org/drawingml/2006/chart" xmlns:r="http://schemas.openxmlformats.org/officeDocument/2006/relationships" r:id="rId6"/>
          </a:graphicData>
        </a:graphic>
      </p:graphicFrame>
      <p:sp>
        <p:nvSpPr>
          <p:cNvPr id="65" name="文本框 64">
            <a:extLst>
              <a:ext uri="{FF2B5EF4-FFF2-40B4-BE49-F238E27FC236}">
                <a16:creationId xmlns:a16="http://schemas.microsoft.com/office/drawing/2014/main" id="{69C193D7-B02B-F036-ACDC-FDBE667A8476}"/>
              </a:ext>
            </a:extLst>
          </p:cNvPr>
          <p:cNvSpPr txBox="1"/>
          <p:nvPr/>
        </p:nvSpPr>
        <p:spPr>
          <a:xfrm>
            <a:off x="9925992" y="2241160"/>
            <a:ext cx="1053427" cy="523220"/>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传统方法 </a:t>
            </a:r>
            <a:endParaRPr lang="en-US" altLang="zh-CN" sz="1400" b="1" dirty="0">
              <a:latin typeface="微软雅黑" panose="020B0503020204020204" pitchFamily="34" charset="-122"/>
              <a:ea typeface="微软雅黑" panose="020B0503020204020204" pitchFamily="34" charset="-122"/>
            </a:endParaRPr>
          </a:p>
          <a:p>
            <a:pPr algn="ctr"/>
            <a:r>
              <a:rPr lang="en-US" altLang="zh-CN" sz="1400" b="1" dirty="0">
                <a:latin typeface="微软雅黑" panose="020B0503020204020204" pitchFamily="34" charset="-122"/>
                <a:ea typeface="微软雅黑" panose="020B0503020204020204" pitchFamily="34" charset="-122"/>
              </a:rPr>
              <a:t>100</a:t>
            </a:r>
            <a:r>
              <a:rPr lang="zh-CN" altLang="en-US" sz="1400" b="1" dirty="0">
                <a:latin typeface="微软雅黑" panose="020B0503020204020204" pitchFamily="34" charset="-122"/>
                <a:ea typeface="微软雅黑" panose="020B0503020204020204" pitchFamily="34" charset="-122"/>
              </a:rPr>
              <a:t>秒</a:t>
            </a:r>
            <a:endParaRPr lang="en-US" altLang="zh-CN" sz="1400" b="1" dirty="0">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C01CFD9E-8B20-05E3-172F-48F5EF477543}"/>
              </a:ext>
            </a:extLst>
          </p:cNvPr>
          <p:cNvSpPr txBox="1"/>
          <p:nvPr/>
        </p:nvSpPr>
        <p:spPr>
          <a:xfrm>
            <a:off x="10789312" y="2133079"/>
            <a:ext cx="1402688" cy="523220"/>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我们方法 </a:t>
            </a:r>
            <a:endParaRPr lang="en-US" altLang="zh-CN" sz="1400" b="1" dirty="0">
              <a:latin typeface="微软雅黑" panose="020B0503020204020204" pitchFamily="34" charset="-122"/>
              <a:ea typeface="微软雅黑" panose="020B0503020204020204" pitchFamily="34" charset="-122"/>
            </a:endParaRPr>
          </a:p>
          <a:p>
            <a:pPr algn="ctr"/>
            <a:r>
              <a:rPr lang="en-US" altLang="zh-CN" sz="1400" b="1" dirty="0">
                <a:solidFill>
                  <a:srgbClr val="044C88"/>
                </a:solidFill>
                <a:latin typeface="微软雅黑" panose="020B0503020204020204" pitchFamily="34" charset="-122"/>
                <a:ea typeface="微软雅黑" panose="020B0503020204020204" pitchFamily="34" charset="-122"/>
              </a:rPr>
              <a:t>10</a:t>
            </a:r>
            <a:r>
              <a:rPr lang="zh-CN" altLang="en-US" sz="1400" b="1" dirty="0">
                <a:solidFill>
                  <a:srgbClr val="044C88"/>
                </a:solidFill>
                <a:latin typeface="微软雅黑" panose="020B0503020204020204" pitchFamily="34" charset="-122"/>
                <a:ea typeface="微软雅黑" panose="020B0503020204020204" pitchFamily="34" charset="-122"/>
              </a:rPr>
              <a:t>秒</a:t>
            </a:r>
            <a:endParaRPr lang="en-US" altLang="zh-CN" sz="1400" b="1" dirty="0">
              <a:solidFill>
                <a:srgbClr val="044C88"/>
              </a:solidFill>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6400A8E4-4676-AB63-DEAB-135CC24392C9}"/>
              </a:ext>
            </a:extLst>
          </p:cNvPr>
          <p:cNvSpPr txBox="1"/>
          <p:nvPr/>
        </p:nvSpPr>
        <p:spPr>
          <a:xfrm>
            <a:off x="8651918" y="1406366"/>
            <a:ext cx="2198887" cy="738664"/>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运行时间提升</a:t>
            </a:r>
            <a:r>
              <a:rPr lang="en-US" altLang="zh-CN" sz="2400" b="1" dirty="0">
                <a:solidFill>
                  <a:srgbClr val="C00000"/>
                </a:solidFill>
                <a:latin typeface="微软雅黑" panose="020B0503020204020204" pitchFamily="34" charset="-122"/>
                <a:ea typeface="微软雅黑" panose="020B0503020204020204" pitchFamily="34" charset="-122"/>
              </a:rPr>
              <a:t>1</a:t>
            </a:r>
            <a:r>
              <a:rPr lang="zh-CN" altLang="en-US" b="1" dirty="0">
                <a:solidFill>
                  <a:srgbClr val="C00000"/>
                </a:solidFill>
                <a:latin typeface="微软雅黑" panose="020B0503020204020204" pitchFamily="34" charset="-122"/>
                <a:ea typeface="微软雅黑" panose="020B0503020204020204" pitchFamily="34" charset="-122"/>
              </a:rPr>
              <a:t>个数量级</a:t>
            </a:r>
            <a:endParaRPr lang="en-US" altLang="zh-CN" b="1" dirty="0">
              <a:solidFill>
                <a:srgbClr val="C00000"/>
              </a:solidFill>
              <a:latin typeface="微软雅黑" panose="020B0503020204020204" pitchFamily="34" charset="-122"/>
              <a:ea typeface="微软雅黑" panose="020B0503020204020204" pitchFamily="34" charset="-122"/>
            </a:endParaRPr>
          </a:p>
        </p:txBody>
      </p:sp>
      <p:pic>
        <p:nvPicPr>
          <p:cNvPr id="68" name="图片 67">
            <a:extLst>
              <a:ext uri="{FF2B5EF4-FFF2-40B4-BE49-F238E27FC236}">
                <a16:creationId xmlns:a16="http://schemas.microsoft.com/office/drawing/2014/main" id="{A8651503-8101-D746-04F0-356055E151BB}"/>
              </a:ext>
            </a:extLst>
          </p:cNvPr>
          <p:cNvPicPr>
            <a:picLocks noChangeAspect="1"/>
          </p:cNvPicPr>
          <p:nvPr/>
        </p:nvPicPr>
        <p:blipFill>
          <a:blip r:embed="rId7"/>
          <a:srcRect t="3372" b="3009"/>
          <a:stretch/>
        </p:blipFill>
        <p:spPr>
          <a:xfrm>
            <a:off x="6801396" y="1816035"/>
            <a:ext cx="1404000" cy="1335162"/>
          </a:xfrm>
          <a:prstGeom prst="rect">
            <a:avLst/>
          </a:prstGeom>
        </p:spPr>
      </p:pic>
    </p:spTree>
    <p:extLst>
      <p:ext uri="{BB962C8B-B14F-4D97-AF65-F5344CB8AC3E}">
        <p14:creationId xmlns:p14="http://schemas.microsoft.com/office/powerpoint/2010/main" val="3116417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D8F30AC-692D-BE2E-67EF-C17302DA92EB}"/>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14</a:t>
            </a:fld>
            <a:endParaRPr lang="zh-CN" altLang="en-US" dirty="0">
              <a:solidFill>
                <a:prstClr val="white"/>
              </a:solidFill>
            </a:endParaRPr>
          </a:p>
        </p:txBody>
      </p:sp>
      <p:sp>
        <p:nvSpPr>
          <p:cNvPr id="3" name="矩形 2">
            <a:extLst>
              <a:ext uri="{FF2B5EF4-FFF2-40B4-BE49-F238E27FC236}">
                <a16:creationId xmlns:a16="http://schemas.microsoft.com/office/drawing/2014/main" id="{531A9968-F39A-8F6B-731D-56B623BA78B0}"/>
              </a:ext>
            </a:extLst>
          </p:cNvPr>
          <p:cNvSpPr/>
          <p:nvPr/>
        </p:nvSpPr>
        <p:spPr>
          <a:xfrm>
            <a:off x="519681" y="1636524"/>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成果总结</a:t>
            </a:r>
          </a:p>
        </p:txBody>
      </p:sp>
      <p:sp>
        <p:nvSpPr>
          <p:cNvPr id="4" name="矩形 3">
            <a:extLst>
              <a:ext uri="{FF2B5EF4-FFF2-40B4-BE49-F238E27FC236}">
                <a16:creationId xmlns:a16="http://schemas.microsoft.com/office/drawing/2014/main" id="{CA8F6C69-D4AC-7E68-ED5B-62C1DD522A0B}"/>
              </a:ext>
            </a:extLst>
          </p:cNvPr>
          <p:cNvSpPr/>
          <p:nvPr/>
        </p:nvSpPr>
        <p:spPr>
          <a:xfrm>
            <a:off x="519681" y="967290"/>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创新成果一：</a:t>
            </a:r>
            <a:r>
              <a:rPr lang="zh-CN" altLang="en-US" sz="2400" b="1" dirty="0">
                <a:solidFill>
                  <a:srgbClr val="000099"/>
                </a:solidFill>
                <a:latin typeface="微软雅黑" panose="020B0503020204020204" pitchFamily="34" charset="-122"/>
                <a:ea typeface="微软雅黑" panose="020B0503020204020204" pitchFamily="34" charset="-122"/>
              </a:rPr>
              <a:t>相似节点的采样计算与动态维护</a:t>
            </a:r>
            <a:endParaRPr lang="zh-CN" altLang="en-US" sz="2400" b="1" dirty="0">
              <a:solidFill>
                <a:srgbClr val="000099"/>
              </a:solidFill>
              <a:effectLst/>
              <a:latin typeface="Helvetica" pitchFamily="2" charset="0"/>
            </a:endParaRPr>
          </a:p>
        </p:txBody>
      </p:sp>
    </p:spTree>
    <p:extLst>
      <p:ext uri="{BB962C8B-B14F-4D97-AF65-F5344CB8AC3E}">
        <p14:creationId xmlns:p14="http://schemas.microsoft.com/office/powerpoint/2010/main" val="294771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465674F-BF8B-2E7D-EFF8-E24EABF4CC0B}"/>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15</a:t>
            </a:fld>
            <a:endParaRPr lang="zh-CN" altLang="en-US" dirty="0">
              <a:solidFill>
                <a:prstClr val="white"/>
              </a:solidFill>
            </a:endParaRPr>
          </a:p>
        </p:txBody>
      </p:sp>
      <p:sp>
        <p:nvSpPr>
          <p:cNvPr id="3" name="Text Box 2">
            <a:extLst>
              <a:ext uri="{FF2B5EF4-FFF2-40B4-BE49-F238E27FC236}">
                <a16:creationId xmlns:a16="http://schemas.microsoft.com/office/drawing/2014/main" id="{925894D9-D567-5964-9868-F04519B9ECD7}"/>
              </a:ext>
            </a:extLst>
          </p:cNvPr>
          <p:cNvSpPr txBox="1">
            <a:spLocks noChangeArrowheads="1"/>
          </p:cNvSpPr>
          <p:nvPr/>
        </p:nvSpPr>
        <p:spPr bwMode="auto">
          <a:xfrm>
            <a:off x="1524000" y="2312974"/>
            <a:ext cx="9144000" cy="293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85725">
              <a:defRPr sz="2100" b="1">
                <a:solidFill>
                  <a:schemeClr val="tx1"/>
                </a:solidFill>
                <a:latin typeface="Arial" panose="020B0604020202020204" pitchFamily="34" charset="0"/>
                <a:ea typeface="微软雅黑" panose="020B0503020204020204" pitchFamily="34" charset="-122"/>
              </a:defRPr>
            </a:lvl1pPr>
            <a:lvl2pPr marL="742950" indent="-285750">
              <a:defRPr sz="2100" b="1">
                <a:solidFill>
                  <a:schemeClr val="tx1"/>
                </a:solidFill>
                <a:latin typeface="Arial" panose="020B0604020202020204" pitchFamily="34" charset="0"/>
                <a:ea typeface="微软雅黑" panose="020B0503020204020204" pitchFamily="34" charset="-122"/>
              </a:defRPr>
            </a:lvl2pPr>
            <a:lvl3pPr marL="1143000" indent="-228600">
              <a:defRPr sz="2100" b="1">
                <a:solidFill>
                  <a:schemeClr val="tx1"/>
                </a:solidFill>
                <a:latin typeface="Arial" panose="020B0604020202020204" pitchFamily="34" charset="0"/>
                <a:ea typeface="微软雅黑" panose="020B0503020204020204" pitchFamily="34" charset="-122"/>
              </a:defRPr>
            </a:lvl3pPr>
            <a:lvl4pPr marL="1600200" indent="-228600">
              <a:defRPr sz="2100" b="1">
                <a:solidFill>
                  <a:schemeClr val="tx1"/>
                </a:solidFill>
                <a:latin typeface="Arial" panose="020B0604020202020204" pitchFamily="34" charset="0"/>
                <a:ea typeface="微软雅黑" panose="020B0503020204020204" pitchFamily="34" charset="-122"/>
              </a:defRPr>
            </a:lvl4pPr>
            <a:lvl5pPr marL="2057400" indent="-228600">
              <a:defRPr sz="21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9pPr>
          </a:lstStyle>
          <a:p>
            <a:pPr algn="ctr" eaLnBrk="0" fontAlgn="ctr" hangingPunct="0">
              <a:lnSpc>
                <a:spcPct val="170000"/>
              </a:lnSpc>
              <a:spcBef>
                <a:spcPct val="0"/>
              </a:spcBef>
              <a:spcAft>
                <a:spcPct val="0"/>
              </a:spcAft>
              <a:defRPr/>
            </a:pPr>
            <a:r>
              <a:rPr lang="zh-CN" altLang="en-US" sz="3200" dirty="0">
                <a:solidFill>
                  <a:srgbClr val="000000">
                    <a:lumMod val="65000"/>
                    <a:lumOff val="35000"/>
                  </a:srgbClr>
                </a:solidFill>
                <a:latin typeface="Times New Roman" panose="02020603050405020304" pitchFamily="18" charset="0"/>
                <a:cs typeface="Times New Roman" panose="02020603050405020304" pitchFamily="18" charset="0"/>
              </a:rPr>
              <a:t>一、个人基本情况</a:t>
            </a:r>
            <a:endParaRPr lang="en-US" altLang="zh-CN" sz="3200" dirty="0">
              <a:solidFill>
                <a:srgbClr val="000000">
                  <a:lumMod val="65000"/>
                  <a:lumOff val="35000"/>
                </a:srgbClr>
              </a:solidFill>
              <a:latin typeface="Times New Roman" panose="02020603050405020304" pitchFamily="18" charset="0"/>
              <a:cs typeface="Times New Roman" panose="02020603050405020304" pitchFamily="18" charset="0"/>
            </a:endParaRPr>
          </a:p>
          <a:p>
            <a:pPr algn="ctr" eaLnBrk="0" fontAlgn="ctr" hangingPunct="0">
              <a:lnSpc>
                <a:spcPct val="170000"/>
              </a:lnSpc>
              <a:spcBef>
                <a:spcPct val="0"/>
              </a:spcBef>
              <a:spcAft>
                <a:spcPct val="0"/>
              </a:spcAft>
              <a:defRPr/>
            </a:pPr>
            <a:r>
              <a:rPr lang="zh-CN" altLang="en-US" sz="3200" dirty="0">
                <a:solidFill>
                  <a:srgbClr val="000000">
                    <a:lumMod val="65000"/>
                    <a:lumOff val="35000"/>
                  </a:srgbClr>
                </a:solidFill>
                <a:latin typeface="Times New Roman" panose="02020603050405020304" pitchFamily="18" charset="0"/>
                <a:cs typeface="Times New Roman" panose="02020603050405020304" pitchFamily="18" charset="0"/>
              </a:rPr>
              <a:t>二、学术创新成果</a:t>
            </a:r>
            <a:endParaRPr lang="en-US" altLang="zh-CN" sz="3200" dirty="0">
              <a:solidFill>
                <a:srgbClr val="000000">
                  <a:lumMod val="65000"/>
                  <a:lumOff val="35000"/>
                </a:srgbClr>
              </a:solidFill>
              <a:latin typeface="Times New Roman" panose="02020603050405020304" pitchFamily="18" charset="0"/>
              <a:cs typeface="Times New Roman" panose="02020603050405020304" pitchFamily="18" charset="0"/>
            </a:endParaRPr>
          </a:p>
          <a:p>
            <a:pPr algn="ctr" eaLnBrk="0" fontAlgn="ctr" hangingPunct="0">
              <a:lnSpc>
                <a:spcPct val="170000"/>
              </a:lnSpc>
              <a:spcBef>
                <a:spcPct val="0"/>
              </a:spcBef>
              <a:spcAft>
                <a:spcPct val="0"/>
              </a:spcAft>
              <a:defRPr/>
            </a:pPr>
            <a:r>
              <a:rPr lang="zh-CN" altLang="en-US" sz="3200" dirty="0">
                <a:solidFill>
                  <a:srgbClr val="C00000"/>
                </a:solidFill>
                <a:latin typeface="Times New Roman" panose="02020603050405020304" pitchFamily="18" charset="0"/>
                <a:cs typeface="Times New Roman" panose="02020603050405020304" pitchFamily="18" charset="0"/>
              </a:rPr>
              <a:t>三、未来研究工作</a:t>
            </a:r>
          </a:p>
        </p:txBody>
      </p:sp>
      <p:sp>
        <p:nvSpPr>
          <p:cNvPr id="4" name="Rectangle 36">
            <a:extLst>
              <a:ext uri="{FF2B5EF4-FFF2-40B4-BE49-F238E27FC236}">
                <a16:creationId xmlns:a16="http://schemas.microsoft.com/office/drawing/2014/main" id="{1DD047CC-54CE-CF8F-64AB-A02E8CF9D18F}"/>
              </a:ext>
            </a:extLst>
          </p:cNvPr>
          <p:cNvSpPr>
            <a:spLocks noChangeArrowheads="1"/>
          </p:cNvSpPr>
          <p:nvPr/>
        </p:nvSpPr>
        <p:spPr bwMode="auto">
          <a:xfrm>
            <a:off x="1524000" y="1173532"/>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fontAlgn="base" hangingPunct="0">
              <a:spcBef>
                <a:spcPct val="0"/>
              </a:spcBef>
              <a:spcAft>
                <a:spcPct val="0"/>
              </a:spcAft>
              <a:defRPr/>
            </a:pPr>
            <a:r>
              <a:rPr lang="zh-CN" altLang="en-US" sz="4000" b="1" dirty="0">
                <a:solidFill>
                  <a:srgbClr val="000099"/>
                </a:solidFill>
                <a:latin typeface="Calibri"/>
                <a:ea typeface="微软雅黑" panose="020B0503020204020204" pitchFamily="34" charset="-122"/>
              </a:rPr>
              <a:t>汇报提纲      </a:t>
            </a:r>
          </a:p>
        </p:txBody>
      </p:sp>
    </p:spTree>
    <p:extLst>
      <p:ext uri="{BB962C8B-B14F-4D97-AF65-F5344CB8AC3E}">
        <p14:creationId xmlns:p14="http://schemas.microsoft.com/office/powerpoint/2010/main" val="1171886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7808EF-BA88-B023-DED5-8E18F7654E13}"/>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16</a:t>
            </a:fld>
            <a:endParaRPr lang="zh-CN" altLang="en-US" dirty="0">
              <a:solidFill>
                <a:prstClr val="white"/>
              </a:solidFill>
            </a:endParaRPr>
          </a:p>
        </p:txBody>
      </p:sp>
      <p:sp>
        <p:nvSpPr>
          <p:cNvPr id="3" name="矩形 2">
            <a:extLst>
              <a:ext uri="{FF2B5EF4-FFF2-40B4-BE49-F238E27FC236}">
                <a16:creationId xmlns:a16="http://schemas.microsoft.com/office/drawing/2014/main" id="{C2336FA1-BBB1-896C-333B-06FEBD95BF00}"/>
              </a:ext>
            </a:extLst>
          </p:cNvPr>
          <p:cNvSpPr/>
          <p:nvPr/>
        </p:nvSpPr>
        <p:spPr>
          <a:xfrm>
            <a:off x="405381" y="195765"/>
            <a:ext cx="1074406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未来工作一：</a:t>
            </a:r>
            <a:r>
              <a:rPr lang="zh-CN" altLang="en-US" sz="2400" b="1" dirty="0">
                <a:solidFill>
                  <a:srgbClr val="000099"/>
                </a:solidFill>
                <a:latin typeface="微软雅黑" panose="020B0503020204020204" pitchFamily="34" charset="-122"/>
                <a:ea typeface="微软雅黑" panose="020B0503020204020204" pitchFamily="34" charset="-122"/>
              </a:rPr>
              <a:t>动态图划分</a:t>
            </a:r>
            <a:r>
              <a:rPr lang="zh-CN" altLang="en-US" sz="2400" b="1">
                <a:solidFill>
                  <a:srgbClr val="000099"/>
                </a:solidFill>
                <a:latin typeface="微软雅黑" panose="020B0503020204020204" pitchFamily="34" charset="-122"/>
                <a:ea typeface="微软雅黑" panose="020B0503020204020204" pitchFamily="34" charset="-122"/>
              </a:rPr>
              <a:t>与存储优化</a:t>
            </a:r>
            <a:endParaRPr lang="zh-CN" altLang="en-US" sz="2400" b="1" dirty="0">
              <a:solidFill>
                <a:srgbClr val="000099"/>
              </a:solidFill>
              <a:effectLst/>
              <a:latin typeface="Helvetica" pitchFamily="2" charset="0"/>
            </a:endParaRPr>
          </a:p>
        </p:txBody>
      </p:sp>
      <p:grpSp>
        <p:nvGrpSpPr>
          <p:cNvPr id="4" name="组合 3">
            <a:extLst>
              <a:ext uri="{FF2B5EF4-FFF2-40B4-BE49-F238E27FC236}">
                <a16:creationId xmlns:a16="http://schemas.microsoft.com/office/drawing/2014/main" id="{2B9DAE7E-D192-965E-093A-E3B744F5579E}"/>
              </a:ext>
            </a:extLst>
          </p:cNvPr>
          <p:cNvGrpSpPr/>
          <p:nvPr/>
        </p:nvGrpSpPr>
        <p:grpSpPr>
          <a:xfrm>
            <a:off x="519681" y="959233"/>
            <a:ext cx="10733735" cy="5710315"/>
            <a:chOff x="469155" y="1072979"/>
            <a:chExt cx="10733735" cy="5710315"/>
          </a:xfrm>
        </p:grpSpPr>
        <p:grpSp>
          <p:nvGrpSpPr>
            <p:cNvPr id="5" name="组合 4">
              <a:extLst>
                <a:ext uri="{FF2B5EF4-FFF2-40B4-BE49-F238E27FC236}">
                  <a16:creationId xmlns:a16="http://schemas.microsoft.com/office/drawing/2014/main" id="{8F6691D5-7DC8-7BC6-F4CD-2F03A028FC2B}"/>
                </a:ext>
              </a:extLst>
            </p:cNvPr>
            <p:cNvGrpSpPr/>
            <p:nvPr/>
          </p:nvGrpSpPr>
          <p:grpSpPr>
            <a:xfrm>
              <a:off x="469155" y="1072979"/>
              <a:ext cx="10733735" cy="5710315"/>
              <a:chOff x="469155" y="1046085"/>
              <a:chExt cx="10733735" cy="5710315"/>
            </a:xfrm>
          </p:grpSpPr>
          <p:sp>
            <p:nvSpPr>
              <p:cNvPr id="8" name="文本框 7">
                <a:extLst>
                  <a:ext uri="{FF2B5EF4-FFF2-40B4-BE49-F238E27FC236}">
                    <a16:creationId xmlns:a16="http://schemas.microsoft.com/office/drawing/2014/main" id="{0D3C787B-68AF-0CF1-92A4-4812A3A47F36}"/>
                  </a:ext>
                </a:extLst>
              </p:cNvPr>
              <p:cNvSpPr txBox="1"/>
              <p:nvPr/>
            </p:nvSpPr>
            <p:spPr>
              <a:xfrm>
                <a:off x="7821729" y="1094466"/>
                <a:ext cx="3237488" cy="2393443"/>
              </a:xfrm>
              <a:prstGeom prst="rect">
                <a:avLst/>
              </a:prstGeom>
              <a:noFill/>
              <a:ln w="19050" cap="flat" cmpd="sng" algn="ctr">
                <a:solidFill>
                  <a:srgbClr val="2F528F"/>
                </a:solidFill>
                <a:prstDash val="dash"/>
                <a:miter lim="800000"/>
              </a:ln>
              <a:effectLst/>
            </p:spPr>
            <p:txBody>
              <a:bodyPr rtlCol="0" anchor="ctr"/>
              <a:lstStyle>
                <a:defPPr rtl="0">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prstClr val="black"/>
                    </a:solidFill>
                    <a:effectLst/>
                    <a:uLnTx/>
                    <a:uFillTx/>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9" name="椭圆 8">
                <a:extLst>
                  <a:ext uri="{FF2B5EF4-FFF2-40B4-BE49-F238E27FC236}">
                    <a16:creationId xmlns:a16="http://schemas.microsoft.com/office/drawing/2014/main" id="{B75CB2A5-9A6C-41C2-3139-D6EAF59CA8EF}"/>
                  </a:ext>
                </a:extLst>
              </p:cNvPr>
              <p:cNvSpPr/>
              <p:nvPr/>
            </p:nvSpPr>
            <p:spPr>
              <a:xfrm>
                <a:off x="8579845" y="1831021"/>
                <a:ext cx="672264" cy="606505"/>
              </a:xfrm>
              <a:prstGeom prst="ellipse">
                <a:avLst/>
              </a:prstGeom>
              <a:solidFill>
                <a:schemeClr val="accent2">
                  <a:lumMod val="60000"/>
                  <a:lumOff val="40000"/>
                  <a:alpha val="21000"/>
                </a:schemeClr>
              </a:solidFill>
              <a:ln>
                <a:solidFill>
                  <a:schemeClr val="accent2">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9CF23E8-60F9-CE61-BAC8-194FF90F2882}"/>
                  </a:ext>
                </a:extLst>
              </p:cNvPr>
              <p:cNvSpPr/>
              <p:nvPr/>
            </p:nvSpPr>
            <p:spPr>
              <a:xfrm>
                <a:off x="7942917" y="1653737"/>
                <a:ext cx="826779" cy="832366"/>
              </a:xfrm>
              <a:prstGeom prst="ellipse">
                <a:avLst/>
              </a:prstGeom>
              <a:solidFill>
                <a:schemeClr val="tx2">
                  <a:lumMod val="50000"/>
                  <a:lumOff val="50000"/>
                  <a:alpha val="21000"/>
                </a:schemeClr>
              </a:solidFill>
              <a:ln>
                <a:solidFill>
                  <a:schemeClr val="accent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FF69DEC-0D9A-2682-0E81-697BDBA2015E}"/>
                  </a:ext>
                </a:extLst>
              </p:cNvPr>
              <p:cNvSpPr txBox="1"/>
              <p:nvPr/>
            </p:nvSpPr>
            <p:spPr>
              <a:xfrm>
                <a:off x="4454441" y="1094466"/>
                <a:ext cx="3237488" cy="2393443"/>
              </a:xfrm>
              <a:prstGeom prst="rect">
                <a:avLst/>
              </a:prstGeom>
              <a:noFill/>
              <a:ln w="19050" cap="flat" cmpd="sng" algn="ctr">
                <a:solidFill>
                  <a:srgbClr val="2F528F"/>
                </a:solidFill>
                <a:prstDash val="dash"/>
                <a:miter lim="800000"/>
              </a:ln>
              <a:effectLst/>
            </p:spPr>
            <p:txBody>
              <a:bodyPr rtlCol="0" anchor="ctr"/>
              <a:lstStyle>
                <a:defPPr rtl="0">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prstClr val="black"/>
                    </a:solidFill>
                    <a:effectLst/>
                    <a:uLnTx/>
                    <a:uFillTx/>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cxnSp>
            <p:nvCxnSpPr>
              <p:cNvPr id="12" name="直接连接符 58">
                <a:extLst>
                  <a:ext uri="{FF2B5EF4-FFF2-40B4-BE49-F238E27FC236}">
                    <a16:creationId xmlns:a16="http://schemas.microsoft.com/office/drawing/2014/main" id="{12C0A9E3-2B21-3584-978C-D6B403FF7E43}"/>
                  </a:ext>
                </a:extLst>
              </p:cNvPr>
              <p:cNvCxnSpPr>
                <a:cxnSpLocks/>
                <a:stCxn id="97" idx="6"/>
                <a:endCxn id="105" idx="2"/>
              </p:cNvCxnSpPr>
              <p:nvPr/>
            </p:nvCxnSpPr>
            <p:spPr>
              <a:xfrm flipV="1">
                <a:off x="8534161" y="2343434"/>
                <a:ext cx="300784" cy="345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D156A9A7-DB53-F498-D68B-FAC89BA474E3}"/>
                  </a:ext>
                </a:extLst>
              </p:cNvPr>
              <p:cNvSpPr/>
              <p:nvPr/>
            </p:nvSpPr>
            <p:spPr>
              <a:xfrm>
                <a:off x="4564698" y="1666419"/>
                <a:ext cx="826779" cy="832366"/>
              </a:xfrm>
              <a:prstGeom prst="ellipse">
                <a:avLst/>
              </a:prstGeom>
              <a:solidFill>
                <a:schemeClr val="tx2">
                  <a:lumMod val="50000"/>
                  <a:lumOff val="50000"/>
                  <a:alpha val="21000"/>
                </a:schemeClr>
              </a:solidFill>
              <a:ln>
                <a:solidFill>
                  <a:schemeClr val="accent1">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8F4FC048-B0F4-3C11-6BFB-C8A4E1B47891}"/>
                  </a:ext>
                </a:extLst>
              </p:cNvPr>
              <p:cNvSpPr/>
              <p:nvPr/>
            </p:nvSpPr>
            <p:spPr>
              <a:xfrm>
                <a:off x="5226235" y="1827070"/>
                <a:ext cx="672264" cy="606505"/>
              </a:xfrm>
              <a:prstGeom prst="ellipse">
                <a:avLst/>
              </a:prstGeom>
              <a:solidFill>
                <a:schemeClr val="accent2">
                  <a:lumMod val="60000"/>
                  <a:lumOff val="40000"/>
                  <a:alpha val="21000"/>
                </a:schemeClr>
              </a:solidFill>
              <a:ln>
                <a:solidFill>
                  <a:schemeClr val="accent2">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B5F9074-45F0-8737-B803-2CFB93A964C0}"/>
                  </a:ext>
                </a:extLst>
              </p:cNvPr>
              <p:cNvSpPr/>
              <p:nvPr/>
            </p:nvSpPr>
            <p:spPr>
              <a:xfrm>
                <a:off x="475707" y="1046085"/>
                <a:ext cx="10727183" cy="247858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2E2EFD8B-59EE-F11D-703B-C298C799F20D}"/>
                  </a:ext>
                </a:extLst>
              </p:cNvPr>
              <p:cNvSpPr txBox="1"/>
              <p:nvPr/>
            </p:nvSpPr>
            <p:spPr>
              <a:xfrm>
                <a:off x="1087154" y="1094466"/>
                <a:ext cx="3237488" cy="2393443"/>
              </a:xfrm>
              <a:prstGeom prst="rect">
                <a:avLst/>
              </a:prstGeom>
              <a:noFill/>
              <a:ln w="19050" cap="flat" cmpd="sng" algn="ctr">
                <a:solidFill>
                  <a:srgbClr val="2F528F"/>
                </a:solidFill>
                <a:prstDash val="dash"/>
                <a:miter lim="800000"/>
              </a:ln>
              <a:effectLst/>
            </p:spPr>
            <p:txBody>
              <a:bodyPr rtlCol="0" anchor="ctr"/>
              <a:lstStyle>
                <a:defPPr rtl="0">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solidFill>
                      <a:prstClr val="black"/>
                    </a:solidFill>
                    <a:effectLst/>
                    <a:uLnTx/>
                    <a:uFillTx/>
                    <a:latin typeface="Microsoft YaHei" panose="020B0503020204020204" pitchFamily="34" charset="-122"/>
                    <a:ea typeface="Microsoft YaHei"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cs typeface="+mn-cs"/>
                </a:endParaRPr>
              </a:p>
            </p:txBody>
          </p:sp>
          <p:sp>
            <p:nvSpPr>
              <p:cNvPr id="18" name="文本框 17">
                <a:extLst>
                  <a:ext uri="{FF2B5EF4-FFF2-40B4-BE49-F238E27FC236}">
                    <a16:creationId xmlns:a16="http://schemas.microsoft.com/office/drawing/2014/main" id="{F669651C-7071-EEB5-BA0A-A41BEE33E282}"/>
                  </a:ext>
                </a:extLst>
              </p:cNvPr>
              <p:cNvSpPr txBox="1"/>
              <p:nvPr/>
            </p:nvSpPr>
            <p:spPr>
              <a:xfrm>
                <a:off x="499221" y="1401402"/>
                <a:ext cx="445799" cy="1323439"/>
              </a:xfrm>
              <a:prstGeom prst="rect">
                <a:avLst/>
              </a:prstGeom>
              <a:noFill/>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存在问题</a:t>
                </a:r>
              </a:p>
            </p:txBody>
          </p:sp>
          <p:sp>
            <p:nvSpPr>
              <p:cNvPr id="19" name="矩形 18">
                <a:extLst>
                  <a:ext uri="{FF2B5EF4-FFF2-40B4-BE49-F238E27FC236}">
                    <a16:creationId xmlns:a16="http://schemas.microsoft.com/office/drawing/2014/main" id="{3ED9BF2D-5104-5C6A-8E43-AB239200E8B1}"/>
                  </a:ext>
                </a:extLst>
              </p:cNvPr>
              <p:cNvSpPr/>
              <p:nvPr/>
            </p:nvSpPr>
            <p:spPr>
              <a:xfrm>
                <a:off x="469155" y="3595629"/>
                <a:ext cx="10728616" cy="3160771"/>
              </a:xfrm>
              <a:prstGeom prst="rect">
                <a:avLst/>
              </a:prstGeom>
              <a:noFill/>
              <a:ln w="190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37E2FFB-66B8-6F4E-C0E3-840ED420E3F5}"/>
                  </a:ext>
                </a:extLst>
              </p:cNvPr>
              <p:cNvSpPr txBox="1"/>
              <p:nvPr/>
            </p:nvSpPr>
            <p:spPr>
              <a:xfrm>
                <a:off x="518591" y="4514295"/>
                <a:ext cx="445799" cy="1323439"/>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解决方案</a:t>
                </a:r>
              </a:p>
            </p:txBody>
          </p:sp>
          <p:sp>
            <p:nvSpPr>
              <p:cNvPr id="21" name="文本框 20">
                <a:extLst>
                  <a:ext uri="{FF2B5EF4-FFF2-40B4-BE49-F238E27FC236}">
                    <a16:creationId xmlns:a16="http://schemas.microsoft.com/office/drawing/2014/main" id="{11ABD00F-E6D1-F50D-3A5A-04124ACD66DF}"/>
                  </a:ext>
                </a:extLst>
              </p:cNvPr>
              <p:cNvSpPr txBox="1"/>
              <p:nvPr/>
            </p:nvSpPr>
            <p:spPr>
              <a:xfrm>
                <a:off x="1794920" y="3143149"/>
                <a:ext cx="1821957" cy="360000"/>
              </a:xfrm>
              <a:prstGeom prst="rect">
                <a:avLst/>
              </a:prstGeom>
              <a:noFill/>
            </p:spPr>
            <p:txBody>
              <a:bodyPr wrap="squar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数据分区不均衡</a:t>
                </a:r>
              </a:p>
              <a:p>
                <a:pPr algn="ct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2FDB7D43-C9A5-E370-5381-37FA9F4B81A5}"/>
                  </a:ext>
                </a:extLst>
              </p:cNvPr>
              <p:cNvSpPr txBox="1"/>
              <p:nvPr/>
            </p:nvSpPr>
            <p:spPr>
              <a:xfrm>
                <a:off x="5172942" y="3166179"/>
                <a:ext cx="1800493" cy="369332"/>
              </a:xfrm>
              <a:prstGeom prst="rect">
                <a:avLst/>
              </a:prstGeom>
              <a:noFill/>
            </p:spPr>
            <p:txBody>
              <a:bodyPr wrap="non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高阶关系易割裂</a:t>
                </a:r>
              </a:p>
            </p:txBody>
          </p:sp>
          <p:sp>
            <p:nvSpPr>
              <p:cNvPr id="23" name="矩形 22">
                <a:extLst>
                  <a:ext uri="{FF2B5EF4-FFF2-40B4-BE49-F238E27FC236}">
                    <a16:creationId xmlns:a16="http://schemas.microsoft.com/office/drawing/2014/main" id="{D2963F1E-BBA4-0FE0-922C-7ABBE909A47B}"/>
                  </a:ext>
                </a:extLst>
              </p:cNvPr>
              <p:cNvSpPr/>
              <p:nvPr/>
            </p:nvSpPr>
            <p:spPr>
              <a:xfrm>
                <a:off x="1103191" y="3851795"/>
                <a:ext cx="3200640" cy="276215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D0D37B39-B524-2989-1D0A-8BF08E6CA853}"/>
                  </a:ext>
                </a:extLst>
              </p:cNvPr>
              <p:cNvSpPr txBox="1"/>
              <p:nvPr/>
            </p:nvSpPr>
            <p:spPr>
              <a:xfrm>
                <a:off x="1341600" y="3667126"/>
                <a:ext cx="2723823" cy="707886"/>
              </a:xfrm>
              <a:prstGeom prst="rect">
                <a:avLst/>
              </a:prstGeom>
              <a:solidFill>
                <a:srgbClr val="4472C4"/>
              </a:solid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基于虚拟节点的</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分布式键值存储</a:t>
                </a:r>
              </a:p>
            </p:txBody>
          </p:sp>
          <p:pic>
            <p:nvPicPr>
              <p:cNvPr id="25" name="Picture 15">
                <a:extLst>
                  <a:ext uri="{FF2B5EF4-FFF2-40B4-BE49-F238E27FC236}">
                    <a16:creationId xmlns:a16="http://schemas.microsoft.com/office/drawing/2014/main" id="{D1DC5452-1243-7B11-CC01-66907D7CFE46}"/>
                  </a:ext>
                </a:extLst>
              </p:cNvPr>
              <p:cNvPicPr>
                <a:picLocks noChangeAspect="1"/>
              </p:cNvPicPr>
              <p:nvPr/>
            </p:nvPicPr>
            <p:blipFill>
              <a:blip r:embed="rId2"/>
              <a:stretch>
                <a:fillRect/>
              </a:stretch>
            </p:blipFill>
            <p:spPr>
              <a:xfrm>
                <a:off x="2783946" y="1229094"/>
                <a:ext cx="410474" cy="526979"/>
              </a:xfrm>
              <a:prstGeom prst="rect">
                <a:avLst/>
              </a:prstGeom>
            </p:spPr>
          </p:pic>
          <p:pic>
            <p:nvPicPr>
              <p:cNvPr id="26" name="Picture 15">
                <a:extLst>
                  <a:ext uri="{FF2B5EF4-FFF2-40B4-BE49-F238E27FC236}">
                    <a16:creationId xmlns:a16="http://schemas.microsoft.com/office/drawing/2014/main" id="{E2387E3D-C3A0-E002-5AED-A71DAB231CDB}"/>
                  </a:ext>
                </a:extLst>
              </p:cNvPr>
              <p:cNvPicPr>
                <a:picLocks noChangeAspect="1"/>
              </p:cNvPicPr>
              <p:nvPr/>
            </p:nvPicPr>
            <p:blipFill>
              <a:blip r:embed="rId2"/>
              <a:stretch>
                <a:fillRect/>
              </a:stretch>
            </p:blipFill>
            <p:spPr>
              <a:xfrm>
                <a:off x="3034227" y="1807561"/>
                <a:ext cx="410474" cy="526979"/>
              </a:xfrm>
              <a:prstGeom prst="rect">
                <a:avLst/>
              </a:prstGeom>
            </p:spPr>
          </p:pic>
          <p:pic>
            <p:nvPicPr>
              <p:cNvPr id="27" name="Picture 15">
                <a:extLst>
                  <a:ext uri="{FF2B5EF4-FFF2-40B4-BE49-F238E27FC236}">
                    <a16:creationId xmlns:a16="http://schemas.microsoft.com/office/drawing/2014/main" id="{72B901F5-CBBC-F960-38EF-68C63D832448}"/>
                  </a:ext>
                </a:extLst>
              </p:cNvPr>
              <p:cNvPicPr>
                <a:picLocks noChangeAspect="1"/>
              </p:cNvPicPr>
              <p:nvPr/>
            </p:nvPicPr>
            <p:blipFill>
              <a:blip r:embed="rId2"/>
              <a:stretch>
                <a:fillRect/>
              </a:stretch>
            </p:blipFill>
            <p:spPr>
              <a:xfrm>
                <a:off x="2805795" y="2463753"/>
                <a:ext cx="410474" cy="526979"/>
              </a:xfrm>
              <a:prstGeom prst="rect">
                <a:avLst/>
              </a:prstGeom>
            </p:spPr>
          </p:pic>
          <p:grpSp>
            <p:nvGrpSpPr>
              <p:cNvPr id="28" name="组合 27">
                <a:extLst>
                  <a:ext uri="{FF2B5EF4-FFF2-40B4-BE49-F238E27FC236}">
                    <a16:creationId xmlns:a16="http://schemas.microsoft.com/office/drawing/2014/main" id="{A706B3C9-B955-0222-CAB4-1D65EF35E763}"/>
                  </a:ext>
                </a:extLst>
              </p:cNvPr>
              <p:cNvGrpSpPr/>
              <p:nvPr/>
            </p:nvGrpSpPr>
            <p:grpSpPr>
              <a:xfrm>
                <a:off x="7851989" y="3672359"/>
                <a:ext cx="3200400" cy="2941587"/>
                <a:chOff x="5244533" y="3667126"/>
                <a:chExt cx="3200400" cy="2941587"/>
              </a:xfrm>
            </p:grpSpPr>
            <p:sp>
              <p:nvSpPr>
                <p:cNvPr id="285" name="矩形 284">
                  <a:extLst>
                    <a:ext uri="{FF2B5EF4-FFF2-40B4-BE49-F238E27FC236}">
                      <a16:creationId xmlns:a16="http://schemas.microsoft.com/office/drawing/2014/main" id="{0D555F81-520A-211A-B125-F6A37C759469}"/>
                    </a:ext>
                  </a:extLst>
                </p:cNvPr>
                <p:cNvSpPr/>
                <p:nvPr/>
              </p:nvSpPr>
              <p:spPr>
                <a:xfrm>
                  <a:off x="5244533" y="3849914"/>
                  <a:ext cx="3200400" cy="2758799"/>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86" name="文本框 285">
                  <a:extLst>
                    <a:ext uri="{FF2B5EF4-FFF2-40B4-BE49-F238E27FC236}">
                      <a16:creationId xmlns:a16="http://schemas.microsoft.com/office/drawing/2014/main" id="{96EF4187-4E4D-8642-1988-18F0A40F95D9}"/>
                    </a:ext>
                  </a:extLst>
                </p:cNvPr>
                <p:cNvSpPr txBox="1"/>
                <p:nvPr/>
              </p:nvSpPr>
              <p:spPr>
                <a:xfrm>
                  <a:off x="5482822" y="3667126"/>
                  <a:ext cx="2723823" cy="707886"/>
                </a:xfrm>
                <a:prstGeom prst="rect">
                  <a:avLst/>
                </a:prstGeom>
                <a:solidFill>
                  <a:srgbClr val="4472C4"/>
                </a:solid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基于一致性哈希的</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动态扩缩容</a:t>
                  </a:r>
                </a:p>
              </p:txBody>
            </p:sp>
          </p:grpSp>
          <p:grpSp>
            <p:nvGrpSpPr>
              <p:cNvPr id="29" name="组合 28">
                <a:extLst>
                  <a:ext uri="{FF2B5EF4-FFF2-40B4-BE49-F238E27FC236}">
                    <a16:creationId xmlns:a16="http://schemas.microsoft.com/office/drawing/2014/main" id="{7E440A03-A6C2-F9D2-60D3-4635F8C715CA}"/>
                  </a:ext>
                </a:extLst>
              </p:cNvPr>
              <p:cNvGrpSpPr/>
              <p:nvPr/>
            </p:nvGrpSpPr>
            <p:grpSpPr>
              <a:xfrm>
                <a:off x="4477710" y="3669005"/>
                <a:ext cx="3200400" cy="2944941"/>
                <a:chOff x="5201497" y="3667126"/>
                <a:chExt cx="3200400" cy="2944941"/>
              </a:xfrm>
            </p:grpSpPr>
            <p:sp>
              <p:nvSpPr>
                <p:cNvPr id="283" name="矩形 282">
                  <a:extLst>
                    <a:ext uri="{FF2B5EF4-FFF2-40B4-BE49-F238E27FC236}">
                      <a16:creationId xmlns:a16="http://schemas.microsoft.com/office/drawing/2014/main" id="{4FB9E417-BA5F-EA0D-F00D-416C19AD68FD}"/>
                    </a:ext>
                  </a:extLst>
                </p:cNvPr>
                <p:cNvSpPr/>
                <p:nvPr/>
              </p:nvSpPr>
              <p:spPr>
                <a:xfrm>
                  <a:off x="5201497" y="3849915"/>
                  <a:ext cx="3200400" cy="2762152"/>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84" name="文本框 283">
                  <a:extLst>
                    <a:ext uri="{FF2B5EF4-FFF2-40B4-BE49-F238E27FC236}">
                      <a16:creationId xmlns:a16="http://schemas.microsoft.com/office/drawing/2014/main" id="{4217DF82-436A-285E-21F3-8470655E4B61}"/>
                    </a:ext>
                  </a:extLst>
                </p:cNvPr>
                <p:cNvSpPr txBox="1"/>
                <p:nvPr/>
              </p:nvSpPr>
              <p:spPr>
                <a:xfrm>
                  <a:off x="5439786" y="3667126"/>
                  <a:ext cx="2723823" cy="707886"/>
                </a:xfrm>
                <a:prstGeom prst="rect">
                  <a:avLst/>
                </a:prstGeom>
                <a:solidFill>
                  <a:srgbClr val="4472C4"/>
                </a:solid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基于</a:t>
                  </a:r>
                  <a:r>
                    <a:rPr lang="en-US" altLang="zh-CN" sz="2000" b="1" dirty="0">
                      <a:solidFill>
                        <a:schemeClr val="bg1"/>
                      </a:solidFill>
                      <a:latin typeface="微软雅黑" panose="020B0503020204020204" pitchFamily="34" charset="-122"/>
                      <a:ea typeface="微软雅黑" panose="020B0503020204020204" pitchFamily="34" charset="-122"/>
                    </a:rPr>
                    <a:t>expander</a:t>
                  </a:r>
                  <a:r>
                    <a:rPr lang="zh-CN" altLang="en-US" sz="2000" b="1" dirty="0">
                      <a:solidFill>
                        <a:schemeClr val="bg1"/>
                      </a:solidFill>
                      <a:latin typeface="微软雅黑" panose="020B0503020204020204" pitchFamily="34" charset="-122"/>
                      <a:ea typeface="微软雅黑" panose="020B0503020204020204" pitchFamily="34" charset="-122"/>
                    </a:rPr>
                    <a:t>分解的</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虚拟节点映射</a:t>
                  </a:r>
                </a:p>
              </p:txBody>
            </p:sp>
          </p:grpSp>
          <p:sp>
            <p:nvSpPr>
              <p:cNvPr id="30" name="文本框 29">
                <a:extLst>
                  <a:ext uri="{FF2B5EF4-FFF2-40B4-BE49-F238E27FC236}">
                    <a16:creationId xmlns:a16="http://schemas.microsoft.com/office/drawing/2014/main" id="{47D0C629-98C8-70C1-75E7-A43014C0690B}"/>
                  </a:ext>
                </a:extLst>
              </p:cNvPr>
              <p:cNvSpPr txBox="1"/>
              <p:nvPr/>
            </p:nvSpPr>
            <p:spPr>
              <a:xfrm>
                <a:off x="8540228" y="3166179"/>
                <a:ext cx="1800493" cy="369332"/>
              </a:xfrm>
              <a:prstGeom prst="rect">
                <a:avLst/>
              </a:prstGeom>
              <a:noFill/>
            </p:spPr>
            <p:txBody>
              <a:bodyPr wrap="none" rtlCol="0">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动态时变难更新</a:t>
                </a:r>
              </a:p>
            </p:txBody>
          </p:sp>
          <p:sp>
            <p:nvSpPr>
              <p:cNvPr id="31" name="椭圆 30">
                <a:extLst>
                  <a:ext uri="{FF2B5EF4-FFF2-40B4-BE49-F238E27FC236}">
                    <a16:creationId xmlns:a16="http://schemas.microsoft.com/office/drawing/2014/main" id="{435E0E23-96FB-F47E-2164-5B38B2D39A8B}"/>
                  </a:ext>
                </a:extLst>
              </p:cNvPr>
              <p:cNvSpPr/>
              <p:nvPr/>
            </p:nvSpPr>
            <p:spPr>
              <a:xfrm>
                <a:off x="4725148" y="1804653"/>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F5BF5EF3-C27F-73A6-29D9-A33149B0E0A7}"/>
                  </a:ext>
                </a:extLst>
              </p:cNvPr>
              <p:cNvSpPr/>
              <p:nvPr/>
            </p:nvSpPr>
            <p:spPr>
              <a:xfrm>
                <a:off x="4927047" y="2028166"/>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a16="http://schemas.microsoft.com/office/drawing/2014/main" id="{FC453B58-1939-D27A-CF58-9E105F509864}"/>
                  </a:ext>
                </a:extLst>
              </p:cNvPr>
              <p:cNvSpPr/>
              <p:nvPr/>
            </p:nvSpPr>
            <p:spPr>
              <a:xfrm>
                <a:off x="5083070" y="175966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椭圆 33">
                <a:extLst>
                  <a:ext uri="{FF2B5EF4-FFF2-40B4-BE49-F238E27FC236}">
                    <a16:creationId xmlns:a16="http://schemas.microsoft.com/office/drawing/2014/main" id="{BC8F2CEB-6E90-8936-3716-058408211BB3}"/>
                  </a:ext>
                </a:extLst>
              </p:cNvPr>
              <p:cNvSpPr/>
              <p:nvPr/>
            </p:nvSpPr>
            <p:spPr>
              <a:xfrm>
                <a:off x="5251865" y="204510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 name="椭圆 34">
                <a:extLst>
                  <a:ext uri="{FF2B5EF4-FFF2-40B4-BE49-F238E27FC236}">
                    <a16:creationId xmlns:a16="http://schemas.microsoft.com/office/drawing/2014/main" id="{54B09529-4873-A01B-89C9-79122A7982D7}"/>
                  </a:ext>
                </a:extLst>
              </p:cNvPr>
              <p:cNvSpPr/>
              <p:nvPr/>
            </p:nvSpPr>
            <p:spPr>
              <a:xfrm>
                <a:off x="4692779" y="2241303"/>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椭圆 35">
                <a:extLst>
                  <a:ext uri="{FF2B5EF4-FFF2-40B4-BE49-F238E27FC236}">
                    <a16:creationId xmlns:a16="http://schemas.microsoft.com/office/drawing/2014/main" id="{07D868B8-1330-4B7A-B7C5-C24A4D97DB9C}"/>
                  </a:ext>
                </a:extLst>
              </p:cNvPr>
              <p:cNvSpPr/>
              <p:nvPr/>
            </p:nvSpPr>
            <p:spPr>
              <a:xfrm>
                <a:off x="5065006" y="233300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7" name="直接连接符 58">
                <a:extLst>
                  <a:ext uri="{FF2B5EF4-FFF2-40B4-BE49-F238E27FC236}">
                    <a16:creationId xmlns:a16="http://schemas.microsoft.com/office/drawing/2014/main" id="{D41725B2-831D-A1E3-BAB5-EC190C10F9DC}"/>
                  </a:ext>
                </a:extLst>
              </p:cNvPr>
              <p:cNvCxnSpPr>
                <a:cxnSpLocks/>
                <a:endCxn id="32" idx="1"/>
              </p:cNvCxnSpPr>
              <p:nvPr/>
            </p:nvCxnSpPr>
            <p:spPr>
              <a:xfrm>
                <a:off x="4800461" y="1892307"/>
                <a:ext cx="141443" cy="1490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58">
                <a:extLst>
                  <a:ext uri="{FF2B5EF4-FFF2-40B4-BE49-F238E27FC236}">
                    <a16:creationId xmlns:a16="http://schemas.microsoft.com/office/drawing/2014/main" id="{6CF972DB-B72F-8231-9914-A3C4F65420AE}"/>
                  </a:ext>
                </a:extLst>
              </p:cNvPr>
              <p:cNvCxnSpPr>
                <a:cxnSpLocks/>
              </p:cNvCxnSpPr>
              <p:nvPr/>
            </p:nvCxnSpPr>
            <p:spPr>
              <a:xfrm flipH="1">
                <a:off x="4994994" y="1842696"/>
                <a:ext cx="111918" cy="1857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58">
                <a:extLst>
                  <a:ext uri="{FF2B5EF4-FFF2-40B4-BE49-F238E27FC236}">
                    <a16:creationId xmlns:a16="http://schemas.microsoft.com/office/drawing/2014/main" id="{A7F4B034-5832-7C70-0305-C57E70F2E0A9}"/>
                  </a:ext>
                </a:extLst>
              </p:cNvPr>
              <p:cNvCxnSpPr>
                <a:cxnSpLocks/>
              </p:cNvCxnSpPr>
              <p:nvPr/>
            </p:nvCxnSpPr>
            <p:spPr>
              <a:xfrm flipV="1">
                <a:off x="4782799" y="2111778"/>
                <a:ext cx="152663" cy="138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58">
                <a:extLst>
                  <a:ext uri="{FF2B5EF4-FFF2-40B4-BE49-F238E27FC236}">
                    <a16:creationId xmlns:a16="http://schemas.microsoft.com/office/drawing/2014/main" id="{8E7A1DC7-5388-D283-E342-61FF7FF93723}"/>
                  </a:ext>
                </a:extLst>
              </p:cNvPr>
              <p:cNvCxnSpPr>
                <a:cxnSpLocks/>
              </p:cNvCxnSpPr>
              <p:nvPr/>
            </p:nvCxnSpPr>
            <p:spPr>
              <a:xfrm flipH="1" flipV="1">
                <a:off x="5006900" y="2114160"/>
                <a:ext cx="95250" cy="2214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58">
                <a:extLst>
                  <a:ext uri="{FF2B5EF4-FFF2-40B4-BE49-F238E27FC236}">
                    <a16:creationId xmlns:a16="http://schemas.microsoft.com/office/drawing/2014/main" id="{1BE588A9-F98D-2DBC-6227-C2B62A80C8C0}"/>
                  </a:ext>
                </a:extLst>
              </p:cNvPr>
              <p:cNvCxnSpPr>
                <a:cxnSpLocks/>
              </p:cNvCxnSpPr>
              <p:nvPr/>
            </p:nvCxnSpPr>
            <p:spPr>
              <a:xfrm flipH="1" flipV="1">
                <a:off x="5028331" y="2071296"/>
                <a:ext cx="216694" cy="238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58">
                <a:extLst>
                  <a:ext uri="{FF2B5EF4-FFF2-40B4-BE49-F238E27FC236}">
                    <a16:creationId xmlns:a16="http://schemas.microsoft.com/office/drawing/2014/main" id="{40F409FA-A20E-15F9-158D-DBFB2E945B7E}"/>
                  </a:ext>
                </a:extLst>
              </p:cNvPr>
              <p:cNvCxnSpPr>
                <a:cxnSpLocks/>
              </p:cNvCxnSpPr>
              <p:nvPr/>
            </p:nvCxnSpPr>
            <p:spPr>
              <a:xfrm flipV="1">
                <a:off x="5345831" y="1943100"/>
                <a:ext cx="195338" cy="11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58">
                <a:extLst>
                  <a:ext uri="{FF2B5EF4-FFF2-40B4-BE49-F238E27FC236}">
                    <a16:creationId xmlns:a16="http://schemas.microsoft.com/office/drawing/2014/main" id="{84A39578-6D3F-0A5F-0526-BE0921075D1A}"/>
                  </a:ext>
                </a:extLst>
              </p:cNvPr>
              <p:cNvCxnSpPr>
                <a:cxnSpLocks/>
                <a:stCxn id="44" idx="1"/>
                <a:endCxn id="34" idx="5"/>
              </p:cNvCxnSpPr>
              <p:nvPr/>
            </p:nvCxnSpPr>
            <p:spPr>
              <a:xfrm flipH="1" flipV="1">
                <a:off x="5338457" y="2121903"/>
                <a:ext cx="143639" cy="1897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025A8E9B-690A-EC82-ABBB-8B9615507B8A}"/>
                  </a:ext>
                </a:extLst>
              </p:cNvPr>
              <p:cNvSpPr/>
              <p:nvPr/>
            </p:nvSpPr>
            <p:spPr>
              <a:xfrm>
                <a:off x="5467239" y="2298448"/>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椭圆 44">
                <a:extLst>
                  <a:ext uri="{FF2B5EF4-FFF2-40B4-BE49-F238E27FC236}">
                    <a16:creationId xmlns:a16="http://schemas.microsoft.com/office/drawing/2014/main" id="{681072C8-95AF-E3D4-1E9E-73D19A7E8D44}"/>
                  </a:ext>
                </a:extLst>
              </p:cNvPr>
              <p:cNvSpPr/>
              <p:nvPr/>
            </p:nvSpPr>
            <p:spPr>
              <a:xfrm>
                <a:off x="5541787" y="1881449"/>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46" name="直接连接符 58">
                <a:extLst>
                  <a:ext uri="{FF2B5EF4-FFF2-40B4-BE49-F238E27FC236}">
                    <a16:creationId xmlns:a16="http://schemas.microsoft.com/office/drawing/2014/main" id="{A8017188-8F1A-B3C8-2709-494B9A6259C8}"/>
                  </a:ext>
                </a:extLst>
              </p:cNvPr>
              <p:cNvCxnSpPr>
                <a:cxnSpLocks/>
                <a:stCxn id="44" idx="0"/>
                <a:endCxn id="45" idx="4"/>
              </p:cNvCxnSpPr>
              <p:nvPr/>
            </p:nvCxnSpPr>
            <p:spPr>
              <a:xfrm flipV="1">
                <a:off x="5517964" y="1971421"/>
                <a:ext cx="74548" cy="3270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77EBBEF6-AC25-6E7D-3E44-35967C4E6E57}"/>
                  </a:ext>
                </a:extLst>
              </p:cNvPr>
              <p:cNvGrpSpPr/>
              <p:nvPr/>
            </p:nvGrpSpPr>
            <p:grpSpPr>
              <a:xfrm>
                <a:off x="1230681" y="1752948"/>
                <a:ext cx="825063" cy="697964"/>
                <a:chOff x="1230681" y="1752948"/>
                <a:chExt cx="825063" cy="697964"/>
              </a:xfrm>
            </p:grpSpPr>
            <p:sp>
              <p:nvSpPr>
                <p:cNvPr id="267" name="椭圆 266">
                  <a:extLst>
                    <a:ext uri="{FF2B5EF4-FFF2-40B4-BE49-F238E27FC236}">
                      <a16:creationId xmlns:a16="http://schemas.microsoft.com/office/drawing/2014/main" id="{948ADE08-1D29-0875-5883-6C63B0E462A2}"/>
                    </a:ext>
                  </a:extLst>
                </p:cNvPr>
                <p:cNvSpPr/>
                <p:nvPr/>
              </p:nvSpPr>
              <p:spPr>
                <a:xfrm>
                  <a:off x="1248129" y="1870142"/>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8" name="椭圆 267">
                  <a:extLst>
                    <a:ext uri="{FF2B5EF4-FFF2-40B4-BE49-F238E27FC236}">
                      <a16:creationId xmlns:a16="http://schemas.microsoft.com/office/drawing/2014/main" id="{E641B996-6CD3-908E-1C83-99E6A82ACFCA}"/>
                    </a:ext>
                  </a:extLst>
                </p:cNvPr>
                <p:cNvSpPr/>
                <p:nvPr/>
              </p:nvSpPr>
              <p:spPr>
                <a:xfrm>
                  <a:off x="1516991" y="1752948"/>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9" name="椭圆 268">
                  <a:extLst>
                    <a:ext uri="{FF2B5EF4-FFF2-40B4-BE49-F238E27FC236}">
                      <a16:creationId xmlns:a16="http://schemas.microsoft.com/office/drawing/2014/main" id="{556279CA-4966-3455-11CA-7968CE550DAC}"/>
                    </a:ext>
                  </a:extLst>
                </p:cNvPr>
                <p:cNvSpPr/>
                <p:nvPr/>
              </p:nvSpPr>
              <p:spPr>
                <a:xfrm>
                  <a:off x="1786650" y="1899468"/>
                  <a:ext cx="101449" cy="9341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0" name="椭圆 269">
                  <a:extLst>
                    <a:ext uri="{FF2B5EF4-FFF2-40B4-BE49-F238E27FC236}">
                      <a16:creationId xmlns:a16="http://schemas.microsoft.com/office/drawing/2014/main" id="{35A21449-2C47-9CF1-CA66-8F3D79788DE5}"/>
                    </a:ext>
                  </a:extLst>
                </p:cNvPr>
                <p:cNvSpPr/>
                <p:nvPr/>
              </p:nvSpPr>
              <p:spPr>
                <a:xfrm>
                  <a:off x="1230681" y="2194172"/>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1" name="椭圆 270">
                  <a:extLst>
                    <a:ext uri="{FF2B5EF4-FFF2-40B4-BE49-F238E27FC236}">
                      <a16:creationId xmlns:a16="http://schemas.microsoft.com/office/drawing/2014/main" id="{D0DE87A6-6BBA-4EFF-773B-4D451FA9C7BD}"/>
                    </a:ext>
                  </a:extLst>
                </p:cNvPr>
                <p:cNvSpPr/>
                <p:nvPr/>
              </p:nvSpPr>
              <p:spPr>
                <a:xfrm>
                  <a:off x="1455538" y="2360940"/>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2" name="直接连接符 58">
                  <a:extLst>
                    <a:ext uri="{FF2B5EF4-FFF2-40B4-BE49-F238E27FC236}">
                      <a16:creationId xmlns:a16="http://schemas.microsoft.com/office/drawing/2014/main" id="{E3692626-F85B-D93D-EC03-EC11D6C7FE31}"/>
                    </a:ext>
                  </a:extLst>
                </p:cNvPr>
                <p:cNvCxnSpPr>
                  <a:cxnSpLocks/>
                  <a:stCxn id="267" idx="5"/>
                  <a:endCxn id="282" idx="1"/>
                </p:cNvCxnSpPr>
                <p:nvPr/>
              </p:nvCxnSpPr>
              <p:spPr>
                <a:xfrm>
                  <a:off x="1334721" y="1946938"/>
                  <a:ext cx="184427" cy="1191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直接连接符 58">
                  <a:extLst>
                    <a:ext uri="{FF2B5EF4-FFF2-40B4-BE49-F238E27FC236}">
                      <a16:creationId xmlns:a16="http://schemas.microsoft.com/office/drawing/2014/main" id="{ED8CDCCF-9C8E-2412-8FA8-1D74BBA2C3A1}"/>
                    </a:ext>
                  </a:extLst>
                </p:cNvPr>
                <p:cNvCxnSpPr>
                  <a:cxnSpLocks/>
                  <a:stCxn id="268" idx="4"/>
                  <a:endCxn id="282" idx="0"/>
                </p:cNvCxnSpPr>
                <p:nvPr/>
              </p:nvCxnSpPr>
              <p:spPr>
                <a:xfrm flipH="1">
                  <a:off x="1555016" y="1842920"/>
                  <a:ext cx="12700" cy="209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直接连接符 58">
                  <a:extLst>
                    <a:ext uri="{FF2B5EF4-FFF2-40B4-BE49-F238E27FC236}">
                      <a16:creationId xmlns:a16="http://schemas.microsoft.com/office/drawing/2014/main" id="{5389D061-32BF-1EB4-81F7-7F097C19497B}"/>
                    </a:ext>
                  </a:extLst>
                </p:cNvPr>
                <p:cNvCxnSpPr>
                  <a:cxnSpLocks/>
                  <a:stCxn id="270" idx="7"/>
                </p:cNvCxnSpPr>
                <p:nvPr/>
              </p:nvCxnSpPr>
              <p:spPr>
                <a:xfrm flipV="1">
                  <a:off x="1317273" y="2121704"/>
                  <a:ext cx="186414" cy="85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直接连接符 58">
                  <a:extLst>
                    <a:ext uri="{FF2B5EF4-FFF2-40B4-BE49-F238E27FC236}">
                      <a16:creationId xmlns:a16="http://schemas.microsoft.com/office/drawing/2014/main" id="{1A28C88E-3E42-B797-4D79-4AC79DB7BE72}"/>
                    </a:ext>
                  </a:extLst>
                </p:cNvPr>
                <p:cNvCxnSpPr>
                  <a:cxnSpLocks/>
                </p:cNvCxnSpPr>
                <p:nvPr/>
              </p:nvCxnSpPr>
              <p:spPr>
                <a:xfrm flipV="1">
                  <a:off x="1514006" y="2148693"/>
                  <a:ext cx="30957" cy="2262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直接连接符 58">
                  <a:extLst>
                    <a:ext uri="{FF2B5EF4-FFF2-40B4-BE49-F238E27FC236}">
                      <a16:creationId xmlns:a16="http://schemas.microsoft.com/office/drawing/2014/main" id="{48EE632C-0EED-5441-5919-AF6203AF1137}"/>
                    </a:ext>
                  </a:extLst>
                </p:cNvPr>
                <p:cNvCxnSpPr>
                  <a:cxnSpLocks/>
                </p:cNvCxnSpPr>
                <p:nvPr/>
              </p:nvCxnSpPr>
              <p:spPr>
                <a:xfrm flipH="1" flipV="1">
                  <a:off x="1602112" y="2117735"/>
                  <a:ext cx="197644" cy="159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椭圆 276">
                  <a:extLst>
                    <a:ext uri="{FF2B5EF4-FFF2-40B4-BE49-F238E27FC236}">
                      <a16:creationId xmlns:a16="http://schemas.microsoft.com/office/drawing/2014/main" id="{84627663-C680-6C10-5CA6-731BC3E79ECE}"/>
                    </a:ext>
                  </a:extLst>
                </p:cNvPr>
                <p:cNvSpPr/>
                <p:nvPr/>
              </p:nvSpPr>
              <p:spPr>
                <a:xfrm>
                  <a:off x="1783265" y="2270521"/>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8" name="椭圆 277">
                  <a:extLst>
                    <a:ext uri="{FF2B5EF4-FFF2-40B4-BE49-F238E27FC236}">
                      <a16:creationId xmlns:a16="http://schemas.microsoft.com/office/drawing/2014/main" id="{4A97808E-2FFA-7D83-5458-7CD76AE02816}"/>
                    </a:ext>
                  </a:extLst>
                </p:cNvPr>
                <p:cNvSpPr/>
                <p:nvPr/>
              </p:nvSpPr>
              <p:spPr>
                <a:xfrm>
                  <a:off x="1954295" y="211768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79" name="直接连接符 58">
                  <a:extLst>
                    <a:ext uri="{FF2B5EF4-FFF2-40B4-BE49-F238E27FC236}">
                      <a16:creationId xmlns:a16="http://schemas.microsoft.com/office/drawing/2014/main" id="{77284551-0D1E-A0EE-4A5B-49456B551021}"/>
                    </a:ext>
                  </a:extLst>
                </p:cNvPr>
                <p:cNvCxnSpPr>
                  <a:cxnSpLocks/>
                </p:cNvCxnSpPr>
                <p:nvPr/>
              </p:nvCxnSpPr>
              <p:spPr>
                <a:xfrm flipH="1">
                  <a:off x="1609726" y="1976438"/>
                  <a:ext cx="185737" cy="928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直接连接符 58">
                  <a:extLst>
                    <a:ext uri="{FF2B5EF4-FFF2-40B4-BE49-F238E27FC236}">
                      <a16:creationId xmlns:a16="http://schemas.microsoft.com/office/drawing/2014/main" id="{6C45CBD3-0790-D554-8D9B-D56A5C29D721}"/>
                    </a:ext>
                  </a:extLst>
                </p:cNvPr>
                <p:cNvCxnSpPr>
                  <a:cxnSpLocks/>
                  <a:stCxn id="278" idx="1"/>
                </p:cNvCxnSpPr>
                <p:nvPr/>
              </p:nvCxnSpPr>
              <p:spPr>
                <a:xfrm flipH="1" flipV="1">
                  <a:off x="1874046" y="1988345"/>
                  <a:ext cx="95106" cy="142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直接连接符 58">
                  <a:extLst>
                    <a:ext uri="{FF2B5EF4-FFF2-40B4-BE49-F238E27FC236}">
                      <a16:creationId xmlns:a16="http://schemas.microsoft.com/office/drawing/2014/main" id="{1BA50EF9-46C3-53ED-FF5A-4AB648180634}"/>
                    </a:ext>
                  </a:extLst>
                </p:cNvPr>
                <p:cNvCxnSpPr>
                  <a:cxnSpLocks/>
                  <a:stCxn id="270" idx="0"/>
                  <a:endCxn id="267" idx="4"/>
                </p:cNvCxnSpPr>
                <p:nvPr/>
              </p:nvCxnSpPr>
              <p:spPr>
                <a:xfrm flipV="1">
                  <a:off x="1281406" y="1960114"/>
                  <a:ext cx="17448" cy="2340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2" name="椭圆 281">
                  <a:extLst>
                    <a:ext uri="{FF2B5EF4-FFF2-40B4-BE49-F238E27FC236}">
                      <a16:creationId xmlns:a16="http://schemas.microsoft.com/office/drawing/2014/main" id="{C15E5846-CD25-901D-09E5-25EB463FE8D2}"/>
                    </a:ext>
                  </a:extLst>
                </p:cNvPr>
                <p:cNvSpPr/>
                <p:nvPr/>
              </p:nvSpPr>
              <p:spPr>
                <a:xfrm>
                  <a:off x="1504291" y="2052900"/>
                  <a:ext cx="101449" cy="8997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微软雅黑" panose="020B0503020204020204" pitchFamily="34" charset="-122"/>
                    <a:ea typeface="微软雅黑" panose="020B0503020204020204" pitchFamily="34" charset="-122"/>
                  </a:endParaRPr>
                </a:p>
              </p:txBody>
            </p:sp>
          </p:grpSp>
          <p:cxnSp>
            <p:nvCxnSpPr>
              <p:cNvPr id="48" name="直接箭头连接符 200">
                <a:extLst>
                  <a:ext uri="{FF2B5EF4-FFF2-40B4-BE49-F238E27FC236}">
                    <a16:creationId xmlns:a16="http://schemas.microsoft.com/office/drawing/2014/main" id="{9E22B03F-5293-22CE-A9D4-7032CEE37610}"/>
                  </a:ext>
                </a:extLst>
              </p:cNvPr>
              <p:cNvCxnSpPr>
                <a:cxnSpLocks/>
              </p:cNvCxnSpPr>
              <p:nvPr/>
            </p:nvCxnSpPr>
            <p:spPr>
              <a:xfrm flipH="1" flipV="1">
                <a:off x="1619480" y="2274025"/>
                <a:ext cx="213515" cy="42829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488C10C7-1BD9-646C-E2FA-C3A4D41A2ECB}"/>
                  </a:ext>
                </a:extLst>
              </p:cNvPr>
              <p:cNvSpPr txBox="1"/>
              <p:nvPr/>
            </p:nvSpPr>
            <p:spPr>
              <a:xfrm>
                <a:off x="1229101" y="2646097"/>
                <a:ext cx="1169210"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“超级节点”</a:t>
                </a:r>
              </a:p>
            </p:txBody>
          </p:sp>
          <p:sp>
            <p:nvSpPr>
              <p:cNvPr id="50" name="右箭头 331">
                <a:extLst>
                  <a:ext uri="{FF2B5EF4-FFF2-40B4-BE49-F238E27FC236}">
                    <a16:creationId xmlns:a16="http://schemas.microsoft.com/office/drawing/2014/main" id="{9006E214-37FA-8973-1B02-E227A29D2377}"/>
                  </a:ext>
                </a:extLst>
              </p:cNvPr>
              <p:cNvSpPr/>
              <p:nvPr/>
            </p:nvSpPr>
            <p:spPr>
              <a:xfrm>
                <a:off x="2211111" y="2050820"/>
                <a:ext cx="700734" cy="188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54122BDC-8D51-97BF-CB42-C2B8BFDB15AB}"/>
                  </a:ext>
                </a:extLst>
              </p:cNvPr>
              <p:cNvSpPr txBox="1"/>
              <p:nvPr/>
            </p:nvSpPr>
            <p:spPr>
              <a:xfrm>
                <a:off x="2112778" y="1818852"/>
                <a:ext cx="827850"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图分区</a:t>
                </a:r>
              </a:p>
            </p:txBody>
          </p:sp>
          <p:sp>
            <p:nvSpPr>
              <p:cNvPr id="52" name="椭圆 51">
                <a:extLst>
                  <a:ext uri="{FF2B5EF4-FFF2-40B4-BE49-F238E27FC236}">
                    <a16:creationId xmlns:a16="http://schemas.microsoft.com/office/drawing/2014/main" id="{DB18486F-A78B-5AB1-1827-DB9CC71C4D6E}"/>
                  </a:ext>
                </a:extLst>
              </p:cNvPr>
              <p:cNvSpPr/>
              <p:nvPr/>
            </p:nvSpPr>
            <p:spPr>
              <a:xfrm>
                <a:off x="3577043" y="1838332"/>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3" name="椭圆 52">
                <a:extLst>
                  <a:ext uri="{FF2B5EF4-FFF2-40B4-BE49-F238E27FC236}">
                    <a16:creationId xmlns:a16="http://schemas.microsoft.com/office/drawing/2014/main" id="{C6B512BB-0327-F606-D3D0-E9CCF2F323C4}"/>
                  </a:ext>
                </a:extLst>
              </p:cNvPr>
              <p:cNvSpPr/>
              <p:nvPr/>
            </p:nvSpPr>
            <p:spPr>
              <a:xfrm>
                <a:off x="3845905" y="1721138"/>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椭圆 53">
                <a:extLst>
                  <a:ext uri="{FF2B5EF4-FFF2-40B4-BE49-F238E27FC236}">
                    <a16:creationId xmlns:a16="http://schemas.microsoft.com/office/drawing/2014/main" id="{8954B2DC-DB18-B2AB-8F1B-F5BCEA04243F}"/>
                  </a:ext>
                </a:extLst>
              </p:cNvPr>
              <p:cNvSpPr/>
              <p:nvPr/>
            </p:nvSpPr>
            <p:spPr>
              <a:xfrm>
                <a:off x="4127763" y="1846196"/>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椭圆 54">
                <a:extLst>
                  <a:ext uri="{FF2B5EF4-FFF2-40B4-BE49-F238E27FC236}">
                    <a16:creationId xmlns:a16="http://schemas.microsoft.com/office/drawing/2014/main" id="{9511BFD1-17EE-E0DA-5E3C-0A08F1625396}"/>
                  </a:ext>
                </a:extLst>
              </p:cNvPr>
              <p:cNvSpPr/>
              <p:nvPr/>
            </p:nvSpPr>
            <p:spPr>
              <a:xfrm>
                <a:off x="3559595" y="2162362"/>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6" name="椭圆 55">
                <a:extLst>
                  <a:ext uri="{FF2B5EF4-FFF2-40B4-BE49-F238E27FC236}">
                    <a16:creationId xmlns:a16="http://schemas.microsoft.com/office/drawing/2014/main" id="{4D08EF49-605A-6127-DE98-7B34ADA5E490}"/>
                  </a:ext>
                </a:extLst>
              </p:cNvPr>
              <p:cNvSpPr/>
              <p:nvPr/>
            </p:nvSpPr>
            <p:spPr>
              <a:xfrm>
                <a:off x="3784452" y="2329130"/>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57" name="直接连接符 58">
                <a:extLst>
                  <a:ext uri="{FF2B5EF4-FFF2-40B4-BE49-F238E27FC236}">
                    <a16:creationId xmlns:a16="http://schemas.microsoft.com/office/drawing/2014/main" id="{9DF033E4-65FE-868F-1742-DBB308F34864}"/>
                  </a:ext>
                </a:extLst>
              </p:cNvPr>
              <p:cNvCxnSpPr>
                <a:cxnSpLocks/>
                <a:stCxn id="52" idx="5"/>
                <a:endCxn id="64" idx="1"/>
              </p:cNvCxnSpPr>
              <p:nvPr/>
            </p:nvCxnSpPr>
            <p:spPr>
              <a:xfrm>
                <a:off x="3663635" y="1915128"/>
                <a:ext cx="184427" cy="1191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8">
                <a:extLst>
                  <a:ext uri="{FF2B5EF4-FFF2-40B4-BE49-F238E27FC236}">
                    <a16:creationId xmlns:a16="http://schemas.microsoft.com/office/drawing/2014/main" id="{90EBE4EB-7884-C41E-315B-E756579E5F0F}"/>
                  </a:ext>
                </a:extLst>
              </p:cNvPr>
              <p:cNvCxnSpPr>
                <a:cxnSpLocks/>
                <a:stCxn id="53" idx="4"/>
                <a:endCxn id="64" idx="0"/>
              </p:cNvCxnSpPr>
              <p:nvPr/>
            </p:nvCxnSpPr>
            <p:spPr>
              <a:xfrm flipH="1">
                <a:off x="3883930" y="1811110"/>
                <a:ext cx="12700" cy="209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64C138C8-1688-F7D6-8CF2-18D22BB6F662}"/>
                  </a:ext>
                </a:extLst>
              </p:cNvPr>
              <p:cNvCxnSpPr>
                <a:cxnSpLocks/>
                <a:stCxn id="55" idx="7"/>
              </p:cNvCxnSpPr>
              <p:nvPr/>
            </p:nvCxnSpPr>
            <p:spPr>
              <a:xfrm flipV="1">
                <a:off x="3646187" y="2089894"/>
                <a:ext cx="186414" cy="85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8">
                <a:extLst>
                  <a:ext uri="{FF2B5EF4-FFF2-40B4-BE49-F238E27FC236}">
                    <a16:creationId xmlns:a16="http://schemas.microsoft.com/office/drawing/2014/main" id="{B598E0C3-ECE8-A5FF-94D4-61C2F07C0650}"/>
                  </a:ext>
                </a:extLst>
              </p:cNvPr>
              <p:cNvCxnSpPr>
                <a:cxnSpLocks/>
              </p:cNvCxnSpPr>
              <p:nvPr/>
            </p:nvCxnSpPr>
            <p:spPr>
              <a:xfrm flipV="1">
                <a:off x="3842920" y="2116883"/>
                <a:ext cx="30957" cy="2262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58">
                <a:extLst>
                  <a:ext uri="{FF2B5EF4-FFF2-40B4-BE49-F238E27FC236}">
                    <a16:creationId xmlns:a16="http://schemas.microsoft.com/office/drawing/2014/main" id="{D4F5661F-F474-3139-D492-9B05CBCB0614}"/>
                  </a:ext>
                </a:extLst>
              </p:cNvPr>
              <p:cNvCxnSpPr>
                <a:cxnSpLocks/>
              </p:cNvCxnSpPr>
              <p:nvPr/>
            </p:nvCxnSpPr>
            <p:spPr>
              <a:xfrm flipH="1" flipV="1">
                <a:off x="3931026" y="2085925"/>
                <a:ext cx="197644" cy="159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1A312727-A808-496A-BC8A-B33771FCAA90}"/>
                  </a:ext>
                </a:extLst>
              </p:cNvPr>
              <p:cNvSpPr/>
              <p:nvPr/>
            </p:nvSpPr>
            <p:spPr>
              <a:xfrm>
                <a:off x="4112179" y="2238711"/>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3" name="直接连接符 58">
                <a:extLst>
                  <a:ext uri="{FF2B5EF4-FFF2-40B4-BE49-F238E27FC236}">
                    <a16:creationId xmlns:a16="http://schemas.microsoft.com/office/drawing/2014/main" id="{27C5929A-41EB-ACDE-4753-AC425D4FD06C}"/>
                  </a:ext>
                </a:extLst>
              </p:cNvPr>
              <p:cNvCxnSpPr>
                <a:cxnSpLocks/>
                <a:stCxn id="54" idx="3"/>
                <a:endCxn id="64" idx="7"/>
              </p:cNvCxnSpPr>
              <p:nvPr/>
            </p:nvCxnSpPr>
            <p:spPr>
              <a:xfrm flipH="1">
                <a:off x="3919797" y="1922992"/>
                <a:ext cx="222823" cy="1112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椭圆 63">
                <a:extLst>
                  <a:ext uri="{FF2B5EF4-FFF2-40B4-BE49-F238E27FC236}">
                    <a16:creationId xmlns:a16="http://schemas.microsoft.com/office/drawing/2014/main" id="{C3226741-09B2-D512-3298-ED3F532D5D88}"/>
                  </a:ext>
                </a:extLst>
              </p:cNvPr>
              <p:cNvSpPr/>
              <p:nvPr/>
            </p:nvSpPr>
            <p:spPr>
              <a:xfrm>
                <a:off x="3833205" y="2021090"/>
                <a:ext cx="101449" cy="8997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65" name="椭圆 64">
                <a:extLst>
                  <a:ext uri="{FF2B5EF4-FFF2-40B4-BE49-F238E27FC236}">
                    <a16:creationId xmlns:a16="http://schemas.microsoft.com/office/drawing/2014/main" id="{6D047D9E-5917-083B-636E-3AAFAD8D09F8}"/>
                  </a:ext>
                </a:extLst>
              </p:cNvPr>
              <p:cNvSpPr/>
              <p:nvPr/>
            </p:nvSpPr>
            <p:spPr>
              <a:xfrm>
                <a:off x="3355718" y="2681150"/>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椭圆 65">
                <a:extLst>
                  <a:ext uri="{FF2B5EF4-FFF2-40B4-BE49-F238E27FC236}">
                    <a16:creationId xmlns:a16="http://schemas.microsoft.com/office/drawing/2014/main" id="{E2D9D7B7-C5B6-2300-DD3F-A6E1728D41B3}"/>
                  </a:ext>
                </a:extLst>
              </p:cNvPr>
              <p:cNvSpPr/>
              <p:nvPr/>
            </p:nvSpPr>
            <p:spPr>
              <a:xfrm>
                <a:off x="3606898" y="2875893"/>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67" name="直接连接符 58">
                <a:extLst>
                  <a:ext uri="{FF2B5EF4-FFF2-40B4-BE49-F238E27FC236}">
                    <a16:creationId xmlns:a16="http://schemas.microsoft.com/office/drawing/2014/main" id="{85CCA5DD-F1C9-BE36-0F25-DC346F62489E}"/>
                  </a:ext>
                </a:extLst>
              </p:cNvPr>
              <p:cNvCxnSpPr>
                <a:cxnSpLocks/>
                <a:stCxn id="66" idx="1"/>
              </p:cNvCxnSpPr>
              <p:nvPr/>
            </p:nvCxnSpPr>
            <p:spPr>
              <a:xfrm flipH="1" flipV="1">
                <a:off x="3444468" y="2749429"/>
                <a:ext cx="177287" cy="1396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7177C713-E341-CEEB-3E55-64609A93FB1D}"/>
                  </a:ext>
                </a:extLst>
              </p:cNvPr>
              <p:cNvSpPr/>
              <p:nvPr/>
            </p:nvSpPr>
            <p:spPr>
              <a:xfrm>
                <a:off x="3406443" y="1226956"/>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9" name="椭圆 68">
                <a:extLst>
                  <a:ext uri="{FF2B5EF4-FFF2-40B4-BE49-F238E27FC236}">
                    <a16:creationId xmlns:a16="http://schemas.microsoft.com/office/drawing/2014/main" id="{6F972264-64F0-531E-709D-A0D270C73CCA}"/>
                  </a:ext>
                </a:extLst>
              </p:cNvPr>
              <p:cNvSpPr/>
              <p:nvPr/>
            </p:nvSpPr>
            <p:spPr>
              <a:xfrm>
                <a:off x="3338270" y="1522905"/>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0" name="直接连接符 58">
                <a:extLst>
                  <a:ext uri="{FF2B5EF4-FFF2-40B4-BE49-F238E27FC236}">
                    <a16:creationId xmlns:a16="http://schemas.microsoft.com/office/drawing/2014/main" id="{82078433-2BD6-7FBE-FA0A-C6373117856B}"/>
                  </a:ext>
                </a:extLst>
              </p:cNvPr>
              <p:cNvCxnSpPr>
                <a:cxnSpLocks/>
                <a:stCxn id="69" idx="0"/>
              </p:cNvCxnSpPr>
              <p:nvPr/>
            </p:nvCxnSpPr>
            <p:spPr>
              <a:xfrm flipV="1">
                <a:off x="3388995" y="1310492"/>
                <a:ext cx="55942" cy="2124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15">
                <a:extLst>
                  <a:ext uri="{FF2B5EF4-FFF2-40B4-BE49-F238E27FC236}">
                    <a16:creationId xmlns:a16="http://schemas.microsoft.com/office/drawing/2014/main" id="{A23EBE8C-4382-38AC-2271-AF899815780D}"/>
                  </a:ext>
                </a:extLst>
              </p:cNvPr>
              <p:cNvPicPr>
                <a:picLocks noChangeAspect="1"/>
              </p:cNvPicPr>
              <p:nvPr/>
            </p:nvPicPr>
            <p:blipFill>
              <a:blip r:embed="rId2"/>
              <a:stretch>
                <a:fillRect/>
              </a:stretch>
            </p:blipFill>
            <p:spPr>
              <a:xfrm>
                <a:off x="6242996" y="1259840"/>
                <a:ext cx="410474" cy="526979"/>
              </a:xfrm>
              <a:prstGeom prst="rect">
                <a:avLst/>
              </a:prstGeom>
            </p:spPr>
          </p:pic>
          <p:pic>
            <p:nvPicPr>
              <p:cNvPr id="72" name="Picture 15">
                <a:extLst>
                  <a:ext uri="{FF2B5EF4-FFF2-40B4-BE49-F238E27FC236}">
                    <a16:creationId xmlns:a16="http://schemas.microsoft.com/office/drawing/2014/main" id="{CF9CC8E5-3BC1-21A7-794B-E92F1004D464}"/>
                  </a:ext>
                </a:extLst>
              </p:cNvPr>
              <p:cNvPicPr>
                <a:picLocks noChangeAspect="1"/>
              </p:cNvPicPr>
              <p:nvPr/>
            </p:nvPicPr>
            <p:blipFill>
              <a:blip r:embed="rId2"/>
              <a:stretch>
                <a:fillRect/>
              </a:stretch>
            </p:blipFill>
            <p:spPr>
              <a:xfrm>
                <a:off x="6599742" y="1818463"/>
                <a:ext cx="410474" cy="526979"/>
              </a:xfrm>
              <a:prstGeom prst="rect">
                <a:avLst/>
              </a:prstGeom>
            </p:spPr>
          </p:pic>
          <p:sp>
            <p:nvSpPr>
              <p:cNvPr id="73" name="椭圆 72">
                <a:extLst>
                  <a:ext uri="{FF2B5EF4-FFF2-40B4-BE49-F238E27FC236}">
                    <a16:creationId xmlns:a16="http://schemas.microsoft.com/office/drawing/2014/main" id="{93AC6466-BF0C-EE1B-16D4-6D4CE7D561C5}"/>
                  </a:ext>
                </a:extLst>
              </p:cNvPr>
              <p:cNvSpPr/>
              <p:nvPr/>
            </p:nvSpPr>
            <p:spPr>
              <a:xfrm>
                <a:off x="5736138" y="2139006"/>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4" name="直接连接符 58">
                <a:extLst>
                  <a:ext uri="{FF2B5EF4-FFF2-40B4-BE49-F238E27FC236}">
                    <a16:creationId xmlns:a16="http://schemas.microsoft.com/office/drawing/2014/main" id="{C4771E2E-A071-4CFD-3A6F-99731B4B7F79}"/>
                  </a:ext>
                </a:extLst>
              </p:cNvPr>
              <p:cNvCxnSpPr>
                <a:cxnSpLocks/>
                <a:endCxn id="45" idx="5"/>
              </p:cNvCxnSpPr>
              <p:nvPr/>
            </p:nvCxnSpPr>
            <p:spPr>
              <a:xfrm flipH="1" flipV="1">
                <a:off x="5628379" y="1958245"/>
                <a:ext cx="136627" cy="184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58">
                <a:extLst>
                  <a:ext uri="{FF2B5EF4-FFF2-40B4-BE49-F238E27FC236}">
                    <a16:creationId xmlns:a16="http://schemas.microsoft.com/office/drawing/2014/main" id="{E823A562-E2B8-06B4-0A87-4AA9916256EF}"/>
                  </a:ext>
                </a:extLst>
              </p:cNvPr>
              <p:cNvCxnSpPr>
                <a:cxnSpLocks/>
                <a:stCxn id="73" idx="2"/>
                <a:endCxn id="34" idx="6"/>
              </p:cNvCxnSpPr>
              <p:nvPr/>
            </p:nvCxnSpPr>
            <p:spPr>
              <a:xfrm flipH="1" flipV="1">
                <a:off x="5353314" y="2090093"/>
                <a:ext cx="382824" cy="938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58">
                <a:extLst>
                  <a:ext uri="{FF2B5EF4-FFF2-40B4-BE49-F238E27FC236}">
                    <a16:creationId xmlns:a16="http://schemas.microsoft.com/office/drawing/2014/main" id="{504F7341-53EC-498F-AC9F-D5E171E0313F}"/>
                  </a:ext>
                </a:extLst>
              </p:cNvPr>
              <p:cNvCxnSpPr>
                <a:cxnSpLocks/>
                <a:stCxn id="44" idx="7"/>
                <a:endCxn id="73" idx="3"/>
              </p:cNvCxnSpPr>
              <p:nvPr/>
            </p:nvCxnSpPr>
            <p:spPr>
              <a:xfrm flipV="1">
                <a:off x="5553831" y="2215802"/>
                <a:ext cx="197164" cy="958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箭头连接符 304">
                <a:extLst>
                  <a:ext uri="{FF2B5EF4-FFF2-40B4-BE49-F238E27FC236}">
                    <a16:creationId xmlns:a16="http://schemas.microsoft.com/office/drawing/2014/main" id="{AB2E759E-1007-8552-48AE-E8A857E83571}"/>
                  </a:ext>
                </a:extLst>
              </p:cNvPr>
              <p:cNvCxnSpPr>
                <a:cxnSpLocks/>
              </p:cNvCxnSpPr>
              <p:nvPr/>
            </p:nvCxnSpPr>
            <p:spPr>
              <a:xfrm flipH="1" flipV="1">
                <a:off x="5133796" y="2493693"/>
                <a:ext cx="204661" cy="28130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09D4E6B0-08E2-6A91-0A1E-91461FE173AA}"/>
                  </a:ext>
                </a:extLst>
              </p:cNvPr>
              <p:cNvSpPr txBox="1"/>
              <p:nvPr/>
            </p:nvSpPr>
            <p:spPr>
              <a:xfrm>
                <a:off x="4758159" y="2756102"/>
                <a:ext cx="1356641"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a:t>
                </a:r>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星型</a:t>
                </a:r>
                <a:r>
                  <a:rPr lang="zh-CN" altLang="en-US" sz="1400" b="1" dirty="0">
                    <a:latin typeface="微软雅黑" panose="020B0503020204020204" pitchFamily="34" charset="-122"/>
                    <a:ea typeface="微软雅黑" panose="020B0503020204020204" pitchFamily="34" charset="-122"/>
                  </a:rPr>
                  <a:t>”结构</a:t>
                </a:r>
              </a:p>
            </p:txBody>
          </p:sp>
          <p:cxnSp>
            <p:nvCxnSpPr>
              <p:cNvPr id="79" name="直接箭头连接符 309">
                <a:extLst>
                  <a:ext uri="{FF2B5EF4-FFF2-40B4-BE49-F238E27FC236}">
                    <a16:creationId xmlns:a16="http://schemas.microsoft.com/office/drawing/2014/main" id="{8CF88A11-07A2-2C4C-E36A-FFCB7CA3C757}"/>
                  </a:ext>
                </a:extLst>
              </p:cNvPr>
              <p:cNvCxnSpPr>
                <a:cxnSpLocks/>
              </p:cNvCxnSpPr>
              <p:nvPr/>
            </p:nvCxnSpPr>
            <p:spPr>
              <a:xfrm flipH="1">
                <a:off x="5609444" y="1505604"/>
                <a:ext cx="18935" cy="24198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1C84D84F-3C1B-EDF8-3EFD-9E9C550E7892}"/>
                  </a:ext>
                </a:extLst>
              </p:cNvPr>
              <p:cNvSpPr txBox="1"/>
              <p:nvPr/>
            </p:nvSpPr>
            <p:spPr>
              <a:xfrm>
                <a:off x="5026692" y="1194630"/>
                <a:ext cx="1356641"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a:t>
                </a:r>
                <a:r>
                  <a:rPr lang="zh-CN" altLang="en-US" sz="1400" b="1" dirty="0">
                    <a:solidFill>
                      <a:schemeClr val="accent1">
                        <a:lumMod val="75000"/>
                      </a:schemeClr>
                    </a:solidFill>
                    <a:latin typeface="微软雅黑" panose="020B0503020204020204" pitchFamily="34" charset="-122"/>
                    <a:ea typeface="微软雅黑" panose="020B0503020204020204" pitchFamily="34" charset="-122"/>
                  </a:rPr>
                  <a:t>团</a:t>
                </a:r>
                <a:r>
                  <a:rPr lang="zh-CN" altLang="en-US" sz="1400" b="1" dirty="0">
                    <a:latin typeface="微软雅黑" panose="020B0503020204020204" pitchFamily="34" charset="-122"/>
                    <a:ea typeface="微软雅黑" panose="020B0503020204020204" pitchFamily="34" charset="-122"/>
                  </a:rPr>
                  <a:t>”结构</a:t>
                </a:r>
              </a:p>
            </p:txBody>
          </p:sp>
          <p:sp>
            <p:nvSpPr>
              <p:cNvPr id="81" name="右箭头 331">
                <a:extLst>
                  <a:ext uri="{FF2B5EF4-FFF2-40B4-BE49-F238E27FC236}">
                    <a16:creationId xmlns:a16="http://schemas.microsoft.com/office/drawing/2014/main" id="{594938B5-8033-599A-3CCF-DCCEADA29683}"/>
                  </a:ext>
                </a:extLst>
              </p:cNvPr>
              <p:cNvSpPr/>
              <p:nvPr/>
            </p:nvSpPr>
            <p:spPr>
              <a:xfrm>
                <a:off x="5960572" y="2089009"/>
                <a:ext cx="513253" cy="189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2" name="文本框 81">
                <a:extLst>
                  <a:ext uri="{FF2B5EF4-FFF2-40B4-BE49-F238E27FC236}">
                    <a16:creationId xmlns:a16="http://schemas.microsoft.com/office/drawing/2014/main" id="{5434CA67-507D-88B8-7C7F-2651507507E6}"/>
                  </a:ext>
                </a:extLst>
              </p:cNvPr>
              <p:cNvSpPr txBox="1"/>
              <p:nvPr/>
            </p:nvSpPr>
            <p:spPr>
              <a:xfrm>
                <a:off x="5768449" y="1818463"/>
                <a:ext cx="827850"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图分区</a:t>
                </a:r>
              </a:p>
            </p:txBody>
          </p:sp>
          <p:pic>
            <p:nvPicPr>
              <p:cNvPr id="83" name="Picture 15">
                <a:extLst>
                  <a:ext uri="{FF2B5EF4-FFF2-40B4-BE49-F238E27FC236}">
                    <a16:creationId xmlns:a16="http://schemas.microsoft.com/office/drawing/2014/main" id="{3F0E3936-2184-D4C5-C5F7-7479B113A19C}"/>
                  </a:ext>
                </a:extLst>
              </p:cNvPr>
              <p:cNvPicPr>
                <a:picLocks noChangeAspect="1"/>
              </p:cNvPicPr>
              <p:nvPr/>
            </p:nvPicPr>
            <p:blipFill>
              <a:blip r:embed="rId2"/>
              <a:stretch>
                <a:fillRect/>
              </a:stretch>
            </p:blipFill>
            <p:spPr>
              <a:xfrm>
                <a:off x="6242996" y="2442296"/>
                <a:ext cx="410474" cy="526979"/>
              </a:xfrm>
              <a:prstGeom prst="rect">
                <a:avLst/>
              </a:prstGeom>
            </p:spPr>
          </p:pic>
          <p:grpSp>
            <p:nvGrpSpPr>
              <p:cNvPr id="84" name="组合 83">
                <a:extLst>
                  <a:ext uri="{FF2B5EF4-FFF2-40B4-BE49-F238E27FC236}">
                    <a16:creationId xmlns:a16="http://schemas.microsoft.com/office/drawing/2014/main" id="{198FF3D8-BEFE-82B1-8231-4D4BC0467E08}"/>
                  </a:ext>
                </a:extLst>
              </p:cNvPr>
              <p:cNvGrpSpPr/>
              <p:nvPr/>
            </p:nvGrpSpPr>
            <p:grpSpPr>
              <a:xfrm>
                <a:off x="6698516" y="1149706"/>
                <a:ext cx="383060" cy="516713"/>
                <a:chOff x="4981828" y="1754618"/>
                <a:chExt cx="491740" cy="663312"/>
              </a:xfrm>
            </p:grpSpPr>
            <p:sp>
              <p:nvSpPr>
                <p:cNvPr id="258" name="椭圆 257">
                  <a:extLst>
                    <a:ext uri="{FF2B5EF4-FFF2-40B4-BE49-F238E27FC236}">
                      <a16:creationId xmlns:a16="http://schemas.microsoft.com/office/drawing/2014/main" id="{48A066E0-0706-FB34-3141-AC76EC3A67CC}"/>
                    </a:ext>
                  </a:extLst>
                </p:cNvPr>
                <p:cNvSpPr/>
                <p:nvPr/>
              </p:nvSpPr>
              <p:spPr>
                <a:xfrm>
                  <a:off x="5014197" y="1799604"/>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9" name="椭圆 258">
                  <a:extLst>
                    <a:ext uri="{FF2B5EF4-FFF2-40B4-BE49-F238E27FC236}">
                      <a16:creationId xmlns:a16="http://schemas.microsoft.com/office/drawing/2014/main" id="{534C0B2E-4126-46AD-ABE9-F731B8E2B688}"/>
                    </a:ext>
                  </a:extLst>
                </p:cNvPr>
                <p:cNvSpPr/>
                <p:nvPr/>
              </p:nvSpPr>
              <p:spPr>
                <a:xfrm>
                  <a:off x="5216096" y="202311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0" name="椭圆 259">
                  <a:extLst>
                    <a:ext uri="{FF2B5EF4-FFF2-40B4-BE49-F238E27FC236}">
                      <a16:creationId xmlns:a16="http://schemas.microsoft.com/office/drawing/2014/main" id="{D32A5958-3F2E-C1A8-C6A0-FB636CE7646B}"/>
                    </a:ext>
                  </a:extLst>
                </p:cNvPr>
                <p:cNvSpPr/>
                <p:nvPr/>
              </p:nvSpPr>
              <p:spPr>
                <a:xfrm>
                  <a:off x="5372119" y="1754618"/>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1" name="椭圆 260">
                  <a:extLst>
                    <a:ext uri="{FF2B5EF4-FFF2-40B4-BE49-F238E27FC236}">
                      <a16:creationId xmlns:a16="http://schemas.microsoft.com/office/drawing/2014/main" id="{DB86D0E7-E332-3604-FDB1-E07FC592EA2F}"/>
                    </a:ext>
                  </a:extLst>
                </p:cNvPr>
                <p:cNvSpPr/>
                <p:nvPr/>
              </p:nvSpPr>
              <p:spPr>
                <a:xfrm>
                  <a:off x="4981828" y="2236254"/>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2" name="椭圆 261">
                  <a:extLst>
                    <a:ext uri="{FF2B5EF4-FFF2-40B4-BE49-F238E27FC236}">
                      <a16:creationId xmlns:a16="http://schemas.microsoft.com/office/drawing/2014/main" id="{893F57E2-8903-5299-B7A5-3A5DB7393FC2}"/>
                    </a:ext>
                  </a:extLst>
                </p:cNvPr>
                <p:cNvSpPr/>
                <p:nvPr/>
              </p:nvSpPr>
              <p:spPr>
                <a:xfrm>
                  <a:off x="5354055" y="2327958"/>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63" name="直接连接符 58">
                  <a:extLst>
                    <a:ext uri="{FF2B5EF4-FFF2-40B4-BE49-F238E27FC236}">
                      <a16:creationId xmlns:a16="http://schemas.microsoft.com/office/drawing/2014/main" id="{A1100B68-130B-00B9-942B-79A483FAF25F}"/>
                    </a:ext>
                  </a:extLst>
                </p:cNvPr>
                <p:cNvCxnSpPr>
                  <a:cxnSpLocks/>
                  <a:endCxn id="259" idx="1"/>
                </p:cNvCxnSpPr>
                <p:nvPr/>
              </p:nvCxnSpPr>
              <p:spPr>
                <a:xfrm>
                  <a:off x="5089510" y="1887258"/>
                  <a:ext cx="141443" cy="1490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直接连接符 58">
                  <a:extLst>
                    <a:ext uri="{FF2B5EF4-FFF2-40B4-BE49-F238E27FC236}">
                      <a16:creationId xmlns:a16="http://schemas.microsoft.com/office/drawing/2014/main" id="{E5769EBD-C7B8-61F8-13DD-074C516DF6C5}"/>
                    </a:ext>
                  </a:extLst>
                </p:cNvPr>
                <p:cNvCxnSpPr>
                  <a:cxnSpLocks/>
                </p:cNvCxnSpPr>
                <p:nvPr/>
              </p:nvCxnSpPr>
              <p:spPr>
                <a:xfrm flipH="1">
                  <a:off x="5284043" y="1837647"/>
                  <a:ext cx="111918" cy="1857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直接连接符 58">
                  <a:extLst>
                    <a:ext uri="{FF2B5EF4-FFF2-40B4-BE49-F238E27FC236}">
                      <a16:creationId xmlns:a16="http://schemas.microsoft.com/office/drawing/2014/main" id="{7BED9278-67B1-0B20-FF11-FC482B9B742B}"/>
                    </a:ext>
                  </a:extLst>
                </p:cNvPr>
                <p:cNvCxnSpPr>
                  <a:cxnSpLocks/>
                </p:cNvCxnSpPr>
                <p:nvPr/>
              </p:nvCxnSpPr>
              <p:spPr>
                <a:xfrm flipV="1">
                  <a:off x="5071848" y="2106729"/>
                  <a:ext cx="152663" cy="138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58">
                  <a:extLst>
                    <a:ext uri="{FF2B5EF4-FFF2-40B4-BE49-F238E27FC236}">
                      <a16:creationId xmlns:a16="http://schemas.microsoft.com/office/drawing/2014/main" id="{3AF3A518-B03F-EFEC-528E-C740A6AE06B4}"/>
                    </a:ext>
                  </a:extLst>
                </p:cNvPr>
                <p:cNvCxnSpPr>
                  <a:cxnSpLocks/>
                </p:cNvCxnSpPr>
                <p:nvPr/>
              </p:nvCxnSpPr>
              <p:spPr>
                <a:xfrm flipH="1" flipV="1">
                  <a:off x="5295949" y="2109111"/>
                  <a:ext cx="95250" cy="2214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FEE5D5FB-D609-0153-04C9-FB0C3B679529}"/>
                  </a:ext>
                </a:extLst>
              </p:cNvPr>
              <p:cNvGrpSpPr/>
              <p:nvPr/>
            </p:nvGrpSpPr>
            <p:grpSpPr>
              <a:xfrm>
                <a:off x="6738030" y="2570289"/>
                <a:ext cx="618967" cy="438150"/>
                <a:chOff x="5216096" y="1876400"/>
                <a:chExt cx="716189" cy="506971"/>
              </a:xfrm>
            </p:grpSpPr>
            <p:sp>
              <p:nvSpPr>
                <p:cNvPr id="251" name="椭圆 250">
                  <a:extLst>
                    <a:ext uri="{FF2B5EF4-FFF2-40B4-BE49-F238E27FC236}">
                      <a16:creationId xmlns:a16="http://schemas.microsoft.com/office/drawing/2014/main" id="{6045B58E-2733-C34E-2536-2F5A2D11BEEC}"/>
                    </a:ext>
                  </a:extLst>
                </p:cNvPr>
                <p:cNvSpPr/>
                <p:nvPr/>
              </p:nvSpPr>
              <p:spPr>
                <a:xfrm>
                  <a:off x="5216096" y="202311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2" name="椭圆 251">
                  <a:extLst>
                    <a:ext uri="{FF2B5EF4-FFF2-40B4-BE49-F238E27FC236}">
                      <a16:creationId xmlns:a16="http://schemas.microsoft.com/office/drawing/2014/main" id="{E6E85535-7236-5E29-118E-C0BDE417CDB3}"/>
                    </a:ext>
                  </a:extLst>
                </p:cNvPr>
                <p:cNvSpPr/>
                <p:nvPr/>
              </p:nvSpPr>
              <p:spPr>
                <a:xfrm>
                  <a:off x="5540914" y="2040058"/>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53" name="直接连接符 58">
                  <a:extLst>
                    <a:ext uri="{FF2B5EF4-FFF2-40B4-BE49-F238E27FC236}">
                      <a16:creationId xmlns:a16="http://schemas.microsoft.com/office/drawing/2014/main" id="{40A9904F-357B-0261-104C-37BBB441B63A}"/>
                    </a:ext>
                  </a:extLst>
                </p:cNvPr>
                <p:cNvCxnSpPr>
                  <a:cxnSpLocks/>
                </p:cNvCxnSpPr>
                <p:nvPr/>
              </p:nvCxnSpPr>
              <p:spPr>
                <a:xfrm flipH="1" flipV="1">
                  <a:off x="5317380" y="2066247"/>
                  <a:ext cx="216694" cy="238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58">
                  <a:extLst>
                    <a:ext uri="{FF2B5EF4-FFF2-40B4-BE49-F238E27FC236}">
                      <a16:creationId xmlns:a16="http://schemas.microsoft.com/office/drawing/2014/main" id="{831C85FB-0035-85F0-719F-9E7C42B667F9}"/>
                    </a:ext>
                  </a:extLst>
                </p:cNvPr>
                <p:cNvCxnSpPr>
                  <a:cxnSpLocks/>
                </p:cNvCxnSpPr>
                <p:nvPr/>
              </p:nvCxnSpPr>
              <p:spPr>
                <a:xfrm flipV="1">
                  <a:off x="5634880" y="1938051"/>
                  <a:ext cx="195338" cy="11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58">
                  <a:extLst>
                    <a:ext uri="{FF2B5EF4-FFF2-40B4-BE49-F238E27FC236}">
                      <a16:creationId xmlns:a16="http://schemas.microsoft.com/office/drawing/2014/main" id="{32E3ED76-F270-0612-19D0-EFC67067B1F6}"/>
                    </a:ext>
                  </a:extLst>
                </p:cNvPr>
                <p:cNvCxnSpPr>
                  <a:cxnSpLocks/>
                  <a:stCxn id="256" idx="1"/>
                  <a:endCxn id="252" idx="5"/>
                </p:cNvCxnSpPr>
                <p:nvPr/>
              </p:nvCxnSpPr>
              <p:spPr>
                <a:xfrm flipH="1" flipV="1">
                  <a:off x="5627506" y="2116854"/>
                  <a:ext cx="143639" cy="1897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6" name="椭圆 255">
                  <a:extLst>
                    <a:ext uri="{FF2B5EF4-FFF2-40B4-BE49-F238E27FC236}">
                      <a16:creationId xmlns:a16="http://schemas.microsoft.com/office/drawing/2014/main" id="{8D8AAB97-A46F-6898-CB2F-A5ABA3FCFAD1}"/>
                    </a:ext>
                  </a:extLst>
                </p:cNvPr>
                <p:cNvSpPr/>
                <p:nvPr/>
              </p:nvSpPr>
              <p:spPr>
                <a:xfrm>
                  <a:off x="5756288" y="2293399"/>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7" name="椭圆 256">
                  <a:extLst>
                    <a:ext uri="{FF2B5EF4-FFF2-40B4-BE49-F238E27FC236}">
                      <a16:creationId xmlns:a16="http://schemas.microsoft.com/office/drawing/2014/main" id="{B068C20F-4F3A-C6DC-F636-6F8CCA4004C3}"/>
                    </a:ext>
                  </a:extLst>
                </p:cNvPr>
                <p:cNvSpPr/>
                <p:nvPr/>
              </p:nvSpPr>
              <p:spPr>
                <a:xfrm>
                  <a:off x="5830836" y="1876400"/>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6" name="椭圆 85">
                <a:extLst>
                  <a:ext uri="{FF2B5EF4-FFF2-40B4-BE49-F238E27FC236}">
                    <a16:creationId xmlns:a16="http://schemas.microsoft.com/office/drawing/2014/main" id="{E90E8E43-B9F5-806A-F9D6-9392B1934275}"/>
                  </a:ext>
                </a:extLst>
              </p:cNvPr>
              <p:cNvSpPr/>
              <p:nvPr/>
            </p:nvSpPr>
            <p:spPr>
              <a:xfrm>
                <a:off x="7164674" y="2234405"/>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7" name="椭圆 86">
                <a:extLst>
                  <a:ext uri="{FF2B5EF4-FFF2-40B4-BE49-F238E27FC236}">
                    <a16:creationId xmlns:a16="http://schemas.microsoft.com/office/drawing/2014/main" id="{1A670410-DB64-4756-5927-F5E421CBCCFF}"/>
                  </a:ext>
                </a:extLst>
              </p:cNvPr>
              <p:cNvSpPr/>
              <p:nvPr/>
            </p:nvSpPr>
            <p:spPr>
              <a:xfrm>
                <a:off x="7239222" y="1817406"/>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88" name="直接连接符 58">
                <a:extLst>
                  <a:ext uri="{FF2B5EF4-FFF2-40B4-BE49-F238E27FC236}">
                    <a16:creationId xmlns:a16="http://schemas.microsoft.com/office/drawing/2014/main" id="{6CC7AA23-842C-CEC2-6827-D0FE01A25988}"/>
                  </a:ext>
                </a:extLst>
              </p:cNvPr>
              <p:cNvCxnSpPr>
                <a:cxnSpLocks/>
                <a:stCxn id="86" idx="0"/>
                <a:endCxn id="87" idx="4"/>
              </p:cNvCxnSpPr>
              <p:nvPr/>
            </p:nvCxnSpPr>
            <p:spPr>
              <a:xfrm flipV="1">
                <a:off x="7215399" y="1907378"/>
                <a:ext cx="74548" cy="3270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6624AFC3-8CFB-4069-46A8-7943B588C4A2}"/>
                  </a:ext>
                </a:extLst>
              </p:cNvPr>
              <p:cNvSpPr/>
              <p:nvPr/>
            </p:nvSpPr>
            <p:spPr>
              <a:xfrm>
                <a:off x="7433573" y="2074963"/>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0" name="直接连接符 58">
                <a:extLst>
                  <a:ext uri="{FF2B5EF4-FFF2-40B4-BE49-F238E27FC236}">
                    <a16:creationId xmlns:a16="http://schemas.microsoft.com/office/drawing/2014/main" id="{9688607F-0958-8F7E-3F45-0C6CE05D2773}"/>
                  </a:ext>
                </a:extLst>
              </p:cNvPr>
              <p:cNvCxnSpPr>
                <a:cxnSpLocks/>
                <a:endCxn id="87" idx="5"/>
              </p:cNvCxnSpPr>
              <p:nvPr/>
            </p:nvCxnSpPr>
            <p:spPr>
              <a:xfrm flipH="1" flipV="1">
                <a:off x="7325814" y="1894202"/>
                <a:ext cx="136627" cy="184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58">
                <a:extLst>
                  <a:ext uri="{FF2B5EF4-FFF2-40B4-BE49-F238E27FC236}">
                    <a16:creationId xmlns:a16="http://schemas.microsoft.com/office/drawing/2014/main" id="{F4365233-B988-A156-3D0B-1EB0E1615447}"/>
                  </a:ext>
                </a:extLst>
              </p:cNvPr>
              <p:cNvCxnSpPr>
                <a:cxnSpLocks/>
                <a:stCxn id="86" idx="7"/>
                <a:endCxn id="89" idx="3"/>
              </p:cNvCxnSpPr>
              <p:nvPr/>
            </p:nvCxnSpPr>
            <p:spPr>
              <a:xfrm flipV="1">
                <a:off x="7251266" y="2151759"/>
                <a:ext cx="197164" cy="958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椭圆 91">
                <a:extLst>
                  <a:ext uri="{FF2B5EF4-FFF2-40B4-BE49-F238E27FC236}">
                    <a16:creationId xmlns:a16="http://schemas.microsoft.com/office/drawing/2014/main" id="{0B3DB002-3EC5-4938-4C08-1A7394F0D021}"/>
                  </a:ext>
                </a:extLst>
              </p:cNvPr>
              <p:cNvSpPr/>
              <p:nvPr/>
            </p:nvSpPr>
            <p:spPr>
              <a:xfrm>
                <a:off x="8092854" y="1804653"/>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3" name="椭圆 92">
                <a:extLst>
                  <a:ext uri="{FF2B5EF4-FFF2-40B4-BE49-F238E27FC236}">
                    <a16:creationId xmlns:a16="http://schemas.microsoft.com/office/drawing/2014/main" id="{96D3A13D-2C24-E4A1-A300-480B0E713E9F}"/>
                  </a:ext>
                </a:extLst>
              </p:cNvPr>
              <p:cNvSpPr/>
              <p:nvPr/>
            </p:nvSpPr>
            <p:spPr>
              <a:xfrm>
                <a:off x="8294753" y="2028166"/>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4" name="椭圆 93">
                <a:extLst>
                  <a:ext uri="{FF2B5EF4-FFF2-40B4-BE49-F238E27FC236}">
                    <a16:creationId xmlns:a16="http://schemas.microsoft.com/office/drawing/2014/main" id="{962BD664-FE4D-C2DE-0ABE-627C94F3F1CC}"/>
                  </a:ext>
                </a:extLst>
              </p:cNvPr>
              <p:cNvSpPr/>
              <p:nvPr/>
            </p:nvSpPr>
            <p:spPr>
              <a:xfrm>
                <a:off x="8450776" y="175966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5" name="椭圆 94">
                <a:extLst>
                  <a:ext uri="{FF2B5EF4-FFF2-40B4-BE49-F238E27FC236}">
                    <a16:creationId xmlns:a16="http://schemas.microsoft.com/office/drawing/2014/main" id="{A28F0138-7ADC-7FE9-7A52-42B5E93ECBA1}"/>
                  </a:ext>
                </a:extLst>
              </p:cNvPr>
              <p:cNvSpPr/>
              <p:nvPr/>
            </p:nvSpPr>
            <p:spPr>
              <a:xfrm>
                <a:off x="8619571" y="204510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6" name="椭圆 95">
                <a:extLst>
                  <a:ext uri="{FF2B5EF4-FFF2-40B4-BE49-F238E27FC236}">
                    <a16:creationId xmlns:a16="http://schemas.microsoft.com/office/drawing/2014/main" id="{27AC7F2B-9C49-B6A2-4BF5-AD44270EA1EA}"/>
                  </a:ext>
                </a:extLst>
              </p:cNvPr>
              <p:cNvSpPr/>
              <p:nvPr/>
            </p:nvSpPr>
            <p:spPr>
              <a:xfrm>
                <a:off x="8060485" y="2241303"/>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7" name="椭圆 96">
                <a:extLst>
                  <a:ext uri="{FF2B5EF4-FFF2-40B4-BE49-F238E27FC236}">
                    <a16:creationId xmlns:a16="http://schemas.microsoft.com/office/drawing/2014/main" id="{8FA0B321-CB0D-E7D2-3160-CFD585823A85}"/>
                  </a:ext>
                </a:extLst>
              </p:cNvPr>
              <p:cNvSpPr/>
              <p:nvPr/>
            </p:nvSpPr>
            <p:spPr>
              <a:xfrm>
                <a:off x="8432712" y="233300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8" name="直接连接符 58">
                <a:extLst>
                  <a:ext uri="{FF2B5EF4-FFF2-40B4-BE49-F238E27FC236}">
                    <a16:creationId xmlns:a16="http://schemas.microsoft.com/office/drawing/2014/main" id="{7518BC5B-A4F0-71F1-6185-2AD412A3372A}"/>
                  </a:ext>
                </a:extLst>
              </p:cNvPr>
              <p:cNvCxnSpPr>
                <a:cxnSpLocks/>
                <a:endCxn id="93" idx="1"/>
              </p:cNvCxnSpPr>
              <p:nvPr/>
            </p:nvCxnSpPr>
            <p:spPr>
              <a:xfrm>
                <a:off x="8168167" y="1892307"/>
                <a:ext cx="141443" cy="1490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58">
                <a:extLst>
                  <a:ext uri="{FF2B5EF4-FFF2-40B4-BE49-F238E27FC236}">
                    <a16:creationId xmlns:a16="http://schemas.microsoft.com/office/drawing/2014/main" id="{FB90C4B8-4DF5-E529-C6EA-8C5729DD4E75}"/>
                  </a:ext>
                </a:extLst>
              </p:cNvPr>
              <p:cNvCxnSpPr>
                <a:cxnSpLocks/>
              </p:cNvCxnSpPr>
              <p:nvPr/>
            </p:nvCxnSpPr>
            <p:spPr>
              <a:xfrm flipH="1">
                <a:off x="8362700" y="1842696"/>
                <a:ext cx="111918" cy="1857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接连接符 58">
                <a:extLst>
                  <a:ext uri="{FF2B5EF4-FFF2-40B4-BE49-F238E27FC236}">
                    <a16:creationId xmlns:a16="http://schemas.microsoft.com/office/drawing/2014/main" id="{CC2EBBD9-9DDA-95CE-7CA3-BBFBE01211C3}"/>
                  </a:ext>
                </a:extLst>
              </p:cNvPr>
              <p:cNvCxnSpPr>
                <a:cxnSpLocks/>
              </p:cNvCxnSpPr>
              <p:nvPr/>
            </p:nvCxnSpPr>
            <p:spPr>
              <a:xfrm flipV="1">
                <a:off x="8150505" y="2111778"/>
                <a:ext cx="152663" cy="138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58">
                <a:extLst>
                  <a:ext uri="{FF2B5EF4-FFF2-40B4-BE49-F238E27FC236}">
                    <a16:creationId xmlns:a16="http://schemas.microsoft.com/office/drawing/2014/main" id="{318979E5-FD55-7248-92D9-811A20DD367E}"/>
                  </a:ext>
                </a:extLst>
              </p:cNvPr>
              <p:cNvCxnSpPr>
                <a:cxnSpLocks/>
              </p:cNvCxnSpPr>
              <p:nvPr/>
            </p:nvCxnSpPr>
            <p:spPr>
              <a:xfrm flipH="1" flipV="1">
                <a:off x="8374606" y="2114160"/>
                <a:ext cx="95250" cy="2214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58">
                <a:extLst>
                  <a:ext uri="{FF2B5EF4-FFF2-40B4-BE49-F238E27FC236}">
                    <a16:creationId xmlns:a16="http://schemas.microsoft.com/office/drawing/2014/main" id="{2EBA02ED-75CD-C7A9-750D-A1643A137228}"/>
                  </a:ext>
                </a:extLst>
              </p:cNvPr>
              <p:cNvCxnSpPr>
                <a:cxnSpLocks/>
              </p:cNvCxnSpPr>
              <p:nvPr/>
            </p:nvCxnSpPr>
            <p:spPr>
              <a:xfrm flipH="1" flipV="1">
                <a:off x="8396037" y="2071296"/>
                <a:ext cx="216694" cy="238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58">
                <a:extLst>
                  <a:ext uri="{FF2B5EF4-FFF2-40B4-BE49-F238E27FC236}">
                    <a16:creationId xmlns:a16="http://schemas.microsoft.com/office/drawing/2014/main" id="{0D68BA7B-59D2-0C4C-3004-E5D593D7B583}"/>
                  </a:ext>
                </a:extLst>
              </p:cNvPr>
              <p:cNvCxnSpPr>
                <a:cxnSpLocks/>
              </p:cNvCxnSpPr>
              <p:nvPr/>
            </p:nvCxnSpPr>
            <p:spPr>
              <a:xfrm flipV="1">
                <a:off x="8713537" y="1943100"/>
                <a:ext cx="195338" cy="11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58">
                <a:extLst>
                  <a:ext uri="{FF2B5EF4-FFF2-40B4-BE49-F238E27FC236}">
                    <a16:creationId xmlns:a16="http://schemas.microsoft.com/office/drawing/2014/main" id="{6635E34E-4EA4-EAA7-723C-D5FC0D1873A2}"/>
                  </a:ext>
                </a:extLst>
              </p:cNvPr>
              <p:cNvCxnSpPr>
                <a:cxnSpLocks/>
                <a:stCxn id="105" idx="1"/>
                <a:endCxn id="95" idx="5"/>
              </p:cNvCxnSpPr>
              <p:nvPr/>
            </p:nvCxnSpPr>
            <p:spPr>
              <a:xfrm flipH="1" flipV="1">
                <a:off x="8706163" y="2121903"/>
                <a:ext cx="143639" cy="1897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椭圆 104">
                <a:extLst>
                  <a:ext uri="{FF2B5EF4-FFF2-40B4-BE49-F238E27FC236}">
                    <a16:creationId xmlns:a16="http://schemas.microsoft.com/office/drawing/2014/main" id="{9B279FB2-F8B6-13AF-1C9E-179794798D1A}"/>
                  </a:ext>
                </a:extLst>
              </p:cNvPr>
              <p:cNvSpPr/>
              <p:nvPr/>
            </p:nvSpPr>
            <p:spPr>
              <a:xfrm>
                <a:off x="8834945" y="2298448"/>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6" name="椭圆 105">
                <a:extLst>
                  <a:ext uri="{FF2B5EF4-FFF2-40B4-BE49-F238E27FC236}">
                    <a16:creationId xmlns:a16="http://schemas.microsoft.com/office/drawing/2014/main" id="{72B9BA1C-BC99-A6B5-764C-7658453B62FB}"/>
                  </a:ext>
                </a:extLst>
              </p:cNvPr>
              <p:cNvSpPr/>
              <p:nvPr/>
            </p:nvSpPr>
            <p:spPr>
              <a:xfrm>
                <a:off x="8909493" y="1881449"/>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7" name="直接连接符 58">
                <a:extLst>
                  <a:ext uri="{FF2B5EF4-FFF2-40B4-BE49-F238E27FC236}">
                    <a16:creationId xmlns:a16="http://schemas.microsoft.com/office/drawing/2014/main" id="{0077AF35-BD16-A7D7-CEC0-0CBFE3240DC1}"/>
                  </a:ext>
                </a:extLst>
              </p:cNvPr>
              <p:cNvCxnSpPr>
                <a:cxnSpLocks/>
                <a:stCxn id="105" idx="0"/>
                <a:endCxn id="106" idx="4"/>
              </p:cNvCxnSpPr>
              <p:nvPr/>
            </p:nvCxnSpPr>
            <p:spPr>
              <a:xfrm flipV="1">
                <a:off x="8885670" y="1971421"/>
                <a:ext cx="74548" cy="3270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a:extLst>
                  <a:ext uri="{FF2B5EF4-FFF2-40B4-BE49-F238E27FC236}">
                    <a16:creationId xmlns:a16="http://schemas.microsoft.com/office/drawing/2014/main" id="{614067AE-73BF-168F-A6E9-951D4BC22405}"/>
                  </a:ext>
                </a:extLst>
              </p:cNvPr>
              <p:cNvSpPr/>
              <p:nvPr/>
            </p:nvSpPr>
            <p:spPr>
              <a:xfrm>
                <a:off x="9103844" y="2139006"/>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9" name="直接连接符 58">
                <a:extLst>
                  <a:ext uri="{FF2B5EF4-FFF2-40B4-BE49-F238E27FC236}">
                    <a16:creationId xmlns:a16="http://schemas.microsoft.com/office/drawing/2014/main" id="{A1065249-9E40-C76F-8B72-830048453C86}"/>
                  </a:ext>
                </a:extLst>
              </p:cNvPr>
              <p:cNvCxnSpPr>
                <a:cxnSpLocks/>
                <a:endCxn id="106" idx="5"/>
              </p:cNvCxnSpPr>
              <p:nvPr/>
            </p:nvCxnSpPr>
            <p:spPr>
              <a:xfrm flipH="1" flipV="1">
                <a:off x="8996085" y="1958245"/>
                <a:ext cx="136627" cy="184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58">
                <a:extLst>
                  <a:ext uri="{FF2B5EF4-FFF2-40B4-BE49-F238E27FC236}">
                    <a16:creationId xmlns:a16="http://schemas.microsoft.com/office/drawing/2014/main" id="{7163EBC4-D589-8CA8-1ABD-2619C369ADE2}"/>
                  </a:ext>
                </a:extLst>
              </p:cNvPr>
              <p:cNvCxnSpPr>
                <a:cxnSpLocks/>
                <a:stCxn id="108" idx="2"/>
                <a:endCxn id="95" idx="6"/>
              </p:cNvCxnSpPr>
              <p:nvPr/>
            </p:nvCxnSpPr>
            <p:spPr>
              <a:xfrm flipH="1" flipV="1">
                <a:off x="8721020" y="2090093"/>
                <a:ext cx="382824" cy="938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58">
                <a:extLst>
                  <a:ext uri="{FF2B5EF4-FFF2-40B4-BE49-F238E27FC236}">
                    <a16:creationId xmlns:a16="http://schemas.microsoft.com/office/drawing/2014/main" id="{9C485F74-BA85-F766-725B-77B25FBFD880}"/>
                  </a:ext>
                </a:extLst>
              </p:cNvPr>
              <p:cNvCxnSpPr>
                <a:cxnSpLocks/>
                <a:stCxn id="105" idx="7"/>
                <a:endCxn id="108" idx="3"/>
              </p:cNvCxnSpPr>
              <p:nvPr/>
            </p:nvCxnSpPr>
            <p:spPr>
              <a:xfrm flipV="1">
                <a:off x="8921537" y="2215802"/>
                <a:ext cx="197164" cy="958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12" name="Picture 15">
                <a:extLst>
                  <a:ext uri="{FF2B5EF4-FFF2-40B4-BE49-F238E27FC236}">
                    <a16:creationId xmlns:a16="http://schemas.microsoft.com/office/drawing/2014/main" id="{2705A8B8-37E5-5769-2EE8-0406FCC0604D}"/>
                  </a:ext>
                </a:extLst>
              </p:cNvPr>
              <p:cNvPicPr>
                <a:picLocks noChangeAspect="1"/>
              </p:cNvPicPr>
              <p:nvPr/>
            </p:nvPicPr>
            <p:blipFill>
              <a:blip r:embed="rId2"/>
              <a:stretch>
                <a:fillRect/>
              </a:stretch>
            </p:blipFill>
            <p:spPr>
              <a:xfrm>
                <a:off x="9672331" y="1324323"/>
                <a:ext cx="410474" cy="526979"/>
              </a:xfrm>
              <a:prstGeom prst="rect">
                <a:avLst/>
              </a:prstGeom>
            </p:spPr>
          </p:pic>
          <p:pic>
            <p:nvPicPr>
              <p:cNvPr id="113" name="Picture 15">
                <a:extLst>
                  <a:ext uri="{FF2B5EF4-FFF2-40B4-BE49-F238E27FC236}">
                    <a16:creationId xmlns:a16="http://schemas.microsoft.com/office/drawing/2014/main" id="{6B5D0603-2928-CEF1-AB35-7659829E0EA0}"/>
                  </a:ext>
                </a:extLst>
              </p:cNvPr>
              <p:cNvPicPr>
                <a:picLocks noChangeAspect="1"/>
              </p:cNvPicPr>
              <p:nvPr/>
            </p:nvPicPr>
            <p:blipFill>
              <a:blip r:embed="rId2"/>
              <a:stretch>
                <a:fillRect/>
              </a:stretch>
            </p:blipFill>
            <p:spPr>
              <a:xfrm>
                <a:off x="9677727" y="2366472"/>
                <a:ext cx="410474" cy="526979"/>
              </a:xfrm>
              <a:prstGeom prst="rect">
                <a:avLst/>
              </a:prstGeom>
            </p:spPr>
          </p:pic>
          <p:sp>
            <p:nvSpPr>
              <p:cNvPr id="114" name="椭圆 113">
                <a:extLst>
                  <a:ext uri="{FF2B5EF4-FFF2-40B4-BE49-F238E27FC236}">
                    <a16:creationId xmlns:a16="http://schemas.microsoft.com/office/drawing/2014/main" id="{1FC897A7-45C8-9C77-F041-AAC125D2F751}"/>
                  </a:ext>
                </a:extLst>
              </p:cNvPr>
              <p:cNvSpPr/>
              <p:nvPr/>
            </p:nvSpPr>
            <p:spPr>
              <a:xfrm>
                <a:off x="10249295" y="2563318"/>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5" name="直接连接符 58">
                <a:extLst>
                  <a:ext uri="{FF2B5EF4-FFF2-40B4-BE49-F238E27FC236}">
                    <a16:creationId xmlns:a16="http://schemas.microsoft.com/office/drawing/2014/main" id="{84243ABC-B521-2949-7B38-009EE3FACEFC}"/>
                  </a:ext>
                </a:extLst>
              </p:cNvPr>
              <p:cNvCxnSpPr>
                <a:cxnSpLocks/>
              </p:cNvCxnSpPr>
              <p:nvPr/>
            </p:nvCxnSpPr>
            <p:spPr>
              <a:xfrm flipV="1">
                <a:off x="10343261" y="2461311"/>
                <a:ext cx="195338" cy="11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58">
                <a:extLst>
                  <a:ext uri="{FF2B5EF4-FFF2-40B4-BE49-F238E27FC236}">
                    <a16:creationId xmlns:a16="http://schemas.microsoft.com/office/drawing/2014/main" id="{1E27A048-0353-0CCB-F9C4-49BA8FEB4A5C}"/>
                  </a:ext>
                </a:extLst>
              </p:cNvPr>
              <p:cNvCxnSpPr>
                <a:cxnSpLocks/>
                <a:stCxn id="117" idx="1"/>
                <a:endCxn id="114" idx="5"/>
              </p:cNvCxnSpPr>
              <p:nvPr/>
            </p:nvCxnSpPr>
            <p:spPr>
              <a:xfrm flipH="1" flipV="1">
                <a:off x="10335887" y="2640114"/>
                <a:ext cx="143639" cy="1897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 116">
                <a:extLst>
                  <a:ext uri="{FF2B5EF4-FFF2-40B4-BE49-F238E27FC236}">
                    <a16:creationId xmlns:a16="http://schemas.microsoft.com/office/drawing/2014/main" id="{509DE749-40C7-3845-6B6C-F5AA232ACAD6}"/>
                  </a:ext>
                </a:extLst>
              </p:cNvPr>
              <p:cNvSpPr/>
              <p:nvPr/>
            </p:nvSpPr>
            <p:spPr>
              <a:xfrm>
                <a:off x="10464669" y="2816659"/>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8" name="椭圆 117">
                <a:extLst>
                  <a:ext uri="{FF2B5EF4-FFF2-40B4-BE49-F238E27FC236}">
                    <a16:creationId xmlns:a16="http://schemas.microsoft.com/office/drawing/2014/main" id="{3818DBE8-29EE-4F85-D053-6D0804508A68}"/>
                  </a:ext>
                </a:extLst>
              </p:cNvPr>
              <p:cNvSpPr/>
              <p:nvPr/>
            </p:nvSpPr>
            <p:spPr>
              <a:xfrm>
                <a:off x="10539217" y="2399660"/>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9" name="直接连接符 58">
                <a:extLst>
                  <a:ext uri="{FF2B5EF4-FFF2-40B4-BE49-F238E27FC236}">
                    <a16:creationId xmlns:a16="http://schemas.microsoft.com/office/drawing/2014/main" id="{8D0D29BC-5708-9DB4-DFB0-60415E8D5390}"/>
                  </a:ext>
                </a:extLst>
              </p:cNvPr>
              <p:cNvCxnSpPr>
                <a:cxnSpLocks/>
                <a:stCxn id="117" idx="0"/>
                <a:endCxn id="118" idx="4"/>
              </p:cNvCxnSpPr>
              <p:nvPr/>
            </p:nvCxnSpPr>
            <p:spPr>
              <a:xfrm flipV="1">
                <a:off x="10515394" y="2489632"/>
                <a:ext cx="74548" cy="3270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椭圆 119">
                <a:extLst>
                  <a:ext uri="{FF2B5EF4-FFF2-40B4-BE49-F238E27FC236}">
                    <a16:creationId xmlns:a16="http://schemas.microsoft.com/office/drawing/2014/main" id="{0C192AE3-CBC6-FB96-3D7B-A020B9EA6D6B}"/>
                  </a:ext>
                </a:extLst>
              </p:cNvPr>
              <p:cNvSpPr/>
              <p:nvPr/>
            </p:nvSpPr>
            <p:spPr>
              <a:xfrm>
                <a:off x="10733568" y="265721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21" name="直接连接符 58">
                <a:extLst>
                  <a:ext uri="{FF2B5EF4-FFF2-40B4-BE49-F238E27FC236}">
                    <a16:creationId xmlns:a16="http://schemas.microsoft.com/office/drawing/2014/main" id="{782D6B56-F398-6A62-8662-56EA329CB1FA}"/>
                  </a:ext>
                </a:extLst>
              </p:cNvPr>
              <p:cNvCxnSpPr>
                <a:cxnSpLocks/>
                <a:endCxn id="118" idx="5"/>
              </p:cNvCxnSpPr>
              <p:nvPr/>
            </p:nvCxnSpPr>
            <p:spPr>
              <a:xfrm flipH="1" flipV="1">
                <a:off x="10625809" y="2476456"/>
                <a:ext cx="136627" cy="184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58">
                <a:extLst>
                  <a:ext uri="{FF2B5EF4-FFF2-40B4-BE49-F238E27FC236}">
                    <a16:creationId xmlns:a16="http://schemas.microsoft.com/office/drawing/2014/main" id="{F58AF605-0C24-4CA1-8D6D-2130EDE484E8}"/>
                  </a:ext>
                </a:extLst>
              </p:cNvPr>
              <p:cNvCxnSpPr>
                <a:cxnSpLocks/>
                <a:stCxn id="120" idx="2"/>
                <a:endCxn id="114" idx="6"/>
              </p:cNvCxnSpPr>
              <p:nvPr/>
            </p:nvCxnSpPr>
            <p:spPr>
              <a:xfrm flipH="1" flipV="1">
                <a:off x="10350744" y="2608304"/>
                <a:ext cx="382824" cy="938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58">
                <a:extLst>
                  <a:ext uri="{FF2B5EF4-FFF2-40B4-BE49-F238E27FC236}">
                    <a16:creationId xmlns:a16="http://schemas.microsoft.com/office/drawing/2014/main" id="{651B13E9-6344-7521-9164-563AEF7FCDD6}"/>
                  </a:ext>
                </a:extLst>
              </p:cNvPr>
              <p:cNvCxnSpPr>
                <a:cxnSpLocks/>
                <a:stCxn id="117" idx="7"/>
                <a:endCxn id="120" idx="3"/>
              </p:cNvCxnSpPr>
              <p:nvPr/>
            </p:nvCxnSpPr>
            <p:spPr>
              <a:xfrm flipV="1">
                <a:off x="10551261" y="2734013"/>
                <a:ext cx="197164" cy="958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箭头连接符 421">
                <a:extLst>
                  <a:ext uri="{FF2B5EF4-FFF2-40B4-BE49-F238E27FC236}">
                    <a16:creationId xmlns:a16="http://schemas.microsoft.com/office/drawing/2014/main" id="{B5B6F6DB-F774-0299-0F38-257170243696}"/>
                  </a:ext>
                </a:extLst>
              </p:cNvPr>
              <p:cNvCxnSpPr>
                <a:cxnSpLocks/>
              </p:cNvCxnSpPr>
              <p:nvPr/>
            </p:nvCxnSpPr>
            <p:spPr>
              <a:xfrm flipV="1">
                <a:off x="8534161" y="2436267"/>
                <a:ext cx="103333" cy="20559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A122861C-89A2-337B-85FE-39D119E1E6EB}"/>
                  </a:ext>
                </a:extLst>
              </p:cNvPr>
              <p:cNvSpPr txBox="1"/>
              <p:nvPr/>
            </p:nvSpPr>
            <p:spPr>
              <a:xfrm>
                <a:off x="8118493" y="2660877"/>
                <a:ext cx="934668"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新增边</a:t>
                </a:r>
              </a:p>
            </p:txBody>
          </p:sp>
          <p:sp>
            <p:nvSpPr>
              <p:cNvPr id="126" name="右箭头 331">
                <a:extLst>
                  <a:ext uri="{FF2B5EF4-FFF2-40B4-BE49-F238E27FC236}">
                    <a16:creationId xmlns:a16="http://schemas.microsoft.com/office/drawing/2014/main" id="{EF18FEB2-4393-4D5C-5B5E-DF5C215A715B}"/>
                  </a:ext>
                </a:extLst>
              </p:cNvPr>
              <p:cNvSpPr/>
              <p:nvPr/>
            </p:nvSpPr>
            <p:spPr>
              <a:xfrm rot="19876217">
                <a:off x="9198656" y="1720872"/>
                <a:ext cx="395720" cy="1814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7" name="右箭头 331">
                <a:extLst>
                  <a:ext uri="{FF2B5EF4-FFF2-40B4-BE49-F238E27FC236}">
                    <a16:creationId xmlns:a16="http://schemas.microsoft.com/office/drawing/2014/main" id="{852AD277-8DEE-72F2-EA8B-8FB9794B6C2D}"/>
                  </a:ext>
                </a:extLst>
              </p:cNvPr>
              <p:cNvSpPr/>
              <p:nvPr/>
            </p:nvSpPr>
            <p:spPr>
              <a:xfrm rot="1845289">
                <a:off x="9205289" y="2364599"/>
                <a:ext cx="416715" cy="1892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8" name="文本框 127">
                <a:extLst>
                  <a:ext uri="{FF2B5EF4-FFF2-40B4-BE49-F238E27FC236}">
                    <a16:creationId xmlns:a16="http://schemas.microsoft.com/office/drawing/2014/main" id="{8F511388-4868-EEDB-6A34-5FE0A5DF965B}"/>
                  </a:ext>
                </a:extLst>
              </p:cNvPr>
              <p:cNvSpPr txBox="1"/>
              <p:nvPr/>
            </p:nvSpPr>
            <p:spPr>
              <a:xfrm>
                <a:off x="9210097" y="2040157"/>
                <a:ext cx="529609" cy="307777"/>
              </a:xfrm>
              <a:prstGeom prst="rect">
                <a:avLst/>
              </a:prstGeom>
              <a:noFill/>
            </p:spPr>
            <p:txBody>
              <a:bodyPr wrap="square" rtlCol="0">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rPr>
                  <a:t>？</a:t>
                </a:r>
              </a:p>
            </p:txBody>
          </p:sp>
          <p:grpSp>
            <p:nvGrpSpPr>
              <p:cNvPr id="129" name="组合 128">
                <a:extLst>
                  <a:ext uri="{FF2B5EF4-FFF2-40B4-BE49-F238E27FC236}">
                    <a16:creationId xmlns:a16="http://schemas.microsoft.com/office/drawing/2014/main" id="{2B1FD136-F1A1-59D9-A1BA-5678FAECF2C6}"/>
                  </a:ext>
                </a:extLst>
              </p:cNvPr>
              <p:cNvGrpSpPr/>
              <p:nvPr/>
            </p:nvGrpSpPr>
            <p:grpSpPr>
              <a:xfrm>
                <a:off x="10144026" y="1268224"/>
                <a:ext cx="819117" cy="624083"/>
                <a:chOff x="10144026" y="1268224"/>
                <a:chExt cx="870606" cy="663312"/>
              </a:xfrm>
            </p:grpSpPr>
            <p:cxnSp>
              <p:nvCxnSpPr>
                <p:cNvPr id="238" name="直接连接符 58">
                  <a:extLst>
                    <a:ext uri="{FF2B5EF4-FFF2-40B4-BE49-F238E27FC236}">
                      <a16:creationId xmlns:a16="http://schemas.microsoft.com/office/drawing/2014/main" id="{6F1A6D0A-9B57-4BE9-B3F8-925B2F0B1AD9}"/>
                    </a:ext>
                  </a:extLst>
                </p:cNvPr>
                <p:cNvCxnSpPr>
                  <a:cxnSpLocks/>
                </p:cNvCxnSpPr>
                <p:nvPr/>
              </p:nvCxnSpPr>
              <p:spPr>
                <a:xfrm flipV="1">
                  <a:off x="10640517" y="1838836"/>
                  <a:ext cx="300784" cy="34559"/>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39" name="椭圆 238">
                  <a:extLst>
                    <a:ext uri="{FF2B5EF4-FFF2-40B4-BE49-F238E27FC236}">
                      <a16:creationId xmlns:a16="http://schemas.microsoft.com/office/drawing/2014/main" id="{BE6D7CD4-EFCD-3A1B-2E62-E4C0355C4664}"/>
                    </a:ext>
                  </a:extLst>
                </p:cNvPr>
                <p:cNvSpPr/>
                <p:nvPr/>
              </p:nvSpPr>
              <p:spPr>
                <a:xfrm>
                  <a:off x="10176395" y="1313210"/>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0" name="椭圆 239">
                  <a:extLst>
                    <a:ext uri="{FF2B5EF4-FFF2-40B4-BE49-F238E27FC236}">
                      <a16:creationId xmlns:a16="http://schemas.microsoft.com/office/drawing/2014/main" id="{C7B29F06-E2B7-8C49-091E-A24DE0982FC9}"/>
                    </a:ext>
                  </a:extLst>
                </p:cNvPr>
                <p:cNvSpPr/>
                <p:nvPr/>
              </p:nvSpPr>
              <p:spPr>
                <a:xfrm>
                  <a:off x="10378294" y="1536723"/>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1" name="椭圆 240">
                  <a:extLst>
                    <a:ext uri="{FF2B5EF4-FFF2-40B4-BE49-F238E27FC236}">
                      <a16:creationId xmlns:a16="http://schemas.microsoft.com/office/drawing/2014/main" id="{346E764D-CC39-9732-D724-7FD846B3ED5A}"/>
                    </a:ext>
                  </a:extLst>
                </p:cNvPr>
                <p:cNvSpPr/>
                <p:nvPr/>
              </p:nvSpPr>
              <p:spPr>
                <a:xfrm>
                  <a:off x="10534317" y="1268224"/>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2" name="椭圆 241">
                  <a:extLst>
                    <a:ext uri="{FF2B5EF4-FFF2-40B4-BE49-F238E27FC236}">
                      <a16:creationId xmlns:a16="http://schemas.microsoft.com/office/drawing/2014/main" id="{B865B1E2-84EE-3E3B-BFCD-F491FE0F721D}"/>
                    </a:ext>
                  </a:extLst>
                </p:cNvPr>
                <p:cNvSpPr/>
                <p:nvPr/>
              </p:nvSpPr>
              <p:spPr>
                <a:xfrm>
                  <a:off x="10703112" y="1553664"/>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3" name="椭圆 242">
                  <a:extLst>
                    <a:ext uri="{FF2B5EF4-FFF2-40B4-BE49-F238E27FC236}">
                      <a16:creationId xmlns:a16="http://schemas.microsoft.com/office/drawing/2014/main" id="{F4F2A75E-4CFA-A9F6-60E3-3D3FE31782C9}"/>
                    </a:ext>
                  </a:extLst>
                </p:cNvPr>
                <p:cNvSpPr/>
                <p:nvPr/>
              </p:nvSpPr>
              <p:spPr>
                <a:xfrm>
                  <a:off x="10144026" y="1749860"/>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4" name="椭圆 243">
                  <a:extLst>
                    <a:ext uri="{FF2B5EF4-FFF2-40B4-BE49-F238E27FC236}">
                      <a16:creationId xmlns:a16="http://schemas.microsoft.com/office/drawing/2014/main" id="{9920D95C-7770-2E61-B67D-CB3772AAE39B}"/>
                    </a:ext>
                  </a:extLst>
                </p:cNvPr>
                <p:cNvSpPr/>
                <p:nvPr/>
              </p:nvSpPr>
              <p:spPr>
                <a:xfrm>
                  <a:off x="10516253" y="1841564"/>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45" name="直接连接符 58">
                  <a:extLst>
                    <a:ext uri="{FF2B5EF4-FFF2-40B4-BE49-F238E27FC236}">
                      <a16:creationId xmlns:a16="http://schemas.microsoft.com/office/drawing/2014/main" id="{AEC1CE7D-CE57-A34E-07B6-6C6DF0A512D6}"/>
                    </a:ext>
                  </a:extLst>
                </p:cNvPr>
                <p:cNvCxnSpPr>
                  <a:cxnSpLocks/>
                  <a:endCxn id="240" idx="1"/>
                </p:cNvCxnSpPr>
                <p:nvPr/>
              </p:nvCxnSpPr>
              <p:spPr>
                <a:xfrm>
                  <a:off x="10251708" y="1400864"/>
                  <a:ext cx="141443" cy="1490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直接连接符 58">
                  <a:extLst>
                    <a:ext uri="{FF2B5EF4-FFF2-40B4-BE49-F238E27FC236}">
                      <a16:creationId xmlns:a16="http://schemas.microsoft.com/office/drawing/2014/main" id="{04874B1C-9E9C-BD62-A3B6-BDFA3F701B9F}"/>
                    </a:ext>
                  </a:extLst>
                </p:cNvPr>
                <p:cNvCxnSpPr>
                  <a:cxnSpLocks/>
                </p:cNvCxnSpPr>
                <p:nvPr/>
              </p:nvCxnSpPr>
              <p:spPr>
                <a:xfrm flipH="1">
                  <a:off x="10446241" y="1351253"/>
                  <a:ext cx="111918" cy="1857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58">
                  <a:extLst>
                    <a:ext uri="{FF2B5EF4-FFF2-40B4-BE49-F238E27FC236}">
                      <a16:creationId xmlns:a16="http://schemas.microsoft.com/office/drawing/2014/main" id="{CB7D6CF9-1074-3B89-2286-EAA493D4B073}"/>
                    </a:ext>
                  </a:extLst>
                </p:cNvPr>
                <p:cNvCxnSpPr>
                  <a:cxnSpLocks/>
                </p:cNvCxnSpPr>
                <p:nvPr/>
              </p:nvCxnSpPr>
              <p:spPr>
                <a:xfrm flipV="1">
                  <a:off x="10234046" y="1620335"/>
                  <a:ext cx="152663" cy="138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58">
                  <a:extLst>
                    <a:ext uri="{FF2B5EF4-FFF2-40B4-BE49-F238E27FC236}">
                      <a16:creationId xmlns:a16="http://schemas.microsoft.com/office/drawing/2014/main" id="{D2D0AE0B-AEC8-9056-DB22-BB3CACFE0528}"/>
                    </a:ext>
                  </a:extLst>
                </p:cNvPr>
                <p:cNvCxnSpPr>
                  <a:cxnSpLocks/>
                </p:cNvCxnSpPr>
                <p:nvPr/>
              </p:nvCxnSpPr>
              <p:spPr>
                <a:xfrm flipH="1" flipV="1">
                  <a:off x="10458147" y="1622717"/>
                  <a:ext cx="95250" cy="2214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直接连接符 58">
                  <a:extLst>
                    <a:ext uri="{FF2B5EF4-FFF2-40B4-BE49-F238E27FC236}">
                      <a16:creationId xmlns:a16="http://schemas.microsoft.com/office/drawing/2014/main" id="{3E285C1D-A03D-86A7-6343-46B2B9485673}"/>
                    </a:ext>
                  </a:extLst>
                </p:cNvPr>
                <p:cNvCxnSpPr>
                  <a:cxnSpLocks/>
                </p:cNvCxnSpPr>
                <p:nvPr/>
              </p:nvCxnSpPr>
              <p:spPr>
                <a:xfrm flipH="1" flipV="1">
                  <a:off x="10479578" y="1579853"/>
                  <a:ext cx="216694" cy="238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0" name="椭圆 249">
                  <a:extLst>
                    <a:ext uri="{FF2B5EF4-FFF2-40B4-BE49-F238E27FC236}">
                      <a16:creationId xmlns:a16="http://schemas.microsoft.com/office/drawing/2014/main" id="{1EB5933A-C690-CAF6-51D3-19BC44AD29C0}"/>
                    </a:ext>
                  </a:extLst>
                </p:cNvPr>
                <p:cNvSpPr/>
                <p:nvPr/>
              </p:nvSpPr>
              <p:spPr>
                <a:xfrm>
                  <a:off x="10913183" y="179195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cxnSp>
            <p:nvCxnSpPr>
              <p:cNvPr id="130" name="直接连接符 58">
                <a:extLst>
                  <a:ext uri="{FF2B5EF4-FFF2-40B4-BE49-F238E27FC236}">
                    <a16:creationId xmlns:a16="http://schemas.microsoft.com/office/drawing/2014/main" id="{3163C894-B6EF-A871-DACD-7E77BB7525DE}"/>
                  </a:ext>
                </a:extLst>
              </p:cNvPr>
              <p:cNvCxnSpPr>
                <a:cxnSpLocks/>
              </p:cNvCxnSpPr>
              <p:nvPr/>
            </p:nvCxnSpPr>
            <p:spPr>
              <a:xfrm flipV="1">
                <a:off x="10249295" y="2887912"/>
                <a:ext cx="214258" cy="123250"/>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31" name="椭圆 130">
                <a:extLst>
                  <a:ext uri="{FF2B5EF4-FFF2-40B4-BE49-F238E27FC236}">
                    <a16:creationId xmlns:a16="http://schemas.microsoft.com/office/drawing/2014/main" id="{7EDFE643-6CC6-F0F9-2B64-30D0AACC049B}"/>
                  </a:ext>
                </a:extLst>
              </p:cNvPr>
              <p:cNvSpPr/>
              <p:nvPr/>
            </p:nvSpPr>
            <p:spPr>
              <a:xfrm>
                <a:off x="10144026" y="2984829"/>
                <a:ext cx="101449" cy="89972"/>
              </a:xfrm>
              <a:prstGeom prst="ellipse">
                <a:avLst/>
              </a:prstGeom>
              <a:solidFill>
                <a:schemeClr val="bg1"/>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2" name="文本框 131">
                <a:extLst>
                  <a:ext uri="{FF2B5EF4-FFF2-40B4-BE49-F238E27FC236}">
                    <a16:creationId xmlns:a16="http://schemas.microsoft.com/office/drawing/2014/main" id="{25725B13-DF22-C136-F18A-271C42D64B89}"/>
                  </a:ext>
                </a:extLst>
              </p:cNvPr>
              <p:cNvSpPr txBox="1"/>
              <p:nvPr/>
            </p:nvSpPr>
            <p:spPr>
              <a:xfrm>
                <a:off x="1099776" y="4488666"/>
                <a:ext cx="369332" cy="1056532"/>
              </a:xfrm>
              <a:prstGeom prst="rect">
                <a:avLst/>
              </a:prstGeom>
              <a:noFill/>
            </p:spPr>
            <p:txBody>
              <a:bodyPr vert="eaVert" wrap="square" rtlCol="0">
                <a:spAutoFit/>
              </a:bodyPr>
              <a:lstStyle/>
              <a:p>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分布式键值对</a:t>
                </a:r>
              </a:p>
            </p:txBody>
          </p:sp>
          <p:sp>
            <p:nvSpPr>
              <p:cNvPr id="133" name="文本框 132">
                <a:extLst>
                  <a:ext uri="{FF2B5EF4-FFF2-40B4-BE49-F238E27FC236}">
                    <a16:creationId xmlns:a16="http://schemas.microsoft.com/office/drawing/2014/main" id="{A49BA56A-6DE2-C464-AF94-63576C2D4EEB}"/>
                  </a:ext>
                </a:extLst>
              </p:cNvPr>
              <p:cNvSpPr txBox="1"/>
              <p:nvPr/>
            </p:nvSpPr>
            <p:spPr>
              <a:xfrm>
                <a:off x="1094774" y="5635644"/>
                <a:ext cx="369332" cy="1014623"/>
              </a:xfrm>
              <a:prstGeom prst="rect">
                <a:avLst/>
              </a:prstGeom>
              <a:noFill/>
            </p:spPr>
            <p:txBody>
              <a:bodyPr vert="eaVert" wrap="square" rtlCol="0">
                <a:spAutoFit/>
              </a:bodyPr>
              <a:lstStyle/>
              <a:p>
                <a:pPr algn="ct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虚拟节点映射</a:t>
                </a:r>
              </a:p>
            </p:txBody>
          </p:sp>
          <p:cxnSp>
            <p:nvCxnSpPr>
              <p:cNvPr id="134" name="直接连接符 1395">
                <a:extLst>
                  <a:ext uri="{FF2B5EF4-FFF2-40B4-BE49-F238E27FC236}">
                    <a16:creationId xmlns:a16="http://schemas.microsoft.com/office/drawing/2014/main" id="{DBF6E09D-55C0-5461-DDDB-97D226D45572}"/>
                  </a:ext>
                </a:extLst>
              </p:cNvPr>
              <p:cNvCxnSpPr>
                <a:cxnSpLocks/>
              </p:cNvCxnSpPr>
              <p:nvPr/>
            </p:nvCxnSpPr>
            <p:spPr>
              <a:xfrm>
                <a:off x="1148216" y="5584902"/>
                <a:ext cx="3080996"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35" name="文本框 134">
                <a:extLst>
                  <a:ext uri="{FF2B5EF4-FFF2-40B4-BE49-F238E27FC236}">
                    <a16:creationId xmlns:a16="http://schemas.microsoft.com/office/drawing/2014/main" id="{5CF9D14C-2C18-AFD0-7F1F-541F3CBD8706}"/>
                  </a:ext>
                </a:extLst>
              </p:cNvPr>
              <p:cNvSpPr txBox="1"/>
              <p:nvPr/>
            </p:nvSpPr>
            <p:spPr>
              <a:xfrm>
                <a:off x="1530425" y="5309137"/>
                <a:ext cx="1876017" cy="261610"/>
              </a:xfrm>
              <a:prstGeom prst="rect">
                <a:avLst/>
              </a:prstGeom>
              <a:noFill/>
            </p:spPr>
            <p:txBody>
              <a:bodyPr wrap="square" rtlCol="0">
                <a:spAutoFit/>
              </a:bodyPr>
              <a:lstStyle/>
              <a:p>
                <a:pPr algn="ctr"/>
                <a:r>
                  <a:rPr lang="zh-CN" altLang="en-US" sz="1100" b="1" dirty="0">
                    <a:solidFill>
                      <a:schemeClr val="tx2">
                        <a:lumMod val="90000"/>
                        <a:lumOff val="10000"/>
                      </a:schemeClr>
                    </a:solidFill>
                    <a:latin typeface="微软雅黑" panose="020B0503020204020204" pitchFamily="34" charset="-122"/>
                    <a:ea typeface="微软雅黑" panose="020B0503020204020204" pitchFamily="34" charset="-122"/>
                  </a:rPr>
                  <a:t>分布式键值对存储</a:t>
                </a:r>
              </a:p>
            </p:txBody>
          </p:sp>
          <p:sp>
            <p:nvSpPr>
              <p:cNvPr id="136" name="文本框 135">
                <a:extLst>
                  <a:ext uri="{FF2B5EF4-FFF2-40B4-BE49-F238E27FC236}">
                    <a16:creationId xmlns:a16="http://schemas.microsoft.com/office/drawing/2014/main" id="{FAC215F8-B438-7006-C0F5-13CCEB04BF33}"/>
                  </a:ext>
                </a:extLst>
              </p:cNvPr>
              <p:cNvSpPr txBox="1"/>
              <p:nvPr/>
            </p:nvSpPr>
            <p:spPr>
              <a:xfrm>
                <a:off x="1397222" y="5649641"/>
                <a:ext cx="795396" cy="261610"/>
              </a:xfrm>
              <a:prstGeom prst="rect">
                <a:avLst/>
              </a:prstGeom>
              <a:noFill/>
            </p:spPr>
            <p:txBody>
              <a:bodyPr wrap="square" rtlCol="0">
                <a:spAutoFit/>
              </a:bodyPr>
              <a:lstStyle/>
              <a:p>
                <a:pPr algn="ctr"/>
                <a:r>
                  <a:rPr lang="zh-CN" altLang="en-US" sz="1100" b="1" dirty="0">
                    <a:latin typeface="微软雅黑" panose="020B0503020204020204" pitchFamily="34" charset="-122"/>
                    <a:ea typeface="微软雅黑" panose="020B0503020204020204" pitchFamily="34" charset="-122"/>
                  </a:rPr>
                  <a:t>物理节点</a:t>
                </a:r>
              </a:p>
            </p:txBody>
          </p:sp>
          <p:sp>
            <p:nvSpPr>
              <p:cNvPr id="137" name="文本框 136">
                <a:extLst>
                  <a:ext uri="{FF2B5EF4-FFF2-40B4-BE49-F238E27FC236}">
                    <a16:creationId xmlns:a16="http://schemas.microsoft.com/office/drawing/2014/main" id="{F57E2EC8-C0C3-E6E3-913D-A05BC1A6671E}"/>
                  </a:ext>
                </a:extLst>
              </p:cNvPr>
              <p:cNvSpPr txBox="1"/>
              <p:nvPr/>
            </p:nvSpPr>
            <p:spPr>
              <a:xfrm>
                <a:off x="1397222" y="6105333"/>
                <a:ext cx="795396" cy="261610"/>
              </a:xfrm>
              <a:prstGeom prst="rect">
                <a:avLst/>
              </a:prstGeom>
              <a:noFill/>
            </p:spPr>
            <p:txBody>
              <a:bodyPr wrap="square" rtlCol="0">
                <a:spAutoFit/>
              </a:bodyPr>
              <a:lstStyle/>
              <a:p>
                <a:pPr algn="ctr"/>
                <a:r>
                  <a:rPr lang="zh-CN" altLang="en-US" sz="1100" b="1" dirty="0">
                    <a:latin typeface="微软雅黑" panose="020B0503020204020204" pitchFamily="34" charset="-122"/>
                    <a:ea typeface="微软雅黑" panose="020B0503020204020204" pitchFamily="34" charset="-122"/>
                  </a:rPr>
                  <a:t>物理节点</a:t>
                </a:r>
              </a:p>
            </p:txBody>
          </p:sp>
          <p:cxnSp>
            <p:nvCxnSpPr>
              <p:cNvPr id="138" name="直接连接符 539">
                <a:extLst>
                  <a:ext uri="{FF2B5EF4-FFF2-40B4-BE49-F238E27FC236}">
                    <a16:creationId xmlns:a16="http://schemas.microsoft.com/office/drawing/2014/main" id="{19E93DA8-0920-0CA2-9B45-9FFEA8A64E16}"/>
                  </a:ext>
                </a:extLst>
              </p:cNvPr>
              <p:cNvCxnSpPr>
                <a:cxnSpLocks/>
              </p:cNvCxnSpPr>
              <p:nvPr/>
            </p:nvCxnSpPr>
            <p:spPr>
              <a:xfrm>
                <a:off x="2103326" y="5768266"/>
                <a:ext cx="224765" cy="0"/>
              </a:xfrm>
              <a:prstGeom prst="line">
                <a:avLst/>
              </a:prstGeom>
              <a:ln>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39" name="直接连接符 541">
                <a:extLst>
                  <a:ext uri="{FF2B5EF4-FFF2-40B4-BE49-F238E27FC236}">
                    <a16:creationId xmlns:a16="http://schemas.microsoft.com/office/drawing/2014/main" id="{C37A563D-7BC5-8BD2-BE4F-82E8CB283B53}"/>
                  </a:ext>
                </a:extLst>
              </p:cNvPr>
              <p:cNvCxnSpPr>
                <a:cxnSpLocks/>
              </p:cNvCxnSpPr>
              <p:nvPr/>
            </p:nvCxnSpPr>
            <p:spPr>
              <a:xfrm>
                <a:off x="2103326" y="6236138"/>
                <a:ext cx="224765" cy="0"/>
              </a:xfrm>
              <a:prstGeom prst="line">
                <a:avLst/>
              </a:prstGeom>
              <a:ln>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140" name="文本框 139">
                <a:extLst>
                  <a:ext uri="{FF2B5EF4-FFF2-40B4-BE49-F238E27FC236}">
                    <a16:creationId xmlns:a16="http://schemas.microsoft.com/office/drawing/2014/main" id="{2CE69F92-C9DB-0CC3-2980-1C2B7A4E7DBD}"/>
                  </a:ext>
                </a:extLst>
              </p:cNvPr>
              <p:cNvSpPr txBox="1"/>
              <p:nvPr/>
            </p:nvSpPr>
            <p:spPr>
              <a:xfrm>
                <a:off x="2150364" y="6367726"/>
                <a:ext cx="883863" cy="246221"/>
              </a:xfrm>
              <a:prstGeom prst="rect">
                <a:avLst/>
              </a:prstGeom>
              <a:noFill/>
            </p:spPr>
            <p:txBody>
              <a:bodyPr wrap="square" rtlCol="0">
                <a:spAutoFit/>
              </a:bodyPr>
              <a:lstStyle/>
              <a:p>
                <a:pPr algn="ctr"/>
                <a:r>
                  <a:rPr lang="zh-CN" altLang="en-US" sz="1000" b="1" dirty="0">
                    <a:latin typeface="微软雅黑" panose="020B0503020204020204" pitchFamily="34" charset="-122"/>
                    <a:ea typeface="微软雅黑" panose="020B0503020204020204" pitchFamily="34" charset="-122"/>
                  </a:rPr>
                  <a:t>服务器节点</a:t>
                </a:r>
                <a:endParaRPr lang="zh-CN" altLang="en-US" sz="1100" b="1" dirty="0">
                  <a:latin typeface="微软雅黑" panose="020B0503020204020204" pitchFamily="34" charset="-122"/>
                  <a:ea typeface="微软雅黑" panose="020B0503020204020204" pitchFamily="34" charset="-122"/>
                </a:endParaRPr>
              </a:p>
            </p:txBody>
          </p:sp>
          <p:cxnSp>
            <p:nvCxnSpPr>
              <p:cNvPr id="141" name="直接连接符 546">
                <a:extLst>
                  <a:ext uri="{FF2B5EF4-FFF2-40B4-BE49-F238E27FC236}">
                    <a16:creationId xmlns:a16="http://schemas.microsoft.com/office/drawing/2014/main" id="{E460C050-2755-8265-7226-244940E9ED48}"/>
                  </a:ext>
                </a:extLst>
              </p:cNvPr>
              <p:cNvCxnSpPr>
                <a:cxnSpLocks/>
              </p:cNvCxnSpPr>
              <p:nvPr/>
            </p:nvCxnSpPr>
            <p:spPr>
              <a:xfrm>
                <a:off x="2933055" y="5798411"/>
                <a:ext cx="180000" cy="0"/>
              </a:xfrm>
              <a:prstGeom prst="line">
                <a:avLst/>
              </a:prstGeom>
              <a:ln>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cxnSp>
            <p:nvCxnSpPr>
              <p:cNvPr id="142" name="直接连接符 547">
                <a:extLst>
                  <a:ext uri="{FF2B5EF4-FFF2-40B4-BE49-F238E27FC236}">
                    <a16:creationId xmlns:a16="http://schemas.microsoft.com/office/drawing/2014/main" id="{198E41A1-95AB-A716-4AAB-D237787D8C13}"/>
                  </a:ext>
                </a:extLst>
              </p:cNvPr>
              <p:cNvCxnSpPr>
                <a:cxnSpLocks/>
              </p:cNvCxnSpPr>
              <p:nvPr/>
            </p:nvCxnSpPr>
            <p:spPr>
              <a:xfrm>
                <a:off x="2930640" y="6060292"/>
                <a:ext cx="180000" cy="0"/>
              </a:xfrm>
              <a:prstGeom prst="line">
                <a:avLst/>
              </a:prstGeom>
              <a:ln>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143" name="文本框 142">
                <a:extLst>
                  <a:ext uri="{FF2B5EF4-FFF2-40B4-BE49-F238E27FC236}">
                    <a16:creationId xmlns:a16="http://schemas.microsoft.com/office/drawing/2014/main" id="{7FD2F157-1050-5D51-B938-552F45CF45CC}"/>
                  </a:ext>
                </a:extLst>
              </p:cNvPr>
              <p:cNvSpPr txBox="1"/>
              <p:nvPr/>
            </p:nvSpPr>
            <p:spPr>
              <a:xfrm>
                <a:off x="3739394" y="5565378"/>
                <a:ext cx="492443" cy="1009073"/>
              </a:xfrm>
              <a:prstGeom prst="rect">
                <a:avLst/>
              </a:prstGeom>
              <a:noFill/>
            </p:spPr>
            <p:txBody>
              <a:bodyPr vert="eaVert" wrap="square" rtlCol="0">
                <a:spAutoFit/>
              </a:bodyPr>
              <a:lstStyle/>
              <a:p>
                <a:pPr algn="ctr"/>
                <a:r>
                  <a:rPr lang="zh-CN" altLang="en-US" sz="1000" b="1" dirty="0">
                    <a:solidFill>
                      <a:schemeClr val="accent1">
                        <a:lumMod val="75000"/>
                      </a:schemeClr>
                    </a:solidFill>
                    <a:latin typeface="微软雅黑" panose="020B0503020204020204" pitchFamily="34" charset="-122"/>
                    <a:ea typeface="微软雅黑" panose="020B0503020204020204" pitchFamily="34" charset="-122"/>
                  </a:rPr>
                  <a:t>虚拟节点</a:t>
                </a:r>
                <a:endParaRPr lang="en-US" altLang="zh-CN" sz="1000" b="1" dirty="0">
                  <a:solidFill>
                    <a:schemeClr val="accent1">
                      <a:lumMod val="75000"/>
                    </a:schemeClr>
                  </a:solidFill>
                  <a:latin typeface="微软雅黑" panose="020B0503020204020204" pitchFamily="34" charset="-122"/>
                  <a:ea typeface="微软雅黑" panose="020B0503020204020204" pitchFamily="34" charset="-122"/>
                </a:endParaRPr>
              </a:p>
              <a:p>
                <a:pPr algn="ctr"/>
                <a:r>
                  <a:rPr lang="zh-CN" altLang="en-US" sz="1000" b="1" dirty="0">
                    <a:solidFill>
                      <a:srgbClr val="FF0000"/>
                    </a:solidFill>
                    <a:latin typeface="微软雅黑" panose="020B0503020204020204" pitchFamily="34" charset="-122"/>
                    <a:ea typeface="微软雅黑" panose="020B0503020204020204" pitchFamily="34" charset="-122"/>
                  </a:rPr>
                  <a:t>缓解负载不均衡</a:t>
                </a:r>
                <a:endParaRPr lang="en-US" altLang="zh-CN" sz="1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44" name="文本框 143">
                <a:extLst>
                  <a:ext uri="{FF2B5EF4-FFF2-40B4-BE49-F238E27FC236}">
                    <a16:creationId xmlns:a16="http://schemas.microsoft.com/office/drawing/2014/main" id="{392B10F1-A688-2F15-1ABB-B4B195391537}"/>
                  </a:ext>
                </a:extLst>
              </p:cNvPr>
              <p:cNvSpPr txBox="1"/>
              <p:nvPr/>
            </p:nvSpPr>
            <p:spPr>
              <a:xfrm>
                <a:off x="4550966" y="6143076"/>
                <a:ext cx="1604696" cy="303043"/>
              </a:xfrm>
              <a:prstGeom prst="rect">
                <a:avLst/>
              </a:prstGeom>
              <a:noFill/>
            </p:spPr>
            <p:txBody>
              <a:bodyPr vert="horz" wrap="square" rtlCol="0">
                <a:noAutofit/>
              </a:bodyPr>
              <a:lstStyle/>
              <a:p>
                <a:pPr algn="ct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割匹配博弈</a:t>
                </a:r>
                <a:r>
                  <a:rPr lang="en-US" altLang="zh-CN" sz="1200" b="1" dirty="0">
                    <a:solidFill>
                      <a:schemeClr val="accent1">
                        <a:lumMod val="75000"/>
                      </a:schemeClr>
                    </a:solidFill>
                    <a:latin typeface="微软雅黑" panose="020B0503020204020204" pitchFamily="34" charset="-122"/>
                    <a:ea typeface="微软雅黑" panose="020B0503020204020204" pitchFamily="34" charset="-122"/>
                  </a:rPr>
                  <a:t>expander</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分解</a:t>
                </a:r>
              </a:p>
            </p:txBody>
          </p:sp>
          <p:sp>
            <p:nvSpPr>
              <p:cNvPr id="145" name="文本框 144">
                <a:extLst>
                  <a:ext uri="{FF2B5EF4-FFF2-40B4-BE49-F238E27FC236}">
                    <a16:creationId xmlns:a16="http://schemas.microsoft.com/office/drawing/2014/main" id="{C8616BCD-C22D-EC4B-047C-DF37031CC5CB}"/>
                  </a:ext>
                </a:extLst>
              </p:cNvPr>
              <p:cNvSpPr txBox="1"/>
              <p:nvPr/>
            </p:nvSpPr>
            <p:spPr>
              <a:xfrm>
                <a:off x="7835928" y="6235827"/>
                <a:ext cx="1612594" cy="276999"/>
              </a:xfrm>
              <a:prstGeom prst="rect">
                <a:avLst/>
              </a:prstGeom>
              <a:noFill/>
            </p:spPr>
            <p:txBody>
              <a:bodyPr vert="horz" wrap="square" rtlCol="0">
                <a:spAutoFit/>
              </a:bodyPr>
              <a:lstStyle/>
              <a:p>
                <a:pPr algn="ct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一致性哈希</a:t>
                </a:r>
              </a:p>
            </p:txBody>
          </p:sp>
          <p:sp>
            <p:nvSpPr>
              <p:cNvPr id="146" name="文本框 145">
                <a:extLst>
                  <a:ext uri="{FF2B5EF4-FFF2-40B4-BE49-F238E27FC236}">
                    <a16:creationId xmlns:a16="http://schemas.microsoft.com/office/drawing/2014/main" id="{D6929118-1B0D-4D4F-29B6-F51E1E1DCD38}"/>
                  </a:ext>
                </a:extLst>
              </p:cNvPr>
              <p:cNvSpPr txBox="1"/>
              <p:nvPr/>
            </p:nvSpPr>
            <p:spPr>
              <a:xfrm>
                <a:off x="6132600" y="6218764"/>
                <a:ext cx="1509927" cy="276999"/>
              </a:xfrm>
              <a:prstGeom prst="rect">
                <a:avLst/>
              </a:prstGeom>
              <a:noFill/>
            </p:spPr>
            <p:txBody>
              <a:bodyPr vert="horz" wrap="square" rtlCol="0">
                <a:spAutoFit/>
              </a:bodyPr>
              <a:lstStyle/>
              <a:p>
                <a:pPr algn="ct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虚拟节点映射</a:t>
                </a:r>
              </a:p>
            </p:txBody>
          </p:sp>
          <p:cxnSp>
            <p:nvCxnSpPr>
              <p:cNvPr id="147" name="直接连接符 557">
                <a:extLst>
                  <a:ext uri="{FF2B5EF4-FFF2-40B4-BE49-F238E27FC236}">
                    <a16:creationId xmlns:a16="http://schemas.microsoft.com/office/drawing/2014/main" id="{91A1C350-BB4F-BEB3-62BD-06766F15C375}"/>
                  </a:ext>
                </a:extLst>
              </p:cNvPr>
              <p:cNvCxnSpPr>
                <a:cxnSpLocks/>
              </p:cNvCxnSpPr>
              <p:nvPr/>
            </p:nvCxnSpPr>
            <p:spPr>
              <a:xfrm>
                <a:off x="6066726" y="4450267"/>
                <a:ext cx="19559" cy="2137879"/>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48" name="文本框 147">
                <a:extLst>
                  <a:ext uri="{FF2B5EF4-FFF2-40B4-BE49-F238E27FC236}">
                    <a16:creationId xmlns:a16="http://schemas.microsoft.com/office/drawing/2014/main" id="{4BDFC515-A75E-A5A8-CD9D-6098103CBCDC}"/>
                  </a:ext>
                </a:extLst>
              </p:cNvPr>
              <p:cNvSpPr txBox="1"/>
              <p:nvPr/>
            </p:nvSpPr>
            <p:spPr>
              <a:xfrm>
                <a:off x="4778665" y="5920474"/>
                <a:ext cx="1047848" cy="261610"/>
              </a:xfrm>
              <a:prstGeom prst="rect">
                <a:avLst/>
              </a:prstGeom>
              <a:noFill/>
            </p:spPr>
            <p:txBody>
              <a:bodyPr wrap="square" rtlCol="0">
                <a:spAutoFit/>
              </a:bodyPr>
              <a:lstStyle/>
              <a:p>
                <a:pPr algn="ctr"/>
                <a:r>
                  <a:rPr lang="zh-CN" altLang="en-US" sz="1100" b="1" dirty="0">
                    <a:latin typeface="微软雅黑" panose="020B0503020204020204" pitchFamily="34" charset="-122"/>
                    <a:ea typeface="微软雅黑" panose="020B0503020204020204" pitchFamily="34" charset="-122"/>
                  </a:rPr>
                  <a:t>节点置换策略</a:t>
                </a:r>
              </a:p>
            </p:txBody>
          </p:sp>
          <p:sp>
            <p:nvSpPr>
              <p:cNvPr id="149" name="文本框 148">
                <a:extLst>
                  <a:ext uri="{FF2B5EF4-FFF2-40B4-BE49-F238E27FC236}">
                    <a16:creationId xmlns:a16="http://schemas.microsoft.com/office/drawing/2014/main" id="{32E28709-6FE9-8E34-F2BA-5AE97E015EFC}"/>
                  </a:ext>
                </a:extLst>
              </p:cNvPr>
              <p:cNvSpPr txBox="1"/>
              <p:nvPr/>
            </p:nvSpPr>
            <p:spPr>
              <a:xfrm>
                <a:off x="6306832" y="4497043"/>
                <a:ext cx="1144368" cy="261610"/>
              </a:xfrm>
              <a:prstGeom prst="rect">
                <a:avLst/>
              </a:prstGeom>
              <a:noFill/>
            </p:spPr>
            <p:txBody>
              <a:bodyPr wrap="square" rtlCol="0">
                <a:spAutoFit/>
              </a:bodyPr>
              <a:lstStyle/>
              <a:p>
                <a:pPr algn="ctr"/>
                <a:r>
                  <a:rPr lang="en-US" altLang="zh-CN" sz="1100" b="1" dirty="0">
                    <a:latin typeface="微软雅黑" panose="020B0503020204020204" pitchFamily="34" charset="-122"/>
                    <a:ea typeface="微软雅黑" panose="020B0503020204020204" pitchFamily="34" charset="-122"/>
                  </a:rPr>
                  <a:t>Expander</a:t>
                </a:r>
                <a:r>
                  <a:rPr lang="zh-CN" altLang="en-US" sz="1100" b="1" dirty="0">
                    <a:latin typeface="微软雅黑" panose="020B0503020204020204" pitchFamily="34" charset="-122"/>
                    <a:ea typeface="微软雅黑" panose="020B0503020204020204" pitchFamily="34" charset="-122"/>
                  </a:rPr>
                  <a:t>子图</a:t>
                </a:r>
                <a:endParaRPr lang="en-US" altLang="zh-CN" sz="1100" b="1" dirty="0">
                  <a:latin typeface="微软雅黑" panose="020B0503020204020204" pitchFamily="34" charset="-122"/>
                  <a:ea typeface="微软雅黑" panose="020B0503020204020204" pitchFamily="34" charset="-122"/>
                </a:endParaRPr>
              </a:p>
            </p:txBody>
          </p:sp>
          <p:sp>
            <p:nvSpPr>
              <p:cNvPr id="150" name="文本框 149">
                <a:extLst>
                  <a:ext uri="{FF2B5EF4-FFF2-40B4-BE49-F238E27FC236}">
                    <a16:creationId xmlns:a16="http://schemas.microsoft.com/office/drawing/2014/main" id="{1DB85D56-37CA-151A-DB80-C0659DAF5239}"/>
                  </a:ext>
                </a:extLst>
              </p:cNvPr>
              <p:cNvSpPr txBox="1"/>
              <p:nvPr/>
            </p:nvSpPr>
            <p:spPr>
              <a:xfrm>
                <a:off x="7925101" y="4396334"/>
                <a:ext cx="1093458" cy="400110"/>
              </a:xfrm>
              <a:prstGeom prst="rect">
                <a:avLst/>
              </a:prstGeom>
              <a:noFill/>
            </p:spPr>
            <p:txBody>
              <a:bodyPr wrap="square" rtlCol="0">
                <a:spAutoFit/>
              </a:bodyPr>
              <a:lstStyle/>
              <a:p>
                <a:pPr algn="ctr"/>
                <a:r>
                  <a:rPr lang="zh-CN" altLang="en-US" sz="1000" b="1" dirty="0">
                    <a:latin typeface="微软雅黑" panose="020B0503020204020204" pitchFamily="34" charset="-122"/>
                    <a:ea typeface="微软雅黑" panose="020B0503020204020204" pitchFamily="34" charset="-122"/>
                  </a:rPr>
                  <a:t>环形哈希提高迁移效率</a:t>
                </a:r>
              </a:p>
            </p:txBody>
          </p:sp>
          <p:sp>
            <p:nvSpPr>
              <p:cNvPr id="151" name="文本框 150">
                <a:extLst>
                  <a:ext uri="{FF2B5EF4-FFF2-40B4-BE49-F238E27FC236}">
                    <a16:creationId xmlns:a16="http://schemas.microsoft.com/office/drawing/2014/main" id="{8D60BE51-265A-821A-1BD6-7313D670E7D9}"/>
                  </a:ext>
                </a:extLst>
              </p:cNvPr>
              <p:cNvSpPr txBox="1"/>
              <p:nvPr/>
            </p:nvSpPr>
            <p:spPr>
              <a:xfrm>
                <a:off x="9400023" y="6063765"/>
                <a:ext cx="1796313" cy="461665"/>
              </a:xfrm>
              <a:prstGeom prst="rect">
                <a:avLst/>
              </a:prstGeom>
              <a:noFill/>
            </p:spPr>
            <p:txBody>
              <a:bodyPr vert="horz" wrap="square" rtlCol="0">
                <a:spAutoFit/>
              </a:bodyPr>
              <a:lstStyle/>
              <a:p>
                <a:pPr algn="ct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支持虚拟节点映射</a:t>
                </a:r>
                <a:endParaRPr lang="en-US" altLang="zh-CN" sz="1200" b="1" dirty="0">
                  <a:solidFill>
                    <a:schemeClr val="accent1">
                      <a:lumMod val="75000"/>
                    </a:schemeClr>
                  </a:solidFill>
                  <a:latin typeface="微软雅黑" panose="020B0503020204020204" pitchFamily="34" charset="-122"/>
                  <a:ea typeface="微软雅黑" panose="020B0503020204020204" pitchFamily="34" charset="-122"/>
                </a:endParaRPr>
              </a:p>
              <a:p>
                <a:pPr algn="ct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和动态扩缩容</a:t>
                </a:r>
              </a:p>
            </p:txBody>
          </p:sp>
          <p:grpSp>
            <p:nvGrpSpPr>
              <p:cNvPr id="152" name="组合 151">
                <a:extLst>
                  <a:ext uri="{FF2B5EF4-FFF2-40B4-BE49-F238E27FC236}">
                    <a16:creationId xmlns:a16="http://schemas.microsoft.com/office/drawing/2014/main" id="{B8606099-B956-6FD2-1652-76A739FFAF16}"/>
                  </a:ext>
                </a:extLst>
              </p:cNvPr>
              <p:cNvGrpSpPr/>
              <p:nvPr/>
            </p:nvGrpSpPr>
            <p:grpSpPr>
              <a:xfrm>
                <a:off x="1598426" y="4536734"/>
                <a:ext cx="825063" cy="697964"/>
                <a:chOff x="1230681" y="1752948"/>
                <a:chExt cx="825063" cy="697964"/>
              </a:xfrm>
            </p:grpSpPr>
            <p:sp>
              <p:nvSpPr>
                <p:cNvPr id="222" name="椭圆 221">
                  <a:extLst>
                    <a:ext uri="{FF2B5EF4-FFF2-40B4-BE49-F238E27FC236}">
                      <a16:creationId xmlns:a16="http://schemas.microsoft.com/office/drawing/2014/main" id="{D0C4D8F3-F167-B35E-1060-5D529F152206}"/>
                    </a:ext>
                  </a:extLst>
                </p:cNvPr>
                <p:cNvSpPr/>
                <p:nvPr/>
              </p:nvSpPr>
              <p:spPr>
                <a:xfrm>
                  <a:off x="1248129" y="1870142"/>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3" name="椭圆 222">
                  <a:extLst>
                    <a:ext uri="{FF2B5EF4-FFF2-40B4-BE49-F238E27FC236}">
                      <a16:creationId xmlns:a16="http://schemas.microsoft.com/office/drawing/2014/main" id="{43E91D0F-91CD-B3E4-ED95-460CE87124E0}"/>
                    </a:ext>
                  </a:extLst>
                </p:cNvPr>
                <p:cNvSpPr/>
                <p:nvPr/>
              </p:nvSpPr>
              <p:spPr>
                <a:xfrm>
                  <a:off x="1516991" y="1752948"/>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4" name="椭圆 223">
                  <a:extLst>
                    <a:ext uri="{FF2B5EF4-FFF2-40B4-BE49-F238E27FC236}">
                      <a16:creationId xmlns:a16="http://schemas.microsoft.com/office/drawing/2014/main" id="{2915BFA1-BE35-15C0-3661-0CA2DCCE7D60}"/>
                    </a:ext>
                  </a:extLst>
                </p:cNvPr>
                <p:cNvSpPr/>
                <p:nvPr/>
              </p:nvSpPr>
              <p:spPr>
                <a:xfrm>
                  <a:off x="1786650" y="1899468"/>
                  <a:ext cx="101449" cy="9341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5" name="椭圆 224">
                  <a:extLst>
                    <a:ext uri="{FF2B5EF4-FFF2-40B4-BE49-F238E27FC236}">
                      <a16:creationId xmlns:a16="http://schemas.microsoft.com/office/drawing/2014/main" id="{6528F5F0-032D-645C-708C-9F308D68FAF9}"/>
                    </a:ext>
                  </a:extLst>
                </p:cNvPr>
                <p:cNvSpPr/>
                <p:nvPr/>
              </p:nvSpPr>
              <p:spPr>
                <a:xfrm>
                  <a:off x="1230681" y="2194172"/>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6" name="椭圆 225">
                  <a:extLst>
                    <a:ext uri="{FF2B5EF4-FFF2-40B4-BE49-F238E27FC236}">
                      <a16:creationId xmlns:a16="http://schemas.microsoft.com/office/drawing/2014/main" id="{105E1776-F60E-130E-E45F-881BD63AF762}"/>
                    </a:ext>
                  </a:extLst>
                </p:cNvPr>
                <p:cNvSpPr/>
                <p:nvPr/>
              </p:nvSpPr>
              <p:spPr>
                <a:xfrm>
                  <a:off x="1455538" y="2360940"/>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27" name="直接连接符 58">
                  <a:extLst>
                    <a:ext uri="{FF2B5EF4-FFF2-40B4-BE49-F238E27FC236}">
                      <a16:creationId xmlns:a16="http://schemas.microsoft.com/office/drawing/2014/main" id="{83E6DEF5-8F1C-F435-9F5B-B8A5E8D4BE53}"/>
                    </a:ext>
                  </a:extLst>
                </p:cNvPr>
                <p:cNvCxnSpPr>
                  <a:cxnSpLocks/>
                  <a:stCxn id="222" idx="5"/>
                  <a:endCxn id="237" idx="1"/>
                </p:cNvCxnSpPr>
                <p:nvPr/>
              </p:nvCxnSpPr>
              <p:spPr>
                <a:xfrm>
                  <a:off x="1334721" y="1946938"/>
                  <a:ext cx="184427" cy="1191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58">
                  <a:extLst>
                    <a:ext uri="{FF2B5EF4-FFF2-40B4-BE49-F238E27FC236}">
                      <a16:creationId xmlns:a16="http://schemas.microsoft.com/office/drawing/2014/main" id="{F0010143-DB35-89C6-85FD-509B3C598E71}"/>
                    </a:ext>
                  </a:extLst>
                </p:cNvPr>
                <p:cNvCxnSpPr>
                  <a:cxnSpLocks/>
                  <a:stCxn id="223" idx="4"/>
                  <a:endCxn id="237" idx="0"/>
                </p:cNvCxnSpPr>
                <p:nvPr/>
              </p:nvCxnSpPr>
              <p:spPr>
                <a:xfrm flipH="1">
                  <a:off x="1555016" y="1842920"/>
                  <a:ext cx="12700" cy="209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58">
                  <a:extLst>
                    <a:ext uri="{FF2B5EF4-FFF2-40B4-BE49-F238E27FC236}">
                      <a16:creationId xmlns:a16="http://schemas.microsoft.com/office/drawing/2014/main" id="{3B62B09D-3A8A-52F1-788B-9B353CB7AAB7}"/>
                    </a:ext>
                  </a:extLst>
                </p:cNvPr>
                <p:cNvCxnSpPr>
                  <a:cxnSpLocks/>
                  <a:stCxn id="225" idx="7"/>
                </p:cNvCxnSpPr>
                <p:nvPr/>
              </p:nvCxnSpPr>
              <p:spPr>
                <a:xfrm flipV="1">
                  <a:off x="1317273" y="2121704"/>
                  <a:ext cx="186414" cy="85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58">
                  <a:extLst>
                    <a:ext uri="{FF2B5EF4-FFF2-40B4-BE49-F238E27FC236}">
                      <a16:creationId xmlns:a16="http://schemas.microsoft.com/office/drawing/2014/main" id="{520F7C36-1625-6731-9D4F-6F8703D6BB8D}"/>
                    </a:ext>
                  </a:extLst>
                </p:cNvPr>
                <p:cNvCxnSpPr>
                  <a:cxnSpLocks/>
                </p:cNvCxnSpPr>
                <p:nvPr/>
              </p:nvCxnSpPr>
              <p:spPr>
                <a:xfrm flipV="1">
                  <a:off x="1514006" y="2148693"/>
                  <a:ext cx="30957" cy="2262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直接连接符 58">
                  <a:extLst>
                    <a:ext uri="{FF2B5EF4-FFF2-40B4-BE49-F238E27FC236}">
                      <a16:creationId xmlns:a16="http://schemas.microsoft.com/office/drawing/2014/main" id="{C6119039-3F32-D996-10B0-EA04D1C762FA}"/>
                    </a:ext>
                  </a:extLst>
                </p:cNvPr>
                <p:cNvCxnSpPr>
                  <a:cxnSpLocks/>
                </p:cNvCxnSpPr>
                <p:nvPr/>
              </p:nvCxnSpPr>
              <p:spPr>
                <a:xfrm flipH="1" flipV="1">
                  <a:off x="1602112" y="2117735"/>
                  <a:ext cx="197644" cy="159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椭圆 231">
                  <a:extLst>
                    <a:ext uri="{FF2B5EF4-FFF2-40B4-BE49-F238E27FC236}">
                      <a16:creationId xmlns:a16="http://schemas.microsoft.com/office/drawing/2014/main" id="{6A2AAAF8-99E3-012B-9B8C-DCDA673F2E3D}"/>
                    </a:ext>
                  </a:extLst>
                </p:cNvPr>
                <p:cNvSpPr/>
                <p:nvPr/>
              </p:nvSpPr>
              <p:spPr>
                <a:xfrm>
                  <a:off x="1783265" y="2270521"/>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3" name="椭圆 232">
                  <a:extLst>
                    <a:ext uri="{FF2B5EF4-FFF2-40B4-BE49-F238E27FC236}">
                      <a16:creationId xmlns:a16="http://schemas.microsoft.com/office/drawing/2014/main" id="{FC57248E-C25D-2579-5183-BCBDBFC8C1E6}"/>
                    </a:ext>
                  </a:extLst>
                </p:cNvPr>
                <p:cNvSpPr/>
                <p:nvPr/>
              </p:nvSpPr>
              <p:spPr>
                <a:xfrm>
                  <a:off x="1954295" y="2117687"/>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34" name="直接连接符 58">
                  <a:extLst>
                    <a:ext uri="{FF2B5EF4-FFF2-40B4-BE49-F238E27FC236}">
                      <a16:creationId xmlns:a16="http://schemas.microsoft.com/office/drawing/2014/main" id="{08177A2B-3569-66DA-A6D8-5AC233DA63F4}"/>
                    </a:ext>
                  </a:extLst>
                </p:cNvPr>
                <p:cNvCxnSpPr>
                  <a:cxnSpLocks/>
                </p:cNvCxnSpPr>
                <p:nvPr/>
              </p:nvCxnSpPr>
              <p:spPr>
                <a:xfrm flipH="1">
                  <a:off x="1609726" y="1976438"/>
                  <a:ext cx="185737" cy="928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58">
                  <a:extLst>
                    <a:ext uri="{FF2B5EF4-FFF2-40B4-BE49-F238E27FC236}">
                      <a16:creationId xmlns:a16="http://schemas.microsoft.com/office/drawing/2014/main" id="{37671523-4532-826D-05CA-2D285546BF76}"/>
                    </a:ext>
                  </a:extLst>
                </p:cNvPr>
                <p:cNvCxnSpPr>
                  <a:cxnSpLocks/>
                  <a:stCxn id="233" idx="1"/>
                </p:cNvCxnSpPr>
                <p:nvPr/>
              </p:nvCxnSpPr>
              <p:spPr>
                <a:xfrm flipH="1" flipV="1">
                  <a:off x="1874046" y="1988345"/>
                  <a:ext cx="95106" cy="142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58">
                  <a:extLst>
                    <a:ext uri="{FF2B5EF4-FFF2-40B4-BE49-F238E27FC236}">
                      <a16:creationId xmlns:a16="http://schemas.microsoft.com/office/drawing/2014/main" id="{04049690-FB60-8747-7A96-3C74FAFF22CE}"/>
                    </a:ext>
                  </a:extLst>
                </p:cNvPr>
                <p:cNvCxnSpPr>
                  <a:cxnSpLocks/>
                  <a:stCxn id="225" idx="0"/>
                  <a:endCxn id="222" idx="4"/>
                </p:cNvCxnSpPr>
                <p:nvPr/>
              </p:nvCxnSpPr>
              <p:spPr>
                <a:xfrm flipV="1">
                  <a:off x="1281406" y="1960114"/>
                  <a:ext cx="17448" cy="2340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7" name="椭圆 236">
                  <a:extLst>
                    <a:ext uri="{FF2B5EF4-FFF2-40B4-BE49-F238E27FC236}">
                      <a16:creationId xmlns:a16="http://schemas.microsoft.com/office/drawing/2014/main" id="{3BB23974-CB28-64B1-90C7-E7DD545A9131}"/>
                    </a:ext>
                  </a:extLst>
                </p:cNvPr>
                <p:cNvSpPr/>
                <p:nvPr/>
              </p:nvSpPr>
              <p:spPr>
                <a:xfrm>
                  <a:off x="1504291" y="2052900"/>
                  <a:ext cx="101449" cy="8997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微软雅黑" panose="020B0503020204020204" pitchFamily="34" charset="-122"/>
                    <a:ea typeface="微软雅黑" panose="020B0503020204020204" pitchFamily="34" charset="-122"/>
                  </a:endParaRPr>
                </a:p>
              </p:txBody>
            </p:sp>
          </p:grpSp>
          <p:pic>
            <p:nvPicPr>
              <p:cNvPr id="153" name="Picture 15">
                <a:extLst>
                  <a:ext uri="{FF2B5EF4-FFF2-40B4-BE49-F238E27FC236}">
                    <a16:creationId xmlns:a16="http://schemas.microsoft.com/office/drawing/2014/main" id="{2B515BBA-DEB5-AE25-00AC-49C33BF135C9}"/>
                  </a:ext>
                </a:extLst>
              </p:cNvPr>
              <p:cNvPicPr>
                <a:picLocks noChangeAspect="1"/>
              </p:cNvPicPr>
              <p:nvPr/>
            </p:nvPicPr>
            <p:blipFill>
              <a:blip r:embed="rId2"/>
              <a:stretch>
                <a:fillRect/>
              </a:stretch>
            </p:blipFill>
            <p:spPr>
              <a:xfrm>
                <a:off x="2398311" y="5651514"/>
                <a:ext cx="174509" cy="224040"/>
              </a:xfrm>
              <a:prstGeom prst="rect">
                <a:avLst/>
              </a:prstGeom>
            </p:spPr>
          </p:pic>
          <p:pic>
            <p:nvPicPr>
              <p:cNvPr id="154" name="Picture 15">
                <a:extLst>
                  <a:ext uri="{FF2B5EF4-FFF2-40B4-BE49-F238E27FC236}">
                    <a16:creationId xmlns:a16="http://schemas.microsoft.com/office/drawing/2014/main" id="{7BF08A63-3108-D0AC-93E8-5C5C109CC1C0}"/>
                  </a:ext>
                </a:extLst>
              </p:cNvPr>
              <p:cNvPicPr>
                <a:picLocks noChangeAspect="1"/>
              </p:cNvPicPr>
              <p:nvPr/>
            </p:nvPicPr>
            <p:blipFill>
              <a:blip r:embed="rId2"/>
              <a:stretch>
                <a:fillRect/>
              </a:stretch>
            </p:blipFill>
            <p:spPr>
              <a:xfrm>
                <a:off x="2631286" y="5651514"/>
                <a:ext cx="174509" cy="224040"/>
              </a:xfrm>
              <a:prstGeom prst="rect">
                <a:avLst/>
              </a:prstGeom>
            </p:spPr>
          </p:pic>
          <p:pic>
            <p:nvPicPr>
              <p:cNvPr id="155" name="Picture 15">
                <a:extLst>
                  <a:ext uri="{FF2B5EF4-FFF2-40B4-BE49-F238E27FC236}">
                    <a16:creationId xmlns:a16="http://schemas.microsoft.com/office/drawing/2014/main" id="{72ACACC4-39FC-1256-ACE0-CA1E64556B8C}"/>
                  </a:ext>
                </a:extLst>
              </p:cNvPr>
              <p:cNvPicPr>
                <a:picLocks noChangeAspect="1"/>
              </p:cNvPicPr>
              <p:nvPr/>
            </p:nvPicPr>
            <p:blipFill>
              <a:blip r:embed="rId2"/>
              <a:stretch>
                <a:fillRect/>
              </a:stretch>
            </p:blipFill>
            <p:spPr>
              <a:xfrm>
                <a:off x="2398311" y="5914446"/>
                <a:ext cx="174509" cy="224040"/>
              </a:xfrm>
              <a:prstGeom prst="rect">
                <a:avLst/>
              </a:prstGeom>
            </p:spPr>
          </p:pic>
          <p:pic>
            <p:nvPicPr>
              <p:cNvPr id="156" name="Picture 15">
                <a:extLst>
                  <a:ext uri="{FF2B5EF4-FFF2-40B4-BE49-F238E27FC236}">
                    <a16:creationId xmlns:a16="http://schemas.microsoft.com/office/drawing/2014/main" id="{4C9FBFC9-168F-472A-5DBF-89816410F5CB}"/>
                  </a:ext>
                </a:extLst>
              </p:cNvPr>
              <p:cNvPicPr>
                <a:picLocks noChangeAspect="1"/>
              </p:cNvPicPr>
              <p:nvPr/>
            </p:nvPicPr>
            <p:blipFill>
              <a:blip r:embed="rId2"/>
              <a:stretch>
                <a:fillRect/>
              </a:stretch>
            </p:blipFill>
            <p:spPr>
              <a:xfrm>
                <a:off x="2631286" y="5914446"/>
                <a:ext cx="174509" cy="224040"/>
              </a:xfrm>
              <a:prstGeom prst="rect">
                <a:avLst/>
              </a:prstGeom>
            </p:spPr>
          </p:pic>
          <p:pic>
            <p:nvPicPr>
              <p:cNvPr id="157" name="Picture 15">
                <a:extLst>
                  <a:ext uri="{FF2B5EF4-FFF2-40B4-BE49-F238E27FC236}">
                    <a16:creationId xmlns:a16="http://schemas.microsoft.com/office/drawing/2014/main" id="{E9A288E1-2D44-6F32-E8D5-A8B2237C7EE2}"/>
                  </a:ext>
                </a:extLst>
              </p:cNvPr>
              <p:cNvPicPr>
                <a:picLocks noChangeAspect="1"/>
              </p:cNvPicPr>
              <p:nvPr/>
            </p:nvPicPr>
            <p:blipFill>
              <a:blip r:embed="rId2"/>
              <a:stretch>
                <a:fillRect/>
              </a:stretch>
            </p:blipFill>
            <p:spPr>
              <a:xfrm>
                <a:off x="2394382" y="6171739"/>
                <a:ext cx="174509" cy="224040"/>
              </a:xfrm>
              <a:prstGeom prst="rect">
                <a:avLst/>
              </a:prstGeom>
            </p:spPr>
          </p:pic>
          <p:pic>
            <p:nvPicPr>
              <p:cNvPr id="158" name="Picture 15">
                <a:extLst>
                  <a:ext uri="{FF2B5EF4-FFF2-40B4-BE49-F238E27FC236}">
                    <a16:creationId xmlns:a16="http://schemas.microsoft.com/office/drawing/2014/main" id="{50AFA541-9960-DA89-DC3D-CE4CDE3EB414}"/>
                  </a:ext>
                </a:extLst>
              </p:cNvPr>
              <p:cNvPicPr>
                <a:picLocks noChangeAspect="1"/>
              </p:cNvPicPr>
              <p:nvPr/>
            </p:nvPicPr>
            <p:blipFill>
              <a:blip r:embed="rId2"/>
              <a:stretch>
                <a:fillRect/>
              </a:stretch>
            </p:blipFill>
            <p:spPr>
              <a:xfrm>
                <a:off x="2627357" y="6171739"/>
                <a:ext cx="174509" cy="224040"/>
              </a:xfrm>
              <a:prstGeom prst="rect">
                <a:avLst/>
              </a:prstGeom>
            </p:spPr>
          </p:pic>
          <p:cxnSp>
            <p:nvCxnSpPr>
              <p:cNvPr id="159" name="直接连接符 547">
                <a:extLst>
                  <a:ext uri="{FF2B5EF4-FFF2-40B4-BE49-F238E27FC236}">
                    <a16:creationId xmlns:a16="http://schemas.microsoft.com/office/drawing/2014/main" id="{944D693B-FC1B-FFFF-457C-74591D51E9CE}"/>
                  </a:ext>
                </a:extLst>
              </p:cNvPr>
              <p:cNvCxnSpPr>
                <a:cxnSpLocks/>
              </p:cNvCxnSpPr>
              <p:nvPr/>
            </p:nvCxnSpPr>
            <p:spPr>
              <a:xfrm>
                <a:off x="2934239" y="6288054"/>
                <a:ext cx="180000" cy="0"/>
              </a:xfrm>
              <a:prstGeom prst="line">
                <a:avLst/>
              </a:prstGeom>
              <a:ln>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sp>
            <p:nvSpPr>
              <p:cNvPr id="160" name="文本框 159">
                <a:extLst>
                  <a:ext uri="{FF2B5EF4-FFF2-40B4-BE49-F238E27FC236}">
                    <a16:creationId xmlns:a16="http://schemas.microsoft.com/office/drawing/2014/main" id="{1628147E-0879-049C-459A-C76A933CF3BF}"/>
                  </a:ext>
                </a:extLst>
              </p:cNvPr>
              <p:cNvSpPr txBox="1"/>
              <p:nvPr/>
            </p:nvSpPr>
            <p:spPr>
              <a:xfrm>
                <a:off x="1401116" y="5875896"/>
                <a:ext cx="795396" cy="261610"/>
              </a:xfrm>
              <a:prstGeom prst="rect">
                <a:avLst/>
              </a:prstGeom>
              <a:noFill/>
            </p:spPr>
            <p:txBody>
              <a:bodyPr wrap="square" rtlCol="0">
                <a:spAutoFit/>
              </a:bodyPr>
              <a:lstStyle/>
              <a:p>
                <a:pPr algn="ctr"/>
                <a:r>
                  <a:rPr lang="zh-CN" altLang="en-US" sz="1100" b="1" dirty="0">
                    <a:latin typeface="微软雅黑" panose="020B0503020204020204" pitchFamily="34" charset="-122"/>
                    <a:ea typeface="微软雅黑" panose="020B0503020204020204" pitchFamily="34" charset="-122"/>
                  </a:rPr>
                  <a:t>物理节点</a:t>
                </a:r>
              </a:p>
            </p:txBody>
          </p:sp>
          <p:cxnSp>
            <p:nvCxnSpPr>
              <p:cNvPr id="161" name="直接连接符 541">
                <a:extLst>
                  <a:ext uri="{FF2B5EF4-FFF2-40B4-BE49-F238E27FC236}">
                    <a16:creationId xmlns:a16="http://schemas.microsoft.com/office/drawing/2014/main" id="{0C40DD88-B052-16F1-7DCD-914BBDEA30D4}"/>
                  </a:ext>
                </a:extLst>
              </p:cNvPr>
              <p:cNvCxnSpPr>
                <a:cxnSpLocks/>
              </p:cNvCxnSpPr>
              <p:nvPr/>
            </p:nvCxnSpPr>
            <p:spPr>
              <a:xfrm>
                <a:off x="2107220" y="6006701"/>
                <a:ext cx="224765" cy="0"/>
              </a:xfrm>
              <a:prstGeom prst="line">
                <a:avLst/>
              </a:prstGeom>
              <a:ln>
                <a:solidFill>
                  <a:schemeClr val="tx1"/>
                </a:solidFill>
                <a:headEnd type="none"/>
                <a:tailEnd type="stealth"/>
              </a:ln>
            </p:spPr>
            <p:style>
              <a:lnRef idx="2">
                <a:schemeClr val="accent1"/>
              </a:lnRef>
              <a:fillRef idx="0">
                <a:schemeClr val="accent1"/>
              </a:fillRef>
              <a:effectRef idx="1">
                <a:schemeClr val="accent1"/>
              </a:effectRef>
              <a:fontRef idx="minor">
                <a:schemeClr val="tx1"/>
              </a:fontRef>
            </p:style>
          </p:cxnSp>
          <p:pic>
            <p:nvPicPr>
              <p:cNvPr id="162" name="Picture 15">
                <a:extLst>
                  <a:ext uri="{FF2B5EF4-FFF2-40B4-BE49-F238E27FC236}">
                    <a16:creationId xmlns:a16="http://schemas.microsoft.com/office/drawing/2014/main" id="{D550F948-C0C6-E587-904D-5D6F8D9754C3}"/>
                  </a:ext>
                </a:extLst>
              </p:cNvPr>
              <p:cNvPicPr>
                <a:picLocks noChangeAspect="1"/>
              </p:cNvPicPr>
              <p:nvPr/>
            </p:nvPicPr>
            <p:blipFill>
              <a:blip r:embed="rId2"/>
              <a:stretch>
                <a:fillRect/>
              </a:stretch>
            </p:blipFill>
            <p:spPr>
              <a:xfrm>
                <a:off x="3258036" y="5659658"/>
                <a:ext cx="174509" cy="224040"/>
              </a:xfrm>
              <a:prstGeom prst="rect">
                <a:avLst/>
              </a:prstGeom>
            </p:spPr>
          </p:pic>
          <p:pic>
            <p:nvPicPr>
              <p:cNvPr id="163" name="Picture 15">
                <a:extLst>
                  <a:ext uri="{FF2B5EF4-FFF2-40B4-BE49-F238E27FC236}">
                    <a16:creationId xmlns:a16="http://schemas.microsoft.com/office/drawing/2014/main" id="{F8C8C1E5-73B7-D831-3962-1BF9593D8229}"/>
                  </a:ext>
                </a:extLst>
              </p:cNvPr>
              <p:cNvPicPr>
                <a:picLocks noChangeAspect="1"/>
              </p:cNvPicPr>
              <p:nvPr/>
            </p:nvPicPr>
            <p:blipFill>
              <a:blip r:embed="rId2"/>
              <a:stretch>
                <a:fillRect/>
              </a:stretch>
            </p:blipFill>
            <p:spPr>
              <a:xfrm>
                <a:off x="3491011" y="5659658"/>
                <a:ext cx="174509" cy="224040"/>
              </a:xfrm>
              <a:prstGeom prst="rect">
                <a:avLst/>
              </a:prstGeom>
            </p:spPr>
          </p:pic>
          <p:sp>
            <p:nvSpPr>
              <p:cNvPr id="164" name="圆角矩形 163">
                <a:extLst>
                  <a:ext uri="{FF2B5EF4-FFF2-40B4-BE49-F238E27FC236}">
                    <a16:creationId xmlns:a16="http://schemas.microsoft.com/office/drawing/2014/main" id="{27D07C36-CDED-84A3-E24B-90AD6F3CDBFD}"/>
                  </a:ext>
                </a:extLst>
              </p:cNvPr>
              <p:cNvSpPr/>
              <p:nvPr/>
            </p:nvSpPr>
            <p:spPr>
              <a:xfrm>
                <a:off x="3206050" y="5637051"/>
                <a:ext cx="542816" cy="269476"/>
              </a:xfrm>
              <a:prstGeom prst="roundRect">
                <a:avLst/>
              </a:prstGeom>
              <a:noFill/>
              <a:ln>
                <a:solidFill>
                  <a:schemeClr val="tx2">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5" name="Picture 15">
                <a:extLst>
                  <a:ext uri="{FF2B5EF4-FFF2-40B4-BE49-F238E27FC236}">
                    <a16:creationId xmlns:a16="http://schemas.microsoft.com/office/drawing/2014/main" id="{5F45EFE9-E8A4-E186-90E7-B84286BA70FA}"/>
                  </a:ext>
                </a:extLst>
              </p:cNvPr>
              <p:cNvPicPr>
                <a:picLocks noChangeAspect="1"/>
              </p:cNvPicPr>
              <p:nvPr/>
            </p:nvPicPr>
            <p:blipFill>
              <a:blip r:embed="rId2"/>
              <a:stretch>
                <a:fillRect/>
              </a:stretch>
            </p:blipFill>
            <p:spPr>
              <a:xfrm>
                <a:off x="3258036" y="5967807"/>
                <a:ext cx="174509" cy="224040"/>
              </a:xfrm>
              <a:prstGeom prst="rect">
                <a:avLst/>
              </a:prstGeom>
            </p:spPr>
          </p:pic>
          <p:pic>
            <p:nvPicPr>
              <p:cNvPr id="166" name="Picture 15">
                <a:extLst>
                  <a:ext uri="{FF2B5EF4-FFF2-40B4-BE49-F238E27FC236}">
                    <a16:creationId xmlns:a16="http://schemas.microsoft.com/office/drawing/2014/main" id="{3BEBBFAB-BCF2-7DA5-041A-BAB74F1A81E2}"/>
                  </a:ext>
                </a:extLst>
              </p:cNvPr>
              <p:cNvPicPr>
                <a:picLocks noChangeAspect="1"/>
              </p:cNvPicPr>
              <p:nvPr/>
            </p:nvPicPr>
            <p:blipFill>
              <a:blip r:embed="rId2"/>
              <a:stretch>
                <a:fillRect/>
              </a:stretch>
            </p:blipFill>
            <p:spPr>
              <a:xfrm>
                <a:off x="3491011" y="5967807"/>
                <a:ext cx="174509" cy="224040"/>
              </a:xfrm>
              <a:prstGeom prst="rect">
                <a:avLst/>
              </a:prstGeom>
            </p:spPr>
          </p:pic>
          <p:sp>
            <p:nvSpPr>
              <p:cNvPr id="167" name="圆角矩形 166">
                <a:extLst>
                  <a:ext uri="{FF2B5EF4-FFF2-40B4-BE49-F238E27FC236}">
                    <a16:creationId xmlns:a16="http://schemas.microsoft.com/office/drawing/2014/main" id="{D7BC049F-8267-6FF4-FCAD-829FB6D07AC5}"/>
                  </a:ext>
                </a:extLst>
              </p:cNvPr>
              <p:cNvSpPr/>
              <p:nvPr/>
            </p:nvSpPr>
            <p:spPr>
              <a:xfrm>
                <a:off x="3206050" y="5945200"/>
                <a:ext cx="542816" cy="269476"/>
              </a:xfrm>
              <a:prstGeom prst="roundRect">
                <a:avLst/>
              </a:prstGeom>
              <a:noFill/>
              <a:ln>
                <a:solidFill>
                  <a:schemeClr val="tx2">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8" name="Picture 15">
                <a:extLst>
                  <a:ext uri="{FF2B5EF4-FFF2-40B4-BE49-F238E27FC236}">
                    <a16:creationId xmlns:a16="http://schemas.microsoft.com/office/drawing/2014/main" id="{F42E3077-6BE9-F41C-8645-228923962288}"/>
                  </a:ext>
                </a:extLst>
              </p:cNvPr>
              <p:cNvPicPr>
                <a:picLocks noChangeAspect="1"/>
              </p:cNvPicPr>
              <p:nvPr/>
            </p:nvPicPr>
            <p:blipFill>
              <a:blip r:embed="rId2"/>
              <a:stretch>
                <a:fillRect/>
              </a:stretch>
            </p:blipFill>
            <p:spPr>
              <a:xfrm>
                <a:off x="3258036" y="6277747"/>
                <a:ext cx="174509" cy="224040"/>
              </a:xfrm>
              <a:prstGeom prst="rect">
                <a:avLst/>
              </a:prstGeom>
            </p:spPr>
          </p:pic>
          <p:pic>
            <p:nvPicPr>
              <p:cNvPr id="169" name="Picture 15">
                <a:extLst>
                  <a:ext uri="{FF2B5EF4-FFF2-40B4-BE49-F238E27FC236}">
                    <a16:creationId xmlns:a16="http://schemas.microsoft.com/office/drawing/2014/main" id="{0F86205A-7793-434A-1646-C8600D77BF77}"/>
                  </a:ext>
                </a:extLst>
              </p:cNvPr>
              <p:cNvPicPr>
                <a:picLocks noChangeAspect="1"/>
              </p:cNvPicPr>
              <p:nvPr/>
            </p:nvPicPr>
            <p:blipFill>
              <a:blip r:embed="rId2"/>
              <a:stretch>
                <a:fillRect/>
              </a:stretch>
            </p:blipFill>
            <p:spPr>
              <a:xfrm>
                <a:off x="3491011" y="6277747"/>
                <a:ext cx="174509" cy="224040"/>
              </a:xfrm>
              <a:prstGeom prst="rect">
                <a:avLst/>
              </a:prstGeom>
            </p:spPr>
          </p:pic>
          <p:sp>
            <p:nvSpPr>
              <p:cNvPr id="170" name="圆角矩形 169">
                <a:extLst>
                  <a:ext uri="{FF2B5EF4-FFF2-40B4-BE49-F238E27FC236}">
                    <a16:creationId xmlns:a16="http://schemas.microsoft.com/office/drawing/2014/main" id="{29B79397-77B9-EA7B-04FB-0CA5E2F46CA4}"/>
                  </a:ext>
                </a:extLst>
              </p:cNvPr>
              <p:cNvSpPr/>
              <p:nvPr/>
            </p:nvSpPr>
            <p:spPr>
              <a:xfrm>
                <a:off x="3206050" y="6255140"/>
                <a:ext cx="542816" cy="269476"/>
              </a:xfrm>
              <a:prstGeom prst="roundRect">
                <a:avLst/>
              </a:prstGeom>
              <a:noFill/>
              <a:ln>
                <a:solidFill>
                  <a:schemeClr val="tx2">
                    <a:lumMod val="50000"/>
                    <a:lumOff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文本框 170">
                <a:extLst>
                  <a:ext uri="{FF2B5EF4-FFF2-40B4-BE49-F238E27FC236}">
                    <a16:creationId xmlns:a16="http://schemas.microsoft.com/office/drawing/2014/main" id="{786E5F74-854C-1D03-C5EE-67ED62F3C2DE}"/>
                  </a:ext>
                </a:extLst>
              </p:cNvPr>
              <p:cNvSpPr txBox="1"/>
              <p:nvPr/>
            </p:nvSpPr>
            <p:spPr>
              <a:xfrm>
                <a:off x="2523899" y="4445969"/>
                <a:ext cx="1122288" cy="246221"/>
              </a:xfrm>
              <a:prstGeom prst="rect">
                <a:avLst/>
              </a:prstGeom>
              <a:noFill/>
            </p:spPr>
            <p:txBody>
              <a:bodyPr wrap="square" rtlCol="0">
                <a:spAutoFit/>
              </a:bodyPr>
              <a:lstStyle/>
              <a:p>
                <a:r>
                  <a:rPr lang="zh-CN" altLang="en-US" sz="1000" b="1" dirty="0">
                    <a:latin typeface="微软雅黑" panose="020B0503020204020204" pitchFamily="34" charset="-122"/>
                    <a:ea typeface="微软雅黑" panose="020B0503020204020204" pitchFamily="34" charset="-122"/>
                  </a:rPr>
                  <a:t>键：</a:t>
                </a:r>
                <a:r>
                  <a:rPr lang="en-US" altLang="zh-CN" sz="1000" b="1" dirty="0">
                    <a:latin typeface="微软雅黑" panose="020B0503020204020204" pitchFamily="34" charset="-122"/>
                    <a:ea typeface="微软雅黑" panose="020B0503020204020204" pitchFamily="34" charset="-122"/>
                  </a:rPr>
                  <a:t>&lt;</a:t>
                </a:r>
                <a:r>
                  <a:rPr lang="en-US" altLang="zh-CN" sz="1000" b="1" dirty="0" err="1">
                    <a:latin typeface="微软雅黑" panose="020B0503020204020204" pitchFamily="34" charset="-122"/>
                    <a:ea typeface="微软雅黑" panose="020B0503020204020204" pitchFamily="34" charset="-122"/>
                  </a:rPr>
                  <a:t>nodeID</a:t>
                </a:r>
                <a:r>
                  <a:rPr lang="en-US" altLang="zh-CN" sz="1000" b="1" dirty="0">
                    <a:latin typeface="微软雅黑" panose="020B0503020204020204" pitchFamily="34" charset="-122"/>
                    <a:ea typeface="微软雅黑" panose="020B0503020204020204" pitchFamily="34" charset="-122"/>
                  </a:rPr>
                  <a:t>&gt;</a:t>
                </a:r>
                <a:endParaRPr lang="zh-CN" altLang="en-US" sz="1100" b="1" dirty="0">
                  <a:latin typeface="微软雅黑" panose="020B0503020204020204" pitchFamily="34" charset="-122"/>
                  <a:ea typeface="微软雅黑" panose="020B0503020204020204" pitchFamily="34" charset="-122"/>
                </a:endParaRPr>
              </a:p>
            </p:txBody>
          </p:sp>
          <p:sp>
            <p:nvSpPr>
              <p:cNvPr id="172" name="文本框 171">
                <a:extLst>
                  <a:ext uri="{FF2B5EF4-FFF2-40B4-BE49-F238E27FC236}">
                    <a16:creationId xmlns:a16="http://schemas.microsoft.com/office/drawing/2014/main" id="{567E0567-2BBC-F849-DA0A-DF587E89C231}"/>
                  </a:ext>
                </a:extLst>
              </p:cNvPr>
              <p:cNvSpPr txBox="1"/>
              <p:nvPr/>
            </p:nvSpPr>
            <p:spPr>
              <a:xfrm>
                <a:off x="2526598" y="4710952"/>
                <a:ext cx="1257853" cy="400110"/>
              </a:xfrm>
              <a:prstGeom prst="rect">
                <a:avLst/>
              </a:prstGeom>
              <a:noFill/>
            </p:spPr>
            <p:txBody>
              <a:bodyPr wrap="square" rtlCol="0">
                <a:spAutoFit/>
              </a:bodyPr>
              <a:lstStyle/>
              <a:p>
                <a:r>
                  <a:rPr lang="zh-CN" altLang="en-US" sz="1000" b="1" dirty="0">
                    <a:latin typeface="微软雅黑" panose="020B0503020204020204" pitchFamily="34" charset="-122"/>
                    <a:ea typeface="微软雅黑" panose="020B0503020204020204" pitchFamily="34" charset="-122"/>
                  </a:rPr>
                  <a:t>值：</a:t>
                </a:r>
                <a:endParaRPr lang="en-US" altLang="zh-CN" sz="1000" b="1" dirty="0">
                  <a:latin typeface="微软雅黑" panose="020B0503020204020204" pitchFamily="34" charset="-122"/>
                  <a:ea typeface="微软雅黑" panose="020B0503020204020204" pitchFamily="34" charset="-122"/>
                </a:endParaRPr>
              </a:p>
              <a:p>
                <a:r>
                  <a:rPr lang="en-US" altLang="zh-CN" sz="1000" b="1" dirty="0">
                    <a:latin typeface="微软雅黑" panose="020B0503020204020204" pitchFamily="34" charset="-122"/>
                    <a:ea typeface="微软雅黑" panose="020B0503020204020204" pitchFamily="34" charset="-122"/>
                  </a:rPr>
                  <a:t>&lt;</a:t>
                </a:r>
                <a:r>
                  <a:rPr lang="en-US" altLang="zh-CN" sz="1000" b="1" dirty="0" err="1">
                    <a:latin typeface="微软雅黑" panose="020B0503020204020204" pitchFamily="34" charset="-122"/>
                    <a:ea typeface="微软雅黑" panose="020B0503020204020204" pitchFamily="34" charset="-122"/>
                  </a:rPr>
                  <a:t>neighborID</a:t>
                </a:r>
                <a:r>
                  <a:rPr lang="en-US" altLang="zh-CN" sz="1000" b="1" dirty="0">
                    <a:latin typeface="微软雅黑" panose="020B0503020204020204" pitchFamily="34" charset="-122"/>
                    <a:ea typeface="微软雅黑" panose="020B0503020204020204" pitchFamily="34" charset="-122"/>
                  </a:rPr>
                  <a:t>&gt;</a:t>
                </a:r>
                <a:endParaRPr lang="zh-CN" altLang="en-US" sz="1100" b="1" dirty="0">
                  <a:latin typeface="微软雅黑" panose="020B0503020204020204" pitchFamily="34" charset="-122"/>
                  <a:ea typeface="微软雅黑" panose="020B0503020204020204" pitchFamily="34" charset="-122"/>
                </a:endParaRPr>
              </a:p>
            </p:txBody>
          </p:sp>
          <p:sp>
            <p:nvSpPr>
              <p:cNvPr id="173" name="椭圆 172">
                <a:extLst>
                  <a:ext uri="{FF2B5EF4-FFF2-40B4-BE49-F238E27FC236}">
                    <a16:creationId xmlns:a16="http://schemas.microsoft.com/office/drawing/2014/main" id="{6944AC62-395C-725C-9A3E-05DACFC7ED37}"/>
                  </a:ext>
                </a:extLst>
              </p:cNvPr>
              <p:cNvSpPr/>
              <p:nvPr/>
            </p:nvSpPr>
            <p:spPr>
              <a:xfrm>
                <a:off x="3658127" y="4510819"/>
                <a:ext cx="101449" cy="8997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微软雅黑" panose="020B0503020204020204" pitchFamily="34" charset="-122"/>
                  <a:ea typeface="微软雅黑" panose="020B0503020204020204" pitchFamily="34" charset="-122"/>
                </a:endParaRPr>
              </a:p>
            </p:txBody>
          </p:sp>
          <p:grpSp>
            <p:nvGrpSpPr>
              <p:cNvPr id="174" name="组合 173">
                <a:extLst>
                  <a:ext uri="{FF2B5EF4-FFF2-40B4-BE49-F238E27FC236}">
                    <a16:creationId xmlns:a16="http://schemas.microsoft.com/office/drawing/2014/main" id="{B2FEFF3D-FB11-2C3E-E63B-52CB66587B58}"/>
                  </a:ext>
                </a:extLst>
              </p:cNvPr>
              <p:cNvGrpSpPr/>
              <p:nvPr/>
            </p:nvGrpSpPr>
            <p:grpSpPr>
              <a:xfrm>
                <a:off x="3668650" y="4685216"/>
                <a:ext cx="396773" cy="416971"/>
                <a:chOff x="3473730" y="4550201"/>
                <a:chExt cx="657418" cy="697964"/>
              </a:xfrm>
            </p:grpSpPr>
            <p:sp>
              <p:nvSpPr>
                <p:cNvPr id="209" name="椭圆 208">
                  <a:extLst>
                    <a:ext uri="{FF2B5EF4-FFF2-40B4-BE49-F238E27FC236}">
                      <a16:creationId xmlns:a16="http://schemas.microsoft.com/office/drawing/2014/main" id="{29D5B1EE-2346-BA77-83F9-B8F3E77C5166}"/>
                    </a:ext>
                  </a:extLst>
                </p:cNvPr>
                <p:cNvSpPr/>
                <p:nvPr/>
              </p:nvSpPr>
              <p:spPr>
                <a:xfrm>
                  <a:off x="3491178" y="4667395"/>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0" name="椭圆 209">
                  <a:extLst>
                    <a:ext uri="{FF2B5EF4-FFF2-40B4-BE49-F238E27FC236}">
                      <a16:creationId xmlns:a16="http://schemas.microsoft.com/office/drawing/2014/main" id="{3F991412-257E-60BF-BAA1-8C23AAE4308A}"/>
                    </a:ext>
                  </a:extLst>
                </p:cNvPr>
                <p:cNvSpPr/>
                <p:nvPr/>
              </p:nvSpPr>
              <p:spPr>
                <a:xfrm>
                  <a:off x="3760040" y="4550201"/>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1" name="椭圆 210">
                  <a:extLst>
                    <a:ext uri="{FF2B5EF4-FFF2-40B4-BE49-F238E27FC236}">
                      <a16:creationId xmlns:a16="http://schemas.microsoft.com/office/drawing/2014/main" id="{6ED3AADA-83E1-D1CA-541A-705E828DE8B2}"/>
                    </a:ext>
                  </a:extLst>
                </p:cNvPr>
                <p:cNvSpPr/>
                <p:nvPr/>
              </p:nvSpPr>
              <p:spPr>
                <a:xfrm>
                  <a:off x="4029699" y="4696721"/>
                  <a:ext cx="101449" cy="9341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2" name="椭圆 211">
                  <a:extLst>
                    <a:ext uri="{FF2B5EF4-FFF2-40B4-BE49-F238E27FC236}">
                      <a16:creationId xmlns:a16="http://schemas.microsoft.com/office/drawing/2014/main" id="{BADE4439-91A5-5373-6D73-6EAAEF2F3895}"/>
                    </a:ext>
                  </a:extLst>
                </p:cNvPr>
                <p:cNvSpPr/>
                <p:nvPr/>
              </p:nvSpPr>
              <p:spPr>
                <a:xfrm>
                  <a:off x="3473730" y="4991425"/>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3" name="椭圆 212">
                  <a:extLst>
                    <a:ext uri="{FF2B5EF4-FFF2-40B4-BE49-F238E27FC236}">
                      <a16:creationId xmlns:a16="http://schemas.microsoft.com/office/drawing/2014/main" id="{0BE64012-0C14-33B2-10EC-76BCFB42BB15}"/>
                    </a:ext>
                  </a:extLst>
                </p:cNvPr>
                <p:cNvSpPr/>
                <p:nvPr/>
              </p:nvSpPr>
              <p:spPr>
                <a:xfrm>
                  <a:off x="3698587" y="5158193"/>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14" name="直接连接符 58">
                  <a:extLst>
                    <a:ext uri="{FF2B5EF4-FFF2-40B4-BE49-F238E27FC236}">
                      <a16:creationId xmlns:a16="http://schemas.microsoft.com/office/drawing/2014/main" id="{D9BF5A10-CCBA-B043-1FC6-745B0103EE28}"/>
                    </a:ext>
                  </a:extLst>
                </p:cNvPr>
                <p:cNvCxnSpPr>
                  <a:cxnSpLocks/>
                  <a:stCxn id="209" idx="5"/>
                  <a:endCxn id="221" idx="1"/>
                </p:cNvCxnSpPr>
                <p:nvPr/>
              </p:nvCxnSpPr>
              <p:spPr>
                <a:xfrm>
                  <a:off x="3577770" y="4744191"/>
                  <a:ext cx="184427" cy="1191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58">
                  <a:extLst>
                    <a:ext uri="{FF2B5EF4-FFF2-40B4-BE49-F238E27FC236}">
                      <a16:creationId xmlns:a16="http://schemas.microsoft.com/office/drawing/2014/main" id="{6BDED056-CFB4-09E6-BD1A-4C3E4A41142A}"/>
                    </a:ext>
                  </a:extLst>
                </p:cNvPr>
                <p:cNvCxnSpPr>
                  <a:cxnSpLocks/>
                  <a:stCxn id="210" idx="4"/>
                  <a:endCxn id="221" idx="0"/>
                </p:cNvCxnSpPr>
                <p:nvPr/>
              </p:nvCxnSpPr>
              <p:spPr>
                <a:xfrm flipH="1">
                  <a:off x="3798065" y="4640173"/>
                  <a:ext cx="12700" cy="209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直接连接符 58">
                  <a:extLst>
                    <a:ext uri="{FF2B5EF4-FFF2-40B4-BE49-F238E27FC236}">
                      <a16:creationId xmlns:a16="http://schemas.microsoft.com/office/drawing/2014/main" id="{F461C759-0BE7-C295-1917-3643318FFC85}"/>
                    </a:ext>
                  </a:extLst>
                </p:cNvPr>
                <p:cNvCxnSpPr>
                  <a:cxnSpLocks/>
                  <a:stCxn id="212" idx="7"/>
                </p:cNvCxnSpPr>
                <p:nvPr/>
              </p:nvCxnSpPr>
              <p:spPr>
                <a:xfrm flipV="1">
                  <a:off x="3560322" y="4918957"/>
                  <a:ext cx="186414" cy="85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直接连接符 58">
                  <a:extLst>
                    <a:ext uri="{FF2B5EF4-FFF2-40B4-BE49-F238E27FC236}">
                      <a16:creationId xmlns:a16="http://schemas.microsoft.com/office/drawing/2014/main" id="{0B1B676A-950F-E80F-C419-953AF907EB7A}"/>
                    </a:ext>
                  </a:extLst>
                </p:cNvPr>
                <p:cNvCxnSpPr>
                  <a:cxnSpLocks/>
                </p:cNvCxnSpPr>
                <p:nvPr/>
              </p:nvCxnSpPr>
              <p:spPr>
                <a:xfrm flipV="1">
                  <a:off x="3757055" y="4945946"/>
                  <a:ext cx="30957" cy="2262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58">
                  <a:extLst>
                    <a:ext uri="{FF2B5EF4-FFF2-40B4-BE49-F238E27FC236}">
                      <a16:creationId xmlns:a16="http://schemas.microsoft.com/office/drawing/2014/main" id="{A649B5D5-1ED2-E979-DF51-02828824FB99}"/>
                    </a:ext>
                  </a:extLst>
                </p:cNvPr>
                <p:cNvCxnSpPr>
                  <a:cxnSpLocks/>
                </p:cNvCxnSpPr>
                <p:nvPr/>
              </p:nvCxnSpPr>
              <p:spPr>
                <a:xfrm flipH="1" flipV="1">
                  <a:off x="3845161" y="4914988"/>
                  <a:ext cx="197644" cy="159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19" name="椭圆 218">
                  <a:extLst>
                    <a:ext uri="{FF2B5EF4-FFF2-40B4-BE49-F238E27FC236}">
                      <a16:creationId xmlns:a16="http://schemas.microsoft.com/office/drawing/2014/main" id="{FF41F245-0BF1-B623-C991-5A9D8A9549AE}"/>
                    </a:ext>
                  </a:extLst>
                </p:cNvPr>
                <p:cNvSpPr/>
                <p:nvPr/>
              </p:nvSpPr>
              <p:spPr>
                <a:xfrm>
                  <a:off x="4026314" y="5067774"/>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20" name="直接连接符 58">
                  <a:extLst>
                    <a:ext uri="{FF2B5EF4-FFF2-40B4-BE49-F238E27FC236}">
                      <a16:creationId xmlns:a16="http://schemas.microsoft.com/office/drawing/2014/main" id="{B370AF8B-7D1F-4789-5665-8BE417C79539}"/>
                    </a:ext>
                  </a:extLst>
                </p:cNvPr>
                <p:cNvCxnSpPr>
                  <a:cxnSpLocks/>
                </p:cNvCxnSpPr>
                <p:nvPr/>
              </p:nvCxnSpPr>
              <p:spPr>
                <a:xfrm flipH="1">
                  <a:off x="3852775" y="4773691"/>
                  <a:ext cx="185737" cy="928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椭圆 220">
                  <a:extLst>
                    <a:ext uri="{FF2B5EF4-FFF2-40B4-BE49-F238E27FC236}">
                      <a16:creationId xmlns:a16="http://schemas.microsoft.com/office/drawing/2014/main" id="{2EAD6E1D-7053-439D-8D14-689A882B8CB2}"/>
                    </a:ext>
                  </a:extLst>
                </p:cNvPr>
                <p:cNvSpPr/>
                <p:nvPr/>
              </p:nvSpPr>
              <p:spPr>
                <a:xfrm>
                  <a:off x="3747340" y="4850153"/>
                  <a:ext cx="101449" cy="8997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微软雅黑" panose="020B0503020204020204" pitchFamily="34" charset="-122"/>
                    <a:ea typeface="微软雅黑" panose="020B0503020204020204" pitchFamily="34" charset="-122"/>
                  </a:endParaRPr>
                </a:p>
              </p:txBody>
            </p:sp>
          </p:grpSp>
          <p:grpSp>
            <p:nvGrpSpPr>
              <p:cNvPr id="175" name="组合 174">
                <a:extLst>
                  <a:ext uri="{FF2B5EF4-FFF2-40B4-BE49-F238E27FC236}">
                    <a16:creationId xmlns:a16="http://schemas.microsoft.com/office/drawing/2014/main" id="{928F69A9-3D29-D278-4973-C72B2B8CB865}"/>
                  </a:ext>
                </a:extLst>
              </p:cNvPr>
              <p:cNvGrpSpPr/>
              <p:nvPr/>
            </p:nvGrpSpPr>
            <p:grpSpPr>
              <a:xfrm>
                <a:off x="3259802" y="5216207"/>
                <a:ext cx="394730" cy="237776"/>
                <a:chOff x="3473730" y="4850153"/>
                <a:chExt cx="654033" cy="398012"/>
              </a:xfrm>
            </p:grpSpPr>
            <p:sp>
              <p:nvSpPr>
                <p:cNvPr id="202" name="椭圆 201">
                  <a:extLst>
                    <a:ext uri="{FF2B5EF4-FFF2-40B4-BE49-F238E27FC236}">
                      <a16:creationId xmlns:a16="http://schemas.microsoft.com/office/drawing/2014/main" id="{0F18FDD7-5027-7A88-95E0-83B1B8B31E16}"/>
                    </a:ext>
                  </a:extLst>
                </p:cNvPr>
                <p:cNvSpPr/>
                <p:nvPr/>
              </p:nvSpPr>
              <p:spPr>
                <a:xfrm>
                  <a:off x="3473730" y="4991425"/>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3" name="椭圆 202">
                  <a:extLst>
                    <a:ext uri="{FF2B5EF4-FFF2-40B4-BE49-F238E27FC236}">
                      <a16:creationId xmlns:a16="http://schemas.microsoft.com/office/drawing/2014/main" id="{FCA8F7CA-B30D-0E1C-0462-A0AB9894FB62}"/>
                    </a:ext>
                  </a:extLst>
                </p:cNvPr>
                <p:cNvSpPr/>
                <p:nvPr/>
              </p:nvSpPr>
              <p:spPr>
                <a:xfrm>
                  <a:off x="3698587" y="5158193"/>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204" name="直接连接符 58">
                  <a:extLst>
                    <a:ext uri="{FF2B5EF4-FFF2-40B4-BE49-F238E27FC236}">
                      <a16:creationId xmlns:a16="http://schemas.microsoft.com/office/drawing/2014/main" id="{BAA727BF-535A-EB04-588B-DCBC778E5E18}"/>
                    </a:ext>
                  </a:extLst>
                </p:cNvPr>
                <p:cNvCxnSpPr>
                  <a:cxnSpLocks/>
                  <a:stCxn id="202" idx="7"/>
                </p:cNvCxnSpPr>
                <p:nvPr/>
              </p:nvCxnSpPr>
              <p:spPr>
                <a:xfrm flipV="1">
                  <a:off x="3560322" y="4918957"/>
                  <a:ext cx="186414" cy="85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直接连接符 58">
                  <a:extLst>
                    <a:ext uri="{FF2B5EF4-FFF2-40B4-BE49-F238E27FC236}">
                      <a16:creationId xmlns:a16="http://schemas.microsoft.com/office/drawing/2014/main" id="{8D15A86D-D69E-2744-2226-67F224EF6700}"/>
                    </a:ext>
                  </a:extLst>
                </p:cNvPr>
                <p:cNvCxnSpPr>
                  <a:cxnSpLocks/>
                </p:cNvCxnSpPr>
                <p:nvPr/>
              </p:nvCxnSpPr>
              <p:spPr>
                <a:xfrm flipV="1">
                  <a:off x="3757055" y="4945946"/>
                  <a:ext cx="30957" cy="2262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58">
                  <a:extLst>
                    <a:ext uri="{FF2B5EF4-FFF2-40B4-BE49-F238E27FC236}">
                      <a16:creationId xmlns:a16="http://schemas.microsoft.com/office/drawing/2014/main" id="{B9F2113E-F734-5CC5-EB1E-BF2CC8C63FD3}"/>
                    </a:ext>
                  </a:extLst>
                </p:cNvPr>
                <p:cNvCxnSpPr>
                  <a:cxnSpLocks/>
                </p:cNvCxnSpPr>
                <p:nvPr/>
              </p:nvCxnSpPr>
              <p:spPr>
                <a:xfrm flipH="1" flipV="1">
                  <a:off x="3845161" y="4914988"/>
                  <a:ext cx="197644" cy="159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椭圆 206">
                  <a:extLst>
                    <a:ext uri="{FF2B5EF4-FFF2-40B4-BE49-F238E27FC236}">
                      <a16:creationId xmlns:a16="http://schemas.microsoft.com/office/drawing/2014/main" id="{8CAF554B-2EA1-78CE-AF70-4C05BB3921B6}"/>
                    </a:ext>
                  </a:extLst>
                </p:cNvPr>
                <p:cNvSpPr/>
                <p:nvPr/>
              </p:nvSpPr>
              <p:spPr>
                <a:xfrm>
                  <a:off x="4026314" y="5067774"/>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8" name="椭圆 207">
                  <a:extLst>
                    <a:ext uri="{FF2B5EF4-FFF2-40B4-BE49-F238E27FC236}">
                      <a16:creationId xmlns:a16="http://schemas.microsoft.com/office/drawing/2014/main" id="{92A3AB46-A18E-5A5B-DD9B-8F339DCB21B6}"/>
                    </a:ext>
                  </a:extLst>
                </p:cNvPr>
                <p:cNvSpPr/>
                <p:nvPr/>
              </p:nvSpPr>
              <p:spPr>
                <a:xfrm>
                  <a:off x="3747340" y="4850153"/>
                  <a:ext cx="101449" cy="8997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微软雅黑" panose="020B0503020204020204" pitchFamily="34" charset="-122"/>
                    <a:ea typeface="微软雅黑" panose="020B0503020204020204" pitchFamily="34" charset="-122"/>
                  </a:endParaRPr>
                </a:p>
              </p:txBody>
            </p:sp>
          </p:grpSp>
          <p:grpSp>
            <p:nvGrpSpPr>
              <p:cNvPr id="176" name="组合 175">
                <a:extLst>
                  <a:ext uri="{FF2B5EF4-FFF2-40B4-BE49-F238E27FC236}">
                    <a16:creationId xmlns:a16="http://schemas.microsoft.com/office/drawing/2014/main" id="{268AD0F0-E8A8-06F0-7E57-89048CC61C63}"/>
                  </a:ext>
                </a:extLst>
              </p:cNvPr>
              <p:cNvGrpSpPr/>
              <p:nvPr/>
            </p:nvGrpSpPr>
            <p:grpSpPr>
              <a:xfrm>
                <a:off x="3784452" y="5232871"/>
                <a:ext cx="386243" cy="232945"/>
                <a:chOff x="3491178" y="4550201"/>
                <a:chExt cx="639970" cy="389924"/>
              </a:xfrm>
            </p:grpSpPr>
            <p:sp>
              <p:nvSpPr>
                <p:cNvPr id="195" name="椭圆 194">
                  <a:extLst>
                    <a:ext uri="{FF2B5EF4-FFF2-40B4-BE49-F238E27FC236}">
                      <a16:creationId xmlns:a16="http://schemas.microsoft.com/office/drawing/2014/main" id="{E4ED83F8-C817-BF2A-9A56-BEC035EA9A50}"/>
                    </a:ext>
                  </a:extLst>
                </p:cNvPr>
                <p:cNvSpPr/>
                <p:nvPr/>
              </p:nvSpPr>
              <p:spPr>
                <a:xfrm>
                  <a:off x="3491178" y="4667395"/>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6" name="椭圆 195">
                  <a:extLst>
                    <a:ext uri="{FF2B5EF4-FFF2-40B4-BE49-F238E27FC236}">
                      <a16:creationId xmlns:a16="http://schemas.microsoft.com/office/drawing/2014/main" id="{52B5514E-73AB-ED06-A2DE-35EC9E1F4B2E}"/>
                    </a:ext>
                  </a:extLst>
                </p:cNvPr>
                <p:cNvSpPr/>
                <p:nvPr/>
              </p:nvSpPr>
              <p:spPr>
                <a:xfrm>
                  <a:off x="3760040" y="4550201"/>
                  <a:ext cx="101449" cy="89972"/>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7" name="椭圆 196">
                  <a:extLst>
                    <a:ext uri="{FF2B5EF4-FFF2-40B4-BE49-F238E27FC236}">
                      <a16:creationId xmlns:a16="http://schemas.microsoft.com/office/drawing/2014/main" id="{1D5C82BC-59BC-4832-4222-9C0D9AE74042}"/>
                    </a:ext>
                  </a:extLst>
                </p:cNvPr>
                <p:cNvSpPr/>
                <p:nvPr/>
              </p:nvSpPr>
              <p:spPr>
                <a:xfrm>
                  <a:off x="4029699" y="4696721"/>
                  <a:ext cx="101449" cy="9341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98" name="直接连接符 58">
                  <a:extLst>
                    <a:ext uri="{FF2B5EF4-FFF2-40B4-BE49-F238E27FC236}">
                      <a16:creationId xmlns:a16="http://schemas.microsoft.com/office/drawing/2014/main" id="{FB0F46F7-77C0-9005-CA59-8D063C42FD81}"/>
                    </a:ext>
                  </a:extLst>
                </p:cNvPr>
                <p:cNvCxnSpPr>
                  <a:cxnSpLocks/>
                  <a:stCxn id="195" idx="5"/>
                  <a:endCxn id="201" idx="1"/>
                </p:cNvCxnSpPr>
                <p:nvPr/>
              </p:nvCxnSpPr>
              <p:spPr>
                <a:xfrm>
                  <a:off x="3577770" y="4744191"/>
                  <a:ext cx="184427" cy="1191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58">
                  <a:extLst>
                    <a:ext uri="{FF2B5EF4-FFF2-40B4-BE49-F238E27FC236}">
                      <a16:creationId xmlns:a16="http://schemas.microsoft.com/office/drawing/2014/main" id="{B61F65CF-EC90-E754-CA81-13F061BB7FDE}"/>
                    </a:ext>
                  </a:extLst>
                </p:cNvPr>
                <p:cNvCxnSpPr>
                  <a:cxnSpLocks/>
                  <a:stCxn id="196" idx="4"/>
                  <a:endCxn id="201" idx="0"/>
                </p:cNvCxnSpPr>
                <p:nvPr/>
              </p:nvCxnSpPr>
              <p:spPr>
                <a:xfrm flipH="1">
                  <a:off x="3798065" y="4640173"/>
                  <a:ext cx="12700" cy="209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58">
                  <a:extLst>
                    <a:ext uri="{FF2B5EF4-FFF2-40B4-BE49-F238E27FC236}">
                      <a16:creationId xmlns:a16="http://schemas.microsoft.com/office/drawing/2014/main" id="{ED5E90FE-EB72-C491-99B9-164AD0754FB7}"/>
                    </a:ext>
                  </a:extLst>
                </p:cNvPr>
                <p:cNvCxnSpPr>
                  <a:cxnSpLocks/>
                </p:cNvCxnSpPr>
                <p:nvPr/>
              </p:nvCxnSpPr>
              <p:spPr>
                <a:xfrm flipH="1">
                  <a:off x="3852775" y="4773691"/>
                  <a:ext cx="185737" cy="928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椭圆 200">
                  <a:extLst>
                    <a:ext uri="{FF2B5EF4-FFF2-40B4-BE49-F238E27FC236}">
                      <a16:creationId xmlns:a16="http://schemas.microsoft.com/office/drawing/2014/main" id="{F2BA7E75-FDF1-F8E3-D2E5-C7F7E842EAED}"/>
                    </a:ext>
                  </a:extLst>
                </p:cNvPr>
                <p:cNvSpPr/>
                <p:nvPr/>
              </p:nvSpPr>
              <p:spPr>
                <a:xfrm>
                  <a:off x="3747340" y="4850153"/>
                  <a:ext cx="101449" cy="89972"/>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微软雅黑" panose="020B0503020204020204" pitchFamily="34" charset="-122"/>
                    <a:ea typeface="微软雅黑" panose="020B0503020204020204" pitchFamily="34" charset="-122"/>
                  </a:endParaRPr>
                </a:p>
              </p:txBody>
            </p:sp>
          </p:grpSp>
          <p:pic>
            <p:nvPicPr>
              <p:cNvPr id="177" name="图片 176">
                <a:extLst>
                  <a:ext uri="{FF2B5EF4-FFF2-40B4-BE49-F238E27FC236}">
                    <a16:creationId xmlns:a16="http://schemas.microsoft.com/office/drawing/2014/main" id="{655E3051-FE3D-8DC3-672E-C93E328FD0C5}"/>
                  </a:ext>
                </a:extLst>
              </p:cNvPr>
              <p:cNvPicPr>
                <a:picLocks noChangeAspect="1"/>
              </p:cNvPicPr>
              <p:nvPr/>
            </p:nvPicPr>
            <p:blipFill>
              <a:blip r:embed="rId3"/>
              <a:stretch>
                <a:fillRect/>
              </a:stretch>
            </p:blipFill>
            <p:spPr>
              <a:xfrm>
                <a:off x="4695517" y="4373648"/>
                <a:ext cx="1214143" cy="978748"/>
              </a:xfrm>
              <a:prstGeom prst="rect">
                <a:avLst/>
              </a:prstGeom>
            </p:spPr>
          </p:pic>
          <p:sp>
            <p:nvSpPr>
              <p:cNvPr id="178" name="右箭头 331">
                <a:extLst>
                  <a:ext uri="{FF2B5EF4-FFF2-40B4-BE49-F238E27FC236}">
                    <a16:creationId xmlns:a16="http://schemas.microsoft.com/office/drawing/2014/main" id="{B51428B7-2019-B95A-1BF2-8DD9822BCC05}"/>
                  </a:ext>
                </a:extLst>
              </p:cNvPr>
              <p:cNvSpPr/>
              <p:nvPr/>
            </p:nvSpPr>
            <p:spPr>
              <a:xfrm rot="6194585">
                <a:off x="4699039" y="5295386"/>
                <a:ext cx="239468" cy="140184"/>
              </a:xfrm>
              <a:prstGeom prst="rightArrow">
                <a:avLst>
                  <a:gd name="adj1" fmla="val 50000"/>
                  <a:gd name="adj2" fmla="val 338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9" name="右箭头 331">
                <a:extLst>
                  <a:ext uri="{FF2B5EF4-FFF2-40B4-BE49-F238E27FC236}">
                    <a16:creationId xmlns:a16="http://schemas.microsoft.com/office/drawing/2014/main" id="{614FEE13-1A00-153A-6D24-117600971AC2}"/>
                  </a:ext>
                </a:extLst>
              </p:cNvPr>
              <p:cNvSpPr/>
              <p:nvPr/>
            </p:nvSpPr>
            <p:spPr>
              <a:xfrm rot="3900944">
                <a:off x="5616405" y="5282304"/>
                <a:ext cx="239468" cy="140184"/>
              </a:xfrm>
              <a:prstGeom prst="rightArrow">
                <a:avLst>
                  <a:gd name="adj1" fmla="val 50000"/>
                  <a:gd name="adj2" fmla="val 338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80" name="图片 179">
                <a:extLst>
                  <a:ext uri="{FF2B5EF4-FFF2-40B4-BE49-F238E27FC236}">
                    <a16:creationId xmlns:a16="http://schemas.microsoft.com/office/drawing/2014/main" id="{2A69DC23-08CE-9B84-FE8B-44215EC8550D}"/>
                  </a:ext>
                </a:extLst>
              </p:cNvPr>
              <p:cNvPicPr>
                <a:picLocks noChangeAspect="1"/>
              </p:cNvPicPr>
              <p:nvPr/>
            </p:nvPicPr>
            <p:blipFill>
              <a:blip r:embed="rId4"/>
              <a:stretch>
                <a:fillRect/>
              </a:stretch>
            </p:blipFill>
            <p:spPr>
              <a:xfrm>
                <a:off x="5302589" y="5534087"/>
                <a:ext cx="466680" cy="420321"/>
              </a:xfrm>
              <a:prstGeom prst="rect">
                <a:avLst/>
              </a:prstGeom>
            </p:spPr>
          </p:pic>
          <p:pic>
            <p:nvPicPr>
              <p:cNvPr id="181" name="图片 180">
                <a:extLst>
                  <a:ext uri="{FF2B5EF4-FFF2-40B4-BE49-F238E27FC236}">
                    <a16:creationId xmlns:a16="http://schemas.microsoft.com/office/drawing/2014/main" id="{32060E96-8B56-5CA6-28F9-1B5977C8823A}"/>
                  </a:ext>
                </a:extLst>
              </p:cNvPr>
              <p:cNvPicPr>
                <a:picLocks noChangeAspect="1"/>
              </p:cNvPicPr>
              <p:nvPr/>
            </p:nvPicPr>
            <p:blipFill>
              <a:blip r:embed="rId5"/>
              <a:stretch>
                <a:fillRect/>
              </a:stretch>
            </p:blipFill>
            <p:spPr>
              <a:xfrm>
                <a:off x="4860472" y="5465079"/>
                <a:ext cx="445196" cy="489951"/>
              </a:xfrm>
              <a:prstGeom prst="rect">
                <a:avLst/>
              </a:prstGeom>
            </p:spPr>
          </p:pic>
          <p:sp>
            <p:nvSpPr>
              <p:cNvPr id="182" name="文本框 181">
                <a:extLst>
                  <a:ext uri="{FF2B5EF4-FFF2-40B4-BE49-F238E27FC236}">
                    <a16:creationId xmlns:a16="http://schemas.microsoft.com/office/drawing/2014/main" id="{81A3C7E7-B826-0AF1-A856-789AF0DFE85D}"/>
                  </a:ext>
                </a:extLst>
              </p:cNvPr>
              <p:cNvSpPr txBox="1"/>
              <p:nvPr/>
            </p:nvSpPr>
            <p:spPr>
              <a:xfrm>
                <a:off x="5652413" y="5612946"/>
                <a:ext cx="443587" cy="230832"/>
              </a:xfrm>
              <a:prstGeom prst="rect">
                <a:avLst/>
              </a:prstGeom>
              <a:noFill/>
            </p:spPr>
            <p:txBody>
              <a:bodyPr wrap="square" rtlCol="0">
                <a:spAutoFit/>
              </a:bodyPr>
              <a:lstStyle/>
              <a:p>
                <a:pPr algn="ctr"/>
                <a:r>
                  <a:rPr lang="zh-CN" altLang="en-US" sz="900" b="1" dirty="0">
                    <a:latin typeface="微软雅黑" panose="020B0503020204020204" pitchFamily="34" charset="-122"/>
                    <a:ea typeface="微软雅黑" panose="020B0503020204020204" pitchFamily="34" charset="-122"/>
                  </a:rPr>
                  <a:t>匹配</a:t>
                </a:r>
              </a:p>
            </p:txBody>
          </p:sp>
          <p:sp>
            <p:nvSpPr>
              <p:cNvPr id="183" name="文本框 182">
                <a:extLst>
                  <a:ext uri="{FF2B5EF4-FFF2-40B4-BE49-F238E27FC236}">
                    <a16:creationId xmlns:a16="http://schemas.microsoft.com/office/drawing/2014/main" id="{146180A3-BC36-8976-A671-C0728542C06A}"/>
                  </a:ext>
                </a:extLst>
              </p:cNvPr>
              <p:cNvSpPr txBox="1"/>
              <p:nvPr/>
            </p:nvSpPr>
            <p:spPr>
              <a:xfrm>
                <a:off x="4469492" y="5696499"/>
                <a:ext cx="443587" cy="230832"/>
              </a:xfrm>
              <a:prstGeom prst="rect">
                <a:avLst/>
              </a:prstGeom>
              <a:noFill/>
            </p:spPr>
            <p:txBody>
              <a:bodyPr wrap="square" rtlCol="0">
                <a:spAutoFit/>
              </a:bodyPr>
              <a:lstStyle/>
              <a:p>
                <a:pPr algn="ctr"/>
                <a:r>
                  <a:rPr lang="zh-CN" altLang="en-US" sz="900" b="1" dirty="0">
                    <a:latin typeface="微软雅黑" panose="020B0503020204020204" pitchFamily="34" charset="-122"/>
                    <a:ea typeface="微软雅黑" panose="020B0503020204020204" pitchFamily="34" charset="-122"/>
                  </a:rPr>
                  <a:t>割</a:t>
                </a:r>
              </a:p>
            </p:txBody>
          </p:sp>
          <p:pic>
            <p:nvPicPr>
              <p:cNvPr id="184" name="Picture 15">
                <a:extLst>
                  <a:ext uri="{FF2B5EF4-FFF2-40B4-BE49-F238E27FC236}">
                    <a16:creationId xmlns:a16="http://schemas.microsoft.com/office/drawing/2014/main" id="{FED1B117-FA7C-21C1-BA7B-4D35B586787B}"/>
                  </a:ext>
                </a:extLst>
              </p:cNvPr>
              <p:cNvPicPr>
                <a:picLocks noChangeAspect="1"/>
              </p:cNvPicPr>
              <p:nvPr/>
            </p:nvPicPr>
            <p:blipFill>
              <a:blip r:embed="rId2"/>
              <a:stretch>
                <a:fillRect/>
              </a:stretch>
            </p:blipFill>
            <p:spPr>
              <a:xfrm>
                <a:off x="6178092" y="5728362"/>
                <a:ext cx="315844" cy="405490"/>
              </a:xfrm>
              <a:prstGeom prst="rect">
                <a:avLst/>
              </a:prstGeom>
            </p:spPr>
          </p:pic>
          <p:pic>
            <p:nvPicPr>
              <p:cNvPr id="185" name="图片 184">
                <a:extLst>
                  <a:ext uri="{FF2B5EF4-FFF2-40B4-BE49-F238E27FC236}">
                    <a16:creationId xmlns:a16="http://schemas.microsoft.com/office/drawing/2014/main" id="{1F63674A-E065-ABCF-0C15-92283887CFF1}"/>
                  </a:ext>
                </a:extLst>
              </p:cNvPr>
              <p:cNvPicPr>
                <a:picLocks noChangeAspect="1"/>
              </p:cNvPicPr>
              <p:nvPr/>
            </p:nvPicPr>
            <p:blipFill>
              <a:blip r:embed="rId6"/>
              <a:stretch>
                <a:fillRect/>
              </a:stretch>
            </p:blipFill>
            <p:spPr>
              <a:xfrm>
                <a:off x="6391745" y="4801873"/>
                <a:ext cx="977833" cy="748281"/>
              </a:xfrm>
              <a:prstGeom prst="rect">
                <a:avLst/>
              </a:prstGeom>
            </p:spPr>
          </p:pic>
          <p:pic>
            <p:nvPicPr>
              <p:cNvPr id="186" name="Picture 15">
                <a:extLst>
                  <a:ext uri="{FF2B5EF4-FFF2-40B4-BE49-F238E27FC236}">
                    <a16:creationId xmlns:a16="http://schemas.microsoft.com/office/drawing/2014/main" id="{BEEF8AB4-E23C-1FE0-2DFD-EFD8B9B97E17}"/>
                  </a:ext>
                </a:extLst>
              </p:cNvPr>
              <p:cNvPicPr>
                <a:picLocks noChangeAspect="1"/>
              </p:cNvPicPr>
              <p:nvPr/>
            </p:nvPicPr>
            <p:blipFill>
              <a:blip r:embed="rId2"/>
              <a:stretch>
                <a:fillRect/>
              </a:stretch>
            </p:blipFill>
            <p:spPr>
              <a:xfrm>
                <a:off x="6549698" y="5728362"/>
                <a:ext cx="315844" cy="405490"/>
              </a:xfrm>
              <a:prstGeom prst="rect">
                <a:avLst/>
              </a:prstGeom>
            </p:spPr>
          </p:pic>
          <p:pic>
            <p:nvPicPr>
              <p:cNvPr id="187" name="Picture 15">
                <a:extLst>
                  <a:ext uri="{FF2B5EF4-FFF2-40B4-BE49-F238E27FC236}">
                    <a16:creationId xmlns:a16="http://schemas.microsoft.com/office/drawing/2014/main" id="{102A710F-7E6F-310B-298C-B05038C12AB5}"/>
                  </a:ext>
                </a:extLst>
              </p:cNvPr>
              <p:cNvPicPr>
                <a:picLocks noChangeAspect="1"/>
              </p:cNvPicPr>
              <p:nvPr/>
            </p:nvPicPr>
            <p:blipFill>
              <a:blip r:embed="rId2"/>
              <a:stretch>
                <a:fillRect/>
              </a:stretch>
            </p:blipFill>
            <p:spPr>
              <a:xfrm>
                <a:off x="6969065" y="5717924"/>
                <a:ext cx="315844" cy="405490"/>
              </a:xfrm>
              <a:prstGeom prst="rect">
                <a:avLst/>
              </a:prstGeom>
            </p:spPr>
          </p:pic>
          <p:pic>
            <p:nvPicPr>
              <p:cNvPr id="188" name="Picture 15">
                <a:extLst>
                  <a:ext uri="{FF2B5EF4-FFF2-40B4-BE49-F238E27FC236}">
                    <a16:creationId xmlns:a16="http://schemas.microsoft.com/office/drawing/2014/main" id="{7F1D9FE1-6E3B-4544-44E2-3A9674DEB9DD}"/>
                  </a:ext>
                </a:extLst>
              </p:cNvPr>
              <p:cNvPicPr>
                <a:picLocks noChangeAspect="1"/>
              </p:cNvPicPr>
              <p:nvPr/>
            </p:nvPicPr>
            <p:blipFill>
              <a:blip r:embed="rId2"/>
              <a:stretch>
                <a:fillRect/>
              </a:stretch>
            </p:blipFill>
            <p:spPr>
              <a:xfrm>
                <a:off x="7340671" y="5717924"/>
                <a:ext cx="315844" cy="405490"/>
              </a:xfrm>
              <a:prstGeom prst="rect">
                <a:avLst/>
              </a:prstGeom>
            </p:spPr>
          </p:pic>
          <p:sp>
            <p:nvSpPr>
              <p:cNvPr id="189" name="右箭头 331">
                <a:extLst>
                  <a:ext uri="{FF2B5EF4-FFF2-40B4-BE49-F238E27FC236}">
                    <a16:creationId xmlns:a16="http://schemas.microsoft.com/office/drawing/2014/main" id="{6C2A374E-BF9D-B1DF-FA66-92883B187051}"/>
                  </a:ext>
                </a:extLst>
              </p:cNvPr>
              <p:cNvSpPr/>
              <p:nvPr/>
            </p:nvSpPr>
            <p:spPr>
              <a:xfrm rot="6194585">
                <a:off x="6236598" y="5460671"/>
                <a:ext cx="239468" cy="140184"/>
              </a:xfrm>
              <a:prstGeom prst="rightArrow">
                <a:avLst>
                  <a:gd name="adj1" fmla="val 50000"/>
                  <a:gd name="adj2" fmla="val 338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0" name="右箭头 331">
                <a:extLst>
                  <a:ext uri="{FF2B5EF4-FFF2-40B4-BE49-F238E27FC236}">
                    <a16:creationId xmlns:a16="http://schemas.microsoft.com/office/drawing/2014/main" id="{8EB0933F-6408-8C89-5D2D-18B7757430C3}"/>
                  </a:ext>
                </a:extLst>
              </p:cNvPr>
              <p:cNvSpPr/>
              <p:nvPr/>
            </p:nvSpPr>
            <p:spPr>
              <a:xfrm rot="3900944">
                <a:off x="7284318" y="5466019"/>
                <a:ext cx="239468" cy="140184"/>
              </a:xfrm>
              <a:prstGeom prst="rightArrow">
                <a:avLst>
                  <a:gd name="adj1" fmla="val 50000"/>
                  <a:gd name="adj2" fmla="val 338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91" name="图片 190">
                <a:extLst>
                  <a:ext uri="{FF2B5EF4-FFF2-40B4-BE49-F238E27FC236}">
                    <a16:creationId xmlns:a16="http://schemas.microsoft.com/office/drawing/2014/main" id="{E41ED6BC-21DD-B246-41E8-AC53696F61A3}"/>
                  </a:ext>
                </a:extLst>
              </p:cNvPr>
              <p:cNvPicPr>
                <a:picLocks noChangeAspect="1"/>
              </p:cNvPicPr>
              <p:nvPr/>
            </p:nvPicPr>
            <p:blipFill>
              <a:blip r:embed="rId7"/>
              <a:stretch>
                <a:fillRect/>
              </a:stretch>
            </p:blipFill>
            <p:spPr>
              <a:xfrm>
                <a:off x="8112648" y="4746346"/>
                <a:ext cx="1314096" cy="1225172"/>
              </a:xfrm>
              <a:prstGeom prst="rect">
                <a:avLst/>
              </a:prstGeom>
            </p:spPr>
          </p:pic>
          <p:sp>
            <p:nvSpPr>
              <p:cNvPr id="192" name="文本框 191">
                <a:extLst>
                  <a:ext uri="{FF2B5EF4-FFF2-40B4-BE49-F238E27FC236}">
                    <a16:creationId xmlns:a16="http://schemas.microsoft.com/office/drawing/2014/main" id="{708DD6AC-728B-3AB6-D06E-3E86DA823347}"/>
                  </a:ext>
                </a:extLst>
              </p:cNvPr>
              <p:cNvSpPr txBox="1"/>
              <p:nvPr/>
            </p:nvSpPr>
            <p:spPr>
              <a:xfrm>
                <a:off x="8050041" y="5922653"/>
                <a:ext cx="1186517" cy="253916"/>
              </a:xfrm>
              <a:prstGeom prst="rect">
                <a:avLst/>
              </a:prstGeom>
              <a:noFill/>
            </p:spPr>
            <p:txBody>
              <a:bodyPr wrap="square" rtlCol="0">
                <a:spAutoFit/>
              </a:bodyPr>
              <a:lstStyle/>
              <a:p>
                <a:pPr algn="ctr"/>
                <a:r>
                  <a:rPr lang="zh-CN" altLang="en-US" sz="1050" b="1" dirty="0">
                    <a:latin typeface="微软雅黑" panose="020B0503020204020204" pitchFamily="34" charset="-122"/>
                    <a:ea typeface="微软雅黑" panose="020B0503020204020204" pitchFamily="34" charset="-122"/>
                  </a:rPr>
                  <a:t>一致性哈希环</a:t>
                </a:r>
                <a:endParaRPr lang="en-US" altLang="zh-CN" sz="1050" b="1" dirty="0">
                  <a:latin typeface="微软雅黑" panose="020B0503020204020204" pitchFamily="34" charset="-122"/>
                  <a:ea typeface="微软雅黑" panose="020B0503020204020204" pitchFamily="34" charset="-122"/>
                </a:endParaRPr>
              </a:p>
            </p:txBody>
          </p:sp>
          <p:pic>
            <p:nvPicPr>
              <p:cNvPr id="193" name="图片 192">
                <a:extLst>
                  <a:ext uri="{FF2B5EF4-FFF2-40B4-BE49-F238E27FC236}">
                    <a16:creationId xmlns:a16="http://schemas.microsoft.com/office/drawing/2014/main" id="{F9391BDA-CF0B-3644-98C7-C35822EED4AD}"/>
                  </a:ext>
                </a:extLst>
              </p:cNvPr>
              <p:cNvPicPr>
                <a:picLocks noChangeAspect="1"/>
              </p:cNvPicPr>
              <p:nvPr/>
            </p:nvPicPr>
            <p:blipFill>
              <a:blip r:embed="rId8"/>
              <a:stretch>
                <a:fillRect/>
              </a:stretch>
            </p:blipFill>
            <p:spPr>
              <a:xfrm>
                <a:off x="9413695" y="4620615"/>
                <a:ext cx="1553632" cy="1380486"/>
              </a:xfrm>
              <a:prstGeom prst="rect">
                <a:avLst/>
              </a:prstGeom>
            </p:spPr>
          </p:pic>
          <p:cxnSp>
            <p:nvCxnSpPr>
              <p:cNvPr id="194" name="直接连接符 782">
                <a:extLst>
                  <a:ext uri="{FF2B5EF4-FFF2-40B4-BE49-F238E27FC236}">
                    <a16:creationId xmlns:a16="http://schemas.microsoft.com/office/drawing/2014/main" id="{91725EB5-857C-799C-1C85-1E3256CD1172}"/>
                  </a:ext>
                </a:extLst>
              </p:cNvPr>
              <p:cNvCxnSpPr>
                <a:cxnSpLocks/>
              </p:cNvCxnSpPr>
              <p:nvPr/>
            </p:nvCxnSpPr>
            <p:spPr>
              <a:xfrm>
                <a:off x="9438743" y="4450267"/>
                <a:ext cx="19559" cy="2137879"/>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sp>
          <p:nvSpPr>
            <p:cNvPr id="6" name="右箭头 5">
              <a:extLst>
                <a:ext uri="{FF2B5EF4-FFF2-40B4-BE49-F238E27FC236}">
                  <a16:creationId xmlns:a16="http://schemas.microsoft.com/office/drawing/2014/main" id="{54BC7C89-1D93-7530-7ADE-430A98EF7DEF}"/>
                </a:ext>
              </a:extLst>
            </p:cNvPr>
            <p:cNvSpPr/>
            <p:nvPr/>
          </p:nvSpPr>
          <p:spPr>
            <a:xfrm>
              <a:off x="4245428" y="4914900"/>
              <a:ext cx="359229" cy="5225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右箭头 6">
              <a:extLst>
                <a:ext uri="{FF2B5EF4-FFF2-40B4-BE49-F238E27FC236}">
                  <a16:creationId xmlns:a16="http://schemas.microsoft.com/office/drawing/2014/main" id="{34B32691-CEF7-796B-5EC6-D4BA95CE1613}"/>
                </a:ext>
              </a:extLst>
            </p:cNvPr>
            <p:cNvSpPr/>
            <p:nvPr/>
          </p:nvSpPr>
          <p:spPr>
            <a:xfrm>
              <a:off x="7587345" y="4914900"/>
              <a:ext cx="359229" cy="522514"/>
            </a:xfrm>
            <a:prstGeom prst="rightArrow">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4135020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9791110-1CD2-4BBF-B711-E86047A0FA3A}"/>
              </a:ext>
            </a:extLst>
          </p:cNvPr>
          <p:cNvGrpSpPr/>
          <p:nvPr/>
        </p:nvGrpSpPr>
        <p:grpSpPr>
          <a:xfrm>
            <a:off x="5582421" y="4463724"/>
            <a:ext cx="2683092" cy="1719861"/>
            <a:chOff x="3673574" y="1107486"/>
            <a:chExt cx="3087154" cy="1955681"/>
          </a:xfrm>
        </p:grpSpPr>
        <p:pic>
          <p:nvPicPr>
            <p:cNvPr id="7" name="图片 6">
              <a:extLst>
                <a:ext uri="{FF2B5EF4-FFF2-40B4-BE49-F238E27FC236}">
                  <a16:creationId xmlns:a16="http://schemas.microsoft.com/office/drawing/2014/main" id="{1F82EEC4-ECEA-40FD-8284-4510A83ECC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03" t="-2035" r="8111"/>
            <a:stretch/>
          </p:blipFill>
          <p:spPr>
            <a:xfrm>
              <a:off x="3673574" y="1107486"/>
              <a:ext cx="3087154" cy="1955681"/>
            </a:xfrm>
            <a:prstGeom prst="rect">
              <a:avLst/>
            </a:prstGeom>
          </p:spPr>
        </p:pic>
        <p:sp>
          <p:nvSpPr>
            <p:cNvPr id="8" name="文本框 7">
              <a:extLst>
                <a:ext uri="{FF2B5EF4-FFF2-40B4-BE49-F238E27FC236}">
                  <a16:creationId xmlns:a16="http://schemas.microsoft.com/office/drawing/2014/main" id="{5AA6E533-236D-4E4B-8234-5379BA40EE0D}"/>
                </a:ext>
              </a:extLst>
            </p:cNvPr>
            <p:cNvSpPr txBox="1"/>
            <p:nvPr/>
          </p:nvSpPr>
          <p:spPr>
            <a:xfrm>
              <a:off x="3961717" y="1329615"/>
              <a:ext cx="2307235" cy="337728"/>
            </a:xfrm>
            <a:prstGeom prst="rect">
              <a:avLst/>
            </a:prstGeom>
            <a:noFill/>
          </p:spPr>
          <p:txBody>
            <a:bodyPr wrap="square">
              <a:spAutoFit/>
            </a:bodyPr>
            <a:lstStyle/>
            <a:p>
              <a:pPr algn="ctr">
                <a:lnSpc>
                  <a:spcPct val="110000"/>
                </a:lnSpc>
              </a:pPr>
              <a:r>
                <a:rPr lang="zh-CN" altLang="en-US" sz="1300" b="1" dirty="0">
                  <a:solidFill>
                    <a:srgbClr val="404040"/>
                  </a:solidFill>
                  <a:latin typeface="微软雅黑" panose="020B0503020204020204" pitchFamily="34" charset="-122"/>
                  <a:ea typeface="微软雅黑" panose="020B0503020204020204" pitchFamily="34" charset="-122"/>
                </a:rPr>
                <a:t>学术界：图计算论文</a:t>
              </a:r>
            </a:p>
          </p:txBody>
        </p:sp>
      </p:grpSp>
      <p:pic>
        <p:nvPicPr>
          <p:cNvPr id="9" name="Picture 4" descr="Gartner-logo - DATAVERSITY">
            <a:extLst>
              <a:ext uri="{FF2B5EF4-FFF2-40B4-BE49-F238E27FC236}">
                <a16:creationId xmlns:a16="http://schemas.microsoft.com/office/drawing/2014/main" id="{CB9C7AB0-BAFD-4939-9EBB-2EDA8876E2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5535" y="4487019"/>
            <a:ext cx="1185865" cy="49894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0D863498-57ED-4A5B-8195-9CA3C7EEBC43}"/>
              </a:ext>
            </a:extLst>
          </p:cNvPr>
          <p:cNvSpPr/>
          <p:nvPr/>
        </p:nvSpPr>
        <p:spPr bwMode="auto">
          <a:xfrm>
            <a:off x="1628060" y="4546556"/>
            <a:ext cx="4019259" cy="1489572"/>
          </a:xfrm>
          <a:prstGeom prst="rect">
            <a:avLst/>
          </a:prstGeom>
          <a:solidFill>
            <a:schemeClr val="bg2">
              <a:alpha val="66000"/>
            </a:schemeClr>
          </a:solidFill>
          <a:ln w="3175" cap="flat" cmpd="sng" algn="ctr">
            <a:noFill/>
            <a:prstDash val="solid"/>
            <a:miter lim="800000"/>
          </a:ln>
          <a:effectLst/>
        </p:spPr>
        <p:txBody>
          <a:bodyPr anchor="ctr"/>
          <a:lstStyle/>
          <a:p>
            <a:endParaRPr lang="zh-CN" altLang="en-US" sz="3200" b="1" kern="0">
              <a:solidFill>
                <a:srgbClr val="014B88"/>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D7D92F5E-B185-4533-B50C-B30E9566C91E}"/>
              </a:ext>
            </a:extLst>
          </p:cNvPr>
          <p:cNvSpPr/>
          <p:nvPr/>
        </p:nvSpPr>
        <p:spPr>
          <a:xfrm>
            <a:off x="1766328" y="852322"/>
            <a:ext cx="8634495" cy="961289"/>
          </a:xfrm>
          <a:prstGeom prst="rect">
            <a:avLst/>
          </a:prstGeom>
        </p:spPr>
        <p:txBody>
          <a:bodyPr wrap="square">
            <a:spAutoFit/>
          </a:bodyPr>
          <a:lstStyle/>
          <a:p>
            <a:pPr marL="342900" indent="-342900" algn="just">
              <a:lnSpc>
                <a:spcPct val="150000"/>
              </a:lnSpc>
              <a:buClr>
                <a:srgbClr val="C00000"/>
              </a:buClr>
              <a:buFont typeface="Wingdings" panose="05000000000000000000" pitchFamily="2" charset="2"/>
              <a:buChar char="u"/>
              <a:defRPr/>
            </a:pPr>
            <a:r>
              <a:rPr lang="zh-CN" altLang="en-US" sz="2000" b="1" dirty="0">
                <a:solidFill>
                  <a:srgbClr val="C00000"/>
                </a:solidFill>
                <a:latin typeface="微软雅黑" panose="020B0503020204020204" pitchFamily="34" charset="-122"/>
                <a:ea typeface="微软雅黑" panose="020B0503020204020204" pitchFamily="34" charset="-122"/>
              </a:rPr>
              <a:t>万物皆关联！</a:t>
            </a:r>
            <a:r>
              <a:rPr lang="zh-CN" altLang="en-US" sz="2000" b="1" dirty="0">
                <a:latin typeface="微软雅黑" panose="020B0503020204020204" pitchFamily="34" charset="-122"/>
                <a:ea typeface="微软雅黑" panose="020B0503020204020204" pitchFamily="34" charset="-122"/>
              </a:rPr>
              <a:t>不论是人物间的关系、还是分子间的结构、又或是金融交易网络和交通网络，一切充满关联的事物都可以用图来表示。</a:t>
            </a:r>
            <a:endParaRPr lang="en-US" altLang="zh-CN" sz="2000" b="1" dirty="0">
              <a:latin typeface="微软雅黑" panose="020B0503020204020204" pitchFamily="34" charset="-122"/>
              <a:ea typeface="微软雅黑" panose="020B0503020204020204" pitchFamily="34" charset="-122"/>
            </a:endParaRPr>
          </a:p>
        </p:txBody>
      </p:sp>
      <p:sp>
        <p:nvSpPr>
          <p:cNvPr id="92" name="Rectangle 2"/>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三、学术创新成果</a:t>
            </a:r>
          </a:p>
        </p:txBody>
      </p:sp>
      <p:sp>
        <p:nvSpPr>
          <p:cNvPr id="10" name="文本框 9">
            <a:extLst>
              <a:ext uri="{FF2B5EF4-FFF2-40B4-BE49-F238E27FC236}">
                <a16:creationId xmlns:a16="http://schemas.microsoft.com/office/drawing/2014/main" id="{AD9736EB-27BC-49EB-B487-B6B53B9B8D5A}"/>
              </a:ext>
            </a:extLst>
          </p:cNvPr>
          <p:cNvSpPr txBox="1"/>
          <p:nvPr/>
        </p:nvSpPr>
        <p:spPr>
          <a:xfrm>
            <a:off x="1609074" y="4938071"/>
            <a:ext cx="5925202" cy="1104341"/>
          </a:xfrm>
          <a:prstGeom prst="rect">
            <a:avLst/>
          </a:prstGeom>
          <a:noFill/>
          <a:ln>
            <a:noFill/>
          </a:ln>
        </p:spPr>
        <p:txBody>
          <a:bodyPr wrap="square">
            <a:spAutoFit/>
          </a:bodyPr>
          <a:lstStyle/>
          <a:p>
            <a:pPr>
              <a:lnSpc>
                <a:spcPct val="120000"/>
              </a:lnSpc>
              <a:spcAft>
                <a:spcPts val="600"/>
              </a:spcAft>
            </a:pPr>
            <a:r>
              <a:rPr lang="en-US" altLang="zh-CN" sz="1600" b="1" spc="-100" dirty="0">
                <a:solidFill>
                  <a:srgbClr val="014B88"/>
                </a:solidFill>
                <a:latin typeface="Times New Roman" panose="02020603050405020304" pitchFamily="18" charset="0"/>
                <a:ea typeface="楷体" panose="02010609060101010101" pitchFamily="49" charset="-122"/>
              </a:rPr>
              <a:t>2020: </a:t>
            </a:r>
            <a:r>
              <a:rPr lang="zh-CN" altLang="en-US" sz="1600" b="1" spc="-100" dirty="0">
                <a:solidFill>
                  <a:srgbClr val="014B88"/>
                </a:solidFill>
                <a:latin typeface="Times New Roman" panose="02020603050405020304" pitchFamily="18" charset="0"/>
                <a:ea typeface="楷体" panose="02010609060101010101" pitchFamily="49" charset="-122"/>
              </a:rPr>
              <a:t>关系奠定了数据和分析价值的基础</a:t>
            </a:r>
            <a:endParaRPr lang="en-US" altLang="zh-CN" sz="1600" b="1" spc="-100" dirty="0">
              <a:solidFill>
                <a:srgbClr val="014B88"/>
              </a:solidFill>
              <a:latin typeface="Times New Roman" panose="02020603050405020304" pitchFamily="18" charset="0"/>
              <a:ea typeface="楷体" panose="02010609060101010101" pitchFamily="49" charset="-122"/>
            </a:endParaRPr>
          </a:p>
          <a:p>
            <a:pPr>
              <a:lnSpc>
                <a:spcPct val="120000"/>
              </a:lnSpc>
              <a:spcAft>
                <a:spcPts val="600"/>
              </a:spcAft>
            </a:pPr>
            <a:r>
              <a:rPr lang="en-US" altLang="zh-CN" sz="1600" b="1" spc="-100" dirty="0">
                <a:solidFill>
                  <a:srgbClr val="014B88"/>
                </a:solidFill>
                <a:latin typeface="Times New Roman" panose="02020603050405020304" pitchFamily="18" charset="0"/>
                <a:ea typeface="楷体" panose="02010609060101010101" pitchFamily="49" charset="-122"/>
              </a:rPr>
              <a:t>2021: </a:t>
            </a:r>
            <a:r>
              <a:rPr lang="zh-CN" altLang="en-US" sz="1600" b="1" spc="-100" dirty="0">
                <a:solidFill>
                  <a:srgbClr val="014B88"/>
                </a:solidFill>
                <a:latin typeface="Times New Roman" panose="02020603050405020304" pitchFamily="18" charset="0"/>
                <a:ea typeface="楷体" panose="02010609060101010101" pitchFamily="49" charset="-122"/>
              </a:rPr>
              <a:t>图计算已成为现代数据和分析的基础</a:t>
            </a:r>
            <a:endParaRPr lang="en-US" altLang="zh-CN" sz="1600" b="1" spc="-100" dirty="0">
              <a:solidFill>
                <a:srgbClr val="014B88"/>
              </a:solidFill>
              <a:latin typeface="Times New Roman" panose="02020603050405020304" pitchFamily="18" charset="0"/>
              <a:ea typeface="楷体" panose="02010609060101010101" pitchFamily="49" charset="-122"/>
            </a:endParaRPr>
          </a:p>
          <a:p>
            <a:pPr algn="just">
              <a:lnSpc>
                <a:spcPct val="120000"/>
              </a:lnSpc>
              <a:spcAft>
                <a:spcPts val="600"/>
              </a:spcAft>
            </a:pPr>
            <a:r>
              <a:rPr lang="en-US" altLang="zh-CN" sz="1600" b="1" spc="-100" dirty="0">
                <a:solidFill>
                  <a:srgbClr val="014B88"/>
                </a:solidFill>
                <a:latin typeface="Times New Roman" panose="02020603050405020304" pitchFamily="18" charset="0"/>
                <a:ea typeface="楷体" panose="02010609060101010101" pitchFamily="49" charset="-122"/>
              </a:rPr>
              <a:t>2022: </a:t>
            </a:r>
            <a:r>
              <a:rPr lang="zh-CN" altLang="en-US" sz="1600" b="1" spc="-100" dirty="0">
                <a:solidFill>
                  <a:srgbClr val="014B88"/>
                </a:solidFill>
                <a:latin typeface="Times New Roman" panose="02020603050405020304" pitchFamily="18" charset="0"/>
                <a:ea typeface="楷体" panose="02010609060101010101" pitchFamily="49" charset="-122"/>
              </a:rPr>
              <a:t>图计算是最具影响力的五项新兴技术之一</a:t>
            </a:r>
            <a:endParaRPr lang="en-US" altLang="zh-CN" sz="1600" b="1" spc="-100" dirty="0">
              <a:solidFill>
                <a:srgbClr val="014B88"/>
              </a:solidFill>
              <a:latin typeface="Times New Roman" panose="02020603050405020304" pitchFamily="18" charset="0"/>
              <a:ea typeface="楷体" panose="02010609060101010101" pitchFamily="49" charset="-122"/>
            </a:endParaRPr>
          </a:p>
        </p:txBody>
      </p:sp>
      <p:grpSp>
        <p:nvGrpSpPr>
          <p:cNvPr id="11" name="组合 10">
            <a:extLst>
              <a:ext uri="{FF2B5EF4-FFF2-40B4-BE49-F238E27FC236}">
                <a16:creationId xmlns:a16="http://schemas.microsoft.com/office/drawing/2014/main" id="{1527915C-3F45-4634-88B3-3D4704E25040}"/>
              </a:ext>
            </a:extLst>
          </p:cNvPr>
          <p:cNvGrpSpPr/>
          <p:nvPr/>
        </p:nvGrpSpPr>
        <p:grpSpPr>
          <a:xfrm>
            <a:off x="8201292" y="4616203"/>
            <a:ext cx="2364627" cy="1489572"/>
            <a:chOff x="7093623" y="1233923"/>
            <a:chExt cx="2940501" cy="1807253"/>
          </a:xfrm>
        </p:grpSpPr>
        <p:pic>
          <p:nvPicPr>
            <p:cNvPr id="12" name="图片 11">
              <a:extLst>
                <a:ext uri="{FF2B5EF4-FFF2-40B4-BE49-F238E27FC236}">
                  <a16:creationId xmlns:a16="http://schemas.microsoft.com/office/drawing/2014/main" id="{A79E71B7-0559-4580-92AB-E5B2934BC1B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6481"/>
            <a:stretch/>
          </p:blipFill>
          <p:spPr>
            <a:xfrm>
              <a:off x="7093623" y="1233923"/>
              <a:ext cx="2940501" cy="1807253"/>
            </a:xfrm>
            <a:prstGeom prst="rect">
              <a:avLst/>
            </a:prstGeom>
          </p:spPr>
        </p:pic>
        <p:cxnSp>
          <p:nvCxnSpPr>
            <p:cNvPr id="13" name="直接箭头连接符 12">
              <a:extLst>
                <a:ext uri="{FF2B5EF4-FFF2-40B4-BE49-F238E27FC236}">
                  <a16:creationId xmlns:a16="http://schemas.microsoft.com/office/drawing/2014/main" id="{3179FDD6-3471-4514-AAAF-B930CDF11C87}"/>
                </a:ext>
              </a:extLst>
            </p:cNvPr>
            <p:cNvCxnSpPr>
              <a:cxnSpLocks/>
            </p:cNvCxnSpPr>
            <p:nvPr/>
          </p:nvCxnSpPr>
          <p:spPr bwMode="auto">
            <a:xfrm>
              <a:off x="8383345" y="1558921"/>
              <a:ext cx="327096" cy="455294"/>
            </a:xfrm>
            <a:prstGeom prst="straightConnector1">
              <a:avLst/>
            </a:prstGeom>
            <a:noFill/>
            <a:ln w="19050">
              <a:solidFill>
                <a:srgbClr val="FFC641"/>
              </a:solidFill>
              <a:tailEnd type="triangle"/>
            </a:ln>
          </p:spPr>
        </p:cxnSp>
        <p:sp>
          <p:nvSpPr>
            <p:cNvPr id="14" name="文本框 13">
              <a:extLst>
                <a:ext uri="{FF2B5EF4-FFF2-40B4-BE49-F238E27FC236}">
                  <a16:creationId xmlns:a16="http://schemas.microsoft.com/office/drawing/2014/main" id="{B1CE5AFE-F91A-497E-9E6E-8521B8E20E87}"/>
                </a:ext>
              </a:extLst>
            </p:cNvPr>
            <p:cNvSpPr txBox="1"/>
            <p:nvPr/>
          </p:nvSpPr>
          <p:spPr>
            <a:xfrm>
              <a:off x="7124464" y="1238288"/>
              <a:ext cx="2307235" cy="360346"/>
            </a:xfrm>
            <a:prstGeom prst="rect">
              <a:avLst/>
            </a:prstGeom>
            <a:noFill/>
          </p:spPr>
          <p:txBody>
            <a:bodyPr wrap="square">
              <a:spAutoFit/>
            </a:bodyPr>
            <a:lstStyle/>
            <a:p>
              <a:pPr algn="ctr">
                <a:lnSpc>
                  <a:spcPct val="110000"/>
                </a:lnSpc>
              </a:pPr>
              <a:r>
                <a:rPr lang="zh-CN" altLang="en-US" sz="1300" b="1" dirty="0">
                  <a:solidFill>
                    <a:srgbClr val="404040"/>
                  </a:solidFill>
                  <a:latin typeface="微软雅黑" panose="020B0503020204020204" pitchFamily="34" charset="-122"/>
                  <a:ea typeface="微软雅黑" panose="020B0503020204020204" pitchFamily="34" charset="-122"/>
                </a:rPr>
                <a:t>工业界：图计算技术</a:t>
              </a:r>
            </a:p>
          </p:txBody>
        </p:sp>
      </p:grpSp>
      <p:grpSp>
        <p:nvGrpSpPr>
          <p:cNvPr id="21" name="组合 20">
            <a:extLst>
              <a:ext uri="{FF2B5EF4-FFF2-40B4-BE49-F238E27FC236}">
                <a16:creationId xmlns:a16="http://schemas.microsoft.com/office/drawing/2014/main" id="{B42265B2-1380-E38B-978A-E3434F885C92}"/>
              </a:ext>
            </a:extLst>
          </p:cNvPr>
          <p:cNvGrpSpPr/>
          <p:nvPr/>
        </p:nvGrpSpPr>
        <p:grpSpPr>
          <a:xfrm>
            <a:off x="2157632" y="1890593"/>
            <a:ext cx="8453761" cy="1834510"/>
            <a:chOff x="655402" y="2629167"/>
            <a:chExt cx="8453761" cy="1834510"/>
          </a:xfrm>
        </p:grpSpPr>
        <p:pic>
          <p:nvPicPr>
            <p:cNvPr id="16" name="Picture 6" descr="社交网络分析定义">
              <a:extLst>
                <a:ext uri="{FF2B5EF4-FFF2-40B4-BE49-F238E27FC236}">
                  <a16:creationId xmlns:a16="http://schemas.microsoft.com/office/drawing/2014/main" id="{96092615-3AE1-4D1A-BBC8-2EFA8C3051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02" y="2634850"/>
              <a:ext cx="1849527" cy="150444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27C504B8-AC4A-404E-A26F-6E80B91ACDAF}"/>
                </a:ext>
              </a:extLst>
            </p:cNvPr>
            <p:cNvGrpSpPr/>
            <p:nvPr/>
          </p:nvGrpSpPr>
          <p:grpSpPr>
            <a:xfrm>
              <a:off x="4967376" y="2673532"/>
              <a:ext cx="2041200" cy="1739670"/>
              <a:chOff x="3349106" y="2711404"/>
              <a:chExt cx="2041200" cy="1739670"/>
            </a:xfrm>
          </p:grpSpPr>
          <p:pic>
            <p:nvPicPr>
              <p:cNvPr id="15" name="图片 14">
                <a:extLst>
                  <a:ext uri="{FF2B5EF4-FFF2-40B4-BE49-F238E27FC236}">
                    <a16:creationId xmlns:a16="http://schemas.microsoft.com/office/drawing/2014/main" id="{781DF33C-C3F3-4896-B7BB-76C1FCA8D5A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8386" b="2044"/>
              <a:stretch/>
            </p:blipFill>
            <p:spPr>
              <a:xfrm>
                <a:off x="3467242" y="2711404"/>
                <a:ext cx="1849527" cy="1348570"/>
              </a:xfrm>
              <a:prstGeom prst="rect">
                <a:avLst/>
              </a:prstGeom>
            </p:spPr>
          </p:pic>
          <p:sp>
            <p:nvSpPr>
              <p:cNvPr id="17" name="文本框 16">
                <a:extLst>
                  <a:ext uri="{FF2B5EF4-FFF2-40B4-BE49-F238E27FC236}">
                    <a16:creationId xmlns:a16="http://schemas.microsoft.com/office/drawing/2014/main" id="{9129D010-7C7E-4197-A6DA-0195732EA812}"/>
                  </a:ext>
                </a:extLst>
              </p:cNvPr>
              <p:cNvSpPr txBox="1"/>
              <p:nvPr/>
            </p:nvSpPr>
            <p:spPr>
              <a:xfrm>
                <a:off x="3349106" y="4143297"/>
                <a:ext cx="204120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金融网络</a:t>
                </a:r>
              </a:p>
            </p:txBody>
          </p:sp>
        </p:grpSp>
        <p:grpSp>
          <p:nvGrpSpPr>
            <p:cNvPr id="3" name="组合 2">
              <a:extLst>
                <a:ext uri="{FF2B5EF4-FFF2-40B4-BE49-F238E27FC236}">
                  <a16:creationId xmlns:a16="http://schemas.microsoft.com/office/drawing/2014/main" id="{D50D42D6-785D-4100-9473-71CC4E2A7DFB}"/>
                </a:ext>
              </a:extLst>
            </p:cNvPr>
            <p:cNvGrpSpPr/>
            <p:nvPr/>
          </p:nvGrpSpPr>
          <p:grpSpPr>
            <a:xfrm>
              <a:off x="2693977" y="2666586"/>
              <a:ext cx="2362146" cy="1792344"/>
              <a:chOff x="6277099" y="2658730"/>
              <a:chExt cx="2362146" cy="1792344"/>
            </a:xfrm>
          </p:grpSpPr>
          <p:pic>
            <p:nvPicPr>
              <p:cNvPr id="18" name="Picture 2" descr="Q&amp;A: Systems biology | Journal of Biology | Full Text">
                <a:extLst>
                  <a:ext uri="{FF2B5EF4-FFF2-40B4-BE49-F238E27FC236}">
                    <a16:creationId xmlns:a16="http://schemas.microsoft.com/office/drawing/2014/main" id="{2D7297EF-E5A3-44AF-A58C-8689392B363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77099" y="2658730"/>
                <a:ext cx="2362146" cy="1493526"/>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17082800-9DC3-4222-8063-6A848C90062D}"/>
                  </a:ext>
                </a:extLst>
              </p:cNvPr>
              <p:cNvSpPr txBox="1"/>
              <p:nvPr/>
            </p:nvSpPr>
            <p:spPr>
              <a:xfrm>
                <a:off x="6277099" y="4143297"/>
                <a:ext cx="204120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分子网络</a:t>
                </a:r>
              </a:p>
            </p:txBody>
          </p:sp>
        </p:grpSp>
        <p:sp>
          <p:nvSpPr>
            <p:cNvPr id="20" name="文本框 19">
              <a:extLst>
                <a:ext uri="{FF2B5EF4-FFF2-40B4-BE49-F238E27FC236}">
                  <a16:creationId xmlns:a16="http://schemas.microsoft.com/office/drawing/2014/main" id="{8645C437-25A9-4580-8C0A-66F06765E32B}"/>
                </a:ext>
              </a:extLst>
            </p:cNvPr>
            <p:cNvSpPr txBox="1"/>
            <p:nvPr/>
          </p:nvSpPr>
          <p:spPr>
            <a:xfrm>
              <a:off x="739566" y="4154945"/>
              <a:ext cx="168120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社交网络</a:t>
              </a:r>
            </a:p>
          </p:txBody>
        </p:sp>
        <p:pic>
          <p:nvPicPr>
            <p:cNvPr id="5122" name="Picture 2" descr="公路综合检查站_首都之窗_北京市人民政府门户网站">
              <a:extLst>
                <a:ext uri="{FF2B5EF4-FFF2-40B4-BE49-F238E27FC236}">
                  <a16:creationId xmlns:a16="http://schemas.microsoft.com/office/drawing/2014/main" id="{B2B764B3-D75B-4013-A241-44B1E1B959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8680" y="2629167"/>
              <a:ext cx="1188615" cy="1501860"/>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B1FAA28B-80F1-4948-A73C-7388F85324C5}"/>
                </a:ext>
              </a:extLst>
            </p:cNvPr>
            <p:cNvSpPr txBox="1"/>
            <p:nvPr/>
          </p:nvSpPr>
          <p:spPr>
            <a:xfrm>
              <a:off x="7067963" y="4155900"/>
              <a:ext cx="2041200"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交通网络</a:t>
              </a:r>
            </a:p>
          </p:txBody>
        </p:sp>
      </p:grpSp>
      <p:grpSp>
        <p:nvGrpSpPr>
          <p:cNvPr id="25" name="组合 24">
            <a:extLst>
              <a:ext uri="{FF2B5EF4-FFF2-40B4-BE49-F238E27FC236}">
                <a16:creationId xmlns:a16="http://schemas.microsoft.com/office/drawing/2014/main" id="{3980B61D-7E0B-4395-8D67-530B936EF1FC}"/>
              </a:ext>
            </a:extLst>
          </p:cNvPr>
          <p:cNvGrpSpPr/>
          <p:nvPr/>
        </p:nvGrpSpPr>
        <p:grpSpPr>
          <a:xfrm>
            <a:off x="1611233" y="6196375"/>
            <a:ext cx="8969534" cy="615227"/>
            <a:chOff x="371045" y="6079363"/>
            <a:chExt cx="8307925" cy="731056"/>
          </a:xfrm>
        </p:grpSpPr>
        <p:sp>
          <p:nvSpPr>
            <p:cNvPr id="26" name="矩形: 圆角 28">
              <a:extLst>
                <a:ext uri="{FF2B5EF4-FFF2-40B4-BE49-F238E27FC236}">
                  <a16:creationId xmlns:a16="http://schemas.microsoft.com/office/drawing/2014/main" id="{B882942E-D02C-4EF9-876F-12055179C508}"/>
                </a:ext>
              </a:extLst>
            </p:cNvPr>
            <p:cNvSpPr/>
            <p:nvPr/>
          </p:nvSpPr>
          <p:spPr>
            <a:xfrm>
              <a:off x="381276" y="6079363"/>
              <a:ext cx="8297694" cy="731056"/>
            </a:xfrm>
            <a:prstGeom prst="roundRect">
              <a:avLst>
                <a:gd name="adj" fmla="val 7412"/>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dirty="0">
                <a:solidFill>
                  <a:prstClr val="white"/>
                </a:solidFill>
                <a:latin typeface="Calibri"/>
                <a:ea typeface="等线" panose="02010600030101010101" pitchFamily="2" charset="-122"/>
              </a:endParaRPr>
            </a:p>
          </p:txBody>
        </p:sp>
        <p:sp>
          <p:nvSpPr>
            <p:cNvPr id="27" name="矩形 26">
              <a:extLst>
                <a:ext uri="{FF2B5EF4-FFF2-40B4-BE49-F238E27FC236}">
                  <a16:creationId xmlns:a16="http://schemas.microsoft.com/office/drawing/2014/main" id="{1B2AA860-07F8-4817-8B7E-6C200C9A03BF}"/>
                </a:ext>
              </a:extLst>
            </p:cNvPr>
            <p:cNvSpPr/>
            <p:nvPr/>
          </p:nvSpPr>
          <p:spPr>
            <a:xfrm>
              <a:off x="371045" y="6190745"/>
              <a:ext cx="8248105" cy="471248"/>
            </a:xfrm>
            <a:prstGeom prst="rect">
              <a:avLst/>
            </a:prstGeom>
          </p:spPr>
          <p:txBody>
            <a:bodyPr wrap="square">
              <a:spAutoFit/>
            </a:bodyPr>
            <a:lstStyle/>
            <a:p>
              <a:pPr algn="ctr">
                <a:lnSpc>
                  <a:spcPct val="120000"/>
                </a:lnSpc>
                <a:spcAft>
                  <a:spcPts val="600"/>
                </a:spcAft>
              </a:pPr>
              <a:r>
                <a:rPr lang="en-US" altLang="zh-CN" b="1" spc="-100" dirty="0">
                  <a:solidFill>
                    <a:schemeClr val="bg1"/>
                  </a:solidFill>
                  <a:latin typeface="微软雅黑" panose="020B0503020204020204" pitchFamily="34" charset="-122"/>
                  <a:ea typeface="微软雅黑" panose="020B0503020204020204" pitchFamily="34" charset="-122"/>
                </a:rPr>
                <a:t>Gartner</a:t>
              </a:r>
              <a:r>
                <a:rPr lang="zh-CN" altLang="en-US" b="1" spc="-100" dirty="0">
                  <a:solidFill>
                    <a:schemeClr val="bg1"/>
                  </a:solidFill>
                  <a:latin typeface="微软雅黑" panose="020B0503020204020204" pitchFamily="34" charset="-122"/>
                  <a:ea typeface="微软雅黑" panose="020B0503020204020204" pitchFamily="34" charset="-122"/>
                </a:rPr>
                <a:t>预测到</a:t>
              </a:r>
              <a:r>
                <a:rPr lang="en-US" altLang="zh-CN" b="1" spc="-100" dirty="0">
                  <a:solidFill>
                    <a:schemeClr val="bg1"/>
                  </a:solidFill>
                  <a:latin typeface="微软雅黑" panose="020B0503020204020204" pitchFamily="34" charset="-122"/>
                  <a:ea typeface="微软雅黑" panose="020B0503020204020204" pitchFamily="34" charset="-122"/>
                </a:rPr>
                <a:t>2025</a:t>
              </a:r>
              <a:r>
                <a:rPr lang="zh-CN" altLang="en-US" b="1" spc="-100" dirty="0">
                  <a:solidFill>
                    <a:schemeClr val="bg1"/>
                  </a:solidFill>
                  <a:latin typeface="微软雅黑" panose="020B0503020204020204" pitchFamily="34" charset="-122"/>
                  <a:ea typeface="微软雅黑" panose="020B0503020204020204" pitchFamily="34" charset="-122"/>
                </a:rPr>
                <a:t>年，图计算将用于</a:t>
              </a:r>
              <a:r>
                <a:rPr lang="en-US" altLang="zh-CN" b="1" spc="-100" dirty="0">
                  <a:solidFill>
                    <a:srgbClr val="FFFF00"/>
                  </a:solidFill>
                  <a:latin typeface="微软雅黑" panose="020B0503020204020204" pitchFamily="34" charset="-122"/>
                  <a:ea typeface="微软雅黑" panose="020B0503020204020204" pitchFamily="34" charset="-122"/>
                </a:rPr>
                <a:t>80%</a:t>
              </a:r>
              <a:r>
                <a:rPr lang="zh-CN" altLang="en-US" b="1" spc="-100" dirty="0">
                  <a:solidFill>
                    <a:schemeClr val="bg1"/>
                  </a:solidFill>
                  <a:latin typeface="微软雅黑" panose="020B0503020204020204" pitchFamily="34" charset="-122"/>
                  <a:ea typeface="微软雅黑" panose="020B0503020204020204" pitchFamily="34" charset="-122"/>
                </a:rPr>
                <a:t>的数据和分析创新，是必不可少的数据基础设施</a:t>
              </a:r>
              <a:endParaRPr lang="en-US" altLang="zh-CN" b="1" spc="-100" dirty="0">
                <a:solidFill>
                  <a:schemeClr val="bg1"/>
                </a:solidFill>
                <a:latin typeface="微软雅黑" panose="020B0503020204020204" pitchFamily="34" charset="-122"/>
                <a:ea typeface="微软雅黑" panose="020B0503020204020204" pitchFamily="34" charset="-122"/>
              </a:endParaRPr>
            </a:p>
          </p:txBody>
        </p:sp>
      </p:grpSp>
      <p:sp>
        <p:nvSpPr>
          <p:cNvPr id="4" name="矩形 3">
            <a:extLst>
              <a:ext uri="{FF2B5EF4-FFF2-40B4-BE49-F238E27FC236}">
                <a16:creationId xmlns:a16="http://schemas.microsoft.com/office/drawing/2014/main" id="{ED6AFCD1-A177-7E17-8AEB-B96F662FBC7C}"/>
              </a:ext>
            </a:extLst>
          </p:cNvPr>
          <p:cNvSpPr/>
          <p:nvPr/>
        </p:nvSpPr>
        <p:spPr>
          <a:xfrm>
            <a:off x="7289684" y="156760"/>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背景与意义</a:t>
            </a:r>
          </a:p>
        </p:txBody>
      </p:sp>
      <p:sp>
        <p:nvSpPr>
          <p:cNvPr id="22" name="矩形 21">
            <a:extLst>
              <a:ext uri="{FF2B5EF4-FFF2-40B4-BE49-F238E27FC236}">
                <a16:creationId xmlns:a16="http://schemas.microsoft.com/office/drawing/2014/main" id="{BF010430-C27D-635D-D3BE-751FD2A4E6BD}"/>
              </a:ext>
            </a:extLst>
          </p:cNvPr>
          <p:cNvSpPr/>
          <p:nvPr/>
        </p:nvSpPr>
        <p:spPr>
          <a:xfrm>
            <a:off x="1818214" y="3774050"/>
            <a:ext cx="8634495" cy="499624"/>
          </a:xfrm>
          <a:prstGeom prst="rect">
            <a:avLst/>
          </a:prstGeom>
        </p:spPr>
        <p:txBody>
          <a:bodyPr wrap="square">
            <a:spAutoFit/>
          </a:bodyPr>
          <a:lstStyle/>
          <a:p>
            <a:pPr marL="342900" indent="-342900" algn="just">
              <a:lnSpc>
                <a:spcPct val="150000"/>
              </a:lnSpc>
              <a:buClr>
                <a:srgbClr val="C00000"/>
              </a:buClr>
              <a:buFont typeface="Wingdings" panose="05000000000000000000" pitchFamily="2" charset="2"/>
              <a:buChar char="u"/>
              <a:defRPr/>
            </a:pPr>
            <a:r>
              <a:rPr lang="zh-CN" altLang="en-US" sz="2000" b="1" dirty="0">
                <a:solidFill>
                  <a:srgbClr val="C00000"/>
                </a:solidFill>
                <a:latin typeface="微软雅黑" panose="020B0503020204020204" pitchFamily="34" charset="-122"/>
                <a:ea typeface="微软雅黑" panose="020B0503020204020204" pitchFamily="34" charset="-122"/>
              </a:rPr>
              <a:t>图计算是挖掘事物之间关联关系的重要手段</a:t>
            </a:r>
            <a:endParaRPr lang="en-US" altLang="zh-CN" sz="2000" b="1" dirty="0">
              <a:latin typeface="微软雅黑" panose="020B0503020204020204" pitchFamily="34" charset="-122"/>
              <a:ea typeface="微软雅黑" panose="020B0503020204020204" pitchFamily="34" charset="-122"/>
            </a:endParaRPr>
          </a:p>
        </p:txBody>
      </p:sp>
      <p:sp>
        <p:nvSpPr>
          <p:cNvPr id="23" name="灯片编号占位符 22">
            <a:extLst>
              <a:ext uri="{FF2B5EF4-FFF2-40B4-BE49-F238E27FC236}">
                <a16:creationId xmlns:a16="http://schemas.microsoft.com/office/drawing/2014/main" id="{F406D7DE-60B4-833E-B343-43F1B5284C22}"/>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17</a:t>
            </a:fld>
            <a:endParaRPr lang="zh-CN" altLang="en-US" dirty="0">
              <a:solidFill>
                <a:prstClr val="white"/>
              </a:solidFill>
            </a:endParaRPr>
          </a:p>
        </p:txBody>
      </p:sp>
    </p:spTree>
    <p:custDataLst>
      <p:tags r:id="rId1"/>
    </p:custDataLst>
    <p:extLst>
      <p:ext uri="{BB962C8B-B14F-4D97-AF65-F5344CB8AC3E}">
        <p14:creationId xmlns:p14="http://schemas.microsoft.com/office/powerpoint/2010/main" val="8627132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2" name="Picture 2" descr="Eigenvalue, Eigenvector, Eigenspace and Implementation of Google's ...">
            <a:extLst>
              <a:ext uri="{FF2B5EF4-FFF2-40B4-BE49-F238E27FC236}">
                <a16:creationId xmlns:a16="http://schemas.microsoft.com/office/drawing/2014/main" id="{9CF09C3E-5C78-976D-D60D-14773FA6193A}"/>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649308" y="1737821"/>
            <a:ext cx="1328373" cy="10512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D7D92F5E-B185-4533-B50C-B30E9566C91E}"/>
              </a:ext>
            </a:extLst>
          </p:cNvPr>
          <p:cNvSpPr/>
          <p:nvPr/>
        </p:nvSpPr>
        <p:spPr>
          <a:xfrm>
            <a:off x="1766328" y="852321"/>
            <a:ext cx="8634495" cy="499624"/>
          </a:xfrm>
          <a:prstGeom prst="rect">
            <a:avLst/>
          </a:prstGeom>
        </p:spPr>
        <p:txBody>
          <a:bodyPr wrap="square">
            <a:spAutoFit/>
          </a:bodyPr>
          <a:lstStyle/>
          <a:p>
            <a:pPr marL="342900" indent="-342900" algn="just">
              <a:lnSpc>
                <a:spcPct val="150000"/>
              </a:lnSpc>
              <a:buClr>
                <a:srgbClr val="C00000"/>
              </a:buClr>
              <a:buFont typeface="Wingdings" panose="05000000000000000000" pitchFamily="2" charset="2"/>
              <a:buChar char="u"/>
              <a:defRPr/>
            </a:pPr>
            <a:r>
              <a:rPr lang="zh-CN" altLang="en-US" sz="2000" b="1" dirty="0">
                <a:latin typeface="微软雅黑" panose="020B0503020204020204" pitchFamily="34" charset="-122"/>
                <a:ea typeface="微软雅黑" panose="020B0503020204020204" pitchFamily="34" charset="-122"/>
              </a:rPr>
              <a:t>图计算的</a:t>
            </a:r>
            <a:r>
              <a:rPr lang="en-US" altLang="zh-CN" sz="2000" b="1" dirty="0">
                <a:latin typeface="微软雅黑" panose="020B0503020204020204" pitchFamily="34" charset="-122"/>
                <a:ea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rPr>
              <a:t>个基础性问题：</a:t>
            </a:r>
            <a:r>
              <a:rPr lang="zh-CN" altLang="en-US" sz="2000" b="1" dirty="0">
                <a:solidFill>
                  <a:srgbClr val="C00000"/>
                </a:solidFill>
                <a:latin typeface="微软雅黑" panose="020B0503020204020204" pitchFamily="34" charset="-122"/>
                <a:ea typeface="微软雅黑" panose="020B0503020204020204" pitchFamily="34" charset="-122"/>
              </a:rPr>
              <a:t>凝聚子图挖掘</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高阶关系分析</a:t>
            </a: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图谱传播计算</a:t>
            </a:r>
            <a:endParaRPr lang="en-US" altLang="zh-CN" sz="2000" b="1" dirty="0">
              <a:latin typeface="微软雅黑" panose="020B0503020204020204" pitchFamily="34" charset="-122"/>
              <a:ea typeface="微软雅黑" panose="020B0503020204020204" pitchFamily="34" charset="-122"/>
            </a:endParaRPr>
          </a:p>
        </p:txBody>
      </p:sp>
      <p:sp>
        <p:nvSpPr>
          <p:cNvPr id="92" name="Rectangle 2"/>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三、学术创新成果</a:t>
            </a:r>
          </a:p>
        </p:txBody>
      </p:sp>
      <p:sp>
        <p:nvSpPr>
          <p:cNvPr id="4" name="矩形 3">
            <a:extLst>
              <a:ext uri="{FF2B5EF4-FFF2-40B4-BE49-F238E27FC236}">
                <a16:creationId xmlns:a16="http://schemas.microsoft.com/office/drawing/2014/main" id="{ED6AFCD1-A177-7E17-8AEB-B96F662FBC7C}"/>
              </a:ext>
            </a:extLst>
          </p:cNvPr>
          <p:cNvSpPr/>
          <p:nvPr/>
        </p:nvSpPr>
        <p:spPr>
          <a:xfrm>
            <a:off x="7289684" y="156760"/>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问题与挑战</a:t>
            </a:r>
          </a:p>
        </p:txBody>
      </p:sp>
      <p:sp>
        <p:nvSpPr>
          <p:cNvPr id="22" name="矩形 21">
            <a:extLst>
              <a:ext uri="{FF2B5EF4-FFF2-40B4-BE49-F238E27FC236}">
                <a16:creationId xmlns:a16="http://schemas.microsoft.com/office/drawing/2014/main" id="{BF010430-C27D-635D-D3BE-751FD2A4E6BD}"/>
              </a:ext>
            </a:extLst>
          </p:cNvPr>
          <p:cNvSpPr/>
          <p:nvPr/>
        </p:nvSpPr>
        <p:spPr>
          <a:xfrm>
            <a:off x="1756525" y="3290767"/>
            <a:ext cx="8634495" cy="499624"/>
          </a:xfrm>
          <a:prstGeom prst="rect">
            <a:avLst/>
          </a:prstGeom>
        </p:spPr>
        <p:txBody>
          <a:bodyPr wrap="square">
            <a:spAutoFit/>
          </a:bodyPr>
          <a:lstStyle/>
          <a:p>
            <a:pPr marL="342900" indent="-342900" algn="just">
              <a:lnSpc>
                <a:spcPct val="150000"/>
              </a:lnSpc>
              <a:buClr>
                <a:srgbClr val="C00000"/>
              </a:buClr>
              <a:buFont typeface="Wingdings" panose="05000000000000000000" pitchFamily="2" charset="2"/>
              <a:buChar char="u"/>
              <a:defRPr/>
            </a:pPr>
            <a:r>
              <a:rPr lang="zh-CN" altLang="en-US" sz="2000" b="1" dirty="0">
                <a:latin typeface="微软雅黑" panose="020B0503020204020204" pitchFamily="34" charset="-122"/>
                <a:ea typeface="微软雅黑" panose="020B0503020204020204" pitchFamily="34" charset="-122"/>
              </a:rPr>
              <a:t>研究挑战：图数据的复杂性、多元性、时变性导致</a:t>
            </a:r>
            <a:r>
              <a:rPr lang="zh-CN" altLang="en-US" sz="2000" b="1" dirty="0">
                <a:solidFill>
                  <a:srgbClr val="C00000"/>
                </a:solidFill>
                <a:latin typeface="微软雅黑" panose="020B0503020204020204" pitchFamily="34" charset="-122"/>
                <a:ea typeface="微软雅黑" panose="020B0503020204020204" pitchFamily="34" charset="-122"/>
              </a:rPr>
              <a:t>图计算复杂度高</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FE8E4365-7ABC-9E86-32DD-CC0372D2F706}"/>
              </a:ext>
            </a:extLst>
          </p:cNvPr>
          <p:cNvGrpSpPr/>
          <p:nvPr/>
        </p:nvGrpSpPr>
        <p:grpSpPr>
          <a:xfrm>
            <a:off x="1622464" y="1497419"/>
            <a:ext cx="2898930" cy="1825659"/>
            <a:chOff x="298816" y="1526112"/>
            <a:chExt cx="3172327" cy="1863446"/>
          </a:xfrm>
        </p:grpSpPr>
        <p:grpSp>
          <p:nvGrpSpPr>
            <p:cNvPr id="32" name="组合 31">
              <a:extLst>
                <a:ext uri="{FF2B5EF4-FFF2-40B4-BE49-F238E27FC236}">
                  <a16:creationId xmlns:a16="http://schemas.microsoft.com/office/drawing/2014/main" id="{AC0443EB-1B39-2955-1773-2A659F57E8C8}"/>
                </a:ext>
              </a:extLst>
            </p:cNvPr>
            <p:cNvGrpSpPr/>
            <p:nvPr/>
          </p:nvGrpSpPr>
          <p:grpSpPr>
            <a:xfrm>
              <a:off x="298816" y="1590913"/>
              <a:ext cx="1507921" cy="1798645"/>
              <a:chOff x="1174620" y="1630355"/>
              <a:chExt cx="1507921" cy="1798645"/>
            </a:xfrm>
          </p:grpSpPr>
          <p:sp>
            <p:nvSpPr>
              <p:cNvPr id="29" name="矩形: 圆角 28">
                <a:extLst>
                  <a:ext uri="{FF2B5EF4-FFF2-40B4-BE49-F238E27FC236}">
                    <a16:creationId xmlns:a16="http://schemas.microsoft.com/office/drawing/2014/main" id="{26C78863-3847-1BFD-BAB6-C109F7FE5235}"/>
                  </a:ext>
                </a:extLst>
              </p:cNvPr>
              <p:cNvSpPr/>
              <p:nvPr/>
            </p:nvSpPr>
            <p:spPr>
              <a:xfrm>
                <a:off x="1230768" y="2837020"/>
                <a:ext cx="1378519" cy="591980"/>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dirty="0">
                    <a:solidFill>
                      <a:schemeClr val="tx1"/>
                    </a:solidFill>
                    <a:latin typeface="微软雅黑" panose="020B0503020204020204" pitchFamily="34" charset="-122"/>
                    <a:ea typeface="微软雅黑" panose="020B0503020204020204" pitchFamily="34" charset="-122"/>
                  </a:rPr>
                  <a:t>凝聚子图挖掘</a:t>
                </a:r>
              </a:p>
            </p:txBody>
          </p:sp>
          <p:grpSp>
            <p:nvGrpSpPr>
              <p:cNvPr id="31" name="组合 30">
                <a:extLst>
                  <a:ext uri="{FF2B5EF4-FFF2-40B4-BE49-F238E27FC236}">
                    <a16:creationId xmlns:a16="http://schemas.microsoft.com/office/drawing/2014/main" id="{F39B1B42-E3D4-4A38-E856-C2175F301877}"/>
                  </a:ext>
                </a:extLst>
              </p:cNvPr>
              <p:cNvGrpSpPr/>
              <p:nvPr/>
            </p:nvGrpSpPr>
            <p:grpSpPr>
              <a:xfrm>
                <a:off x="1174620" y="1630355"/>
                <a:ext cx="1507921" cy="1279759"/>
                <a:chOff x="1174620" y="1630355"/>
                <a:chExt cx="1507921" cy="1279759"/>
              </a:xfrm>
            </p:grpSpPr>
            <p:pic>
              <p:nvPicPr>
                <p:cNvPr id="23" name="Picture 7">
                  <a:extLst>
                    <a:ext uri="{FF2B5EF4-FFF2-40B4-BE49-F238E27FC236}">
                      <a16:creationId xmlns:a16="http://schemas.microsoft.com/office/drawing/2014/main" id="{D40F71AE-1DA3-0C8D-FA14-E121838294FE}"/>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1174620" y="1630355"/>
                  <a:ext cx="1507921" cy="1279759"/>
                </a:xfrm>
                <a:prstGeom prst="rect">
                  <a:avLst/>
                </a:prstGeom>
              </p:spPr>
            </p:pic>
            <p:sp>
              <p:nvSpPr>
                <p:cNvPr id="30" name="椭圆 29">
                  <a:extLst>
                    <a:ext uri="{FF2B5EF4-FFF2-40B4-BE49-F238E27FC236}">
                      <a16:creationId xmlns:a16="http://schemas.microsoft.com/office/drawing/2014/main" id="{59578A51-C83A-DC4D-01B5-493D3EAA4275}"/>
                    </a:ext>
                  </a:extLst>
                </p:cNvPr>
                <p:cNvSpPr/>
                <p:nvPr/>
              </p:nvSpPr>
              <p:spPr>
                <a:xfrm>
                  <a:off x="1696062" y="2062287"/>
                  <a:ext cx="435429" cy="56561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35" name="矩形: 圆角 34">
              <a:extLst>
                <a:ext uri="{FF2B5EF4-FFF2-40B4-BE49-F238E27FC236}">
                  <a16:creationId xmlns:a16="http://schemas.microsoft.com/office/drawing/2014/main" id="{095DC6A3-AE17-63F8-262F-61DDFC116063}"/>
                </a:ext>
              </a:extLst>
            </p:cNvPr>
            <p:cNvSpPr/>
            <p:nvPr/>
          </p:nvSpPr>
          <p:spPr>
            <a:xfrm>
              <a:off x="1960259" y="2542402"/>
              <a:ext cx="1336841" cy="591980"/>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60" name="组合 59">
              <a:extLst>
                <a:ext uri="{FF2B5EF4-FFF2-40B4-BE49-F238E27FC236}">
                  <a16:creationId xmlns:a16="http://schemas.microsoft.com/office/drawing/2014/main" id="{80223488-8E75-088C-8AD9-F091BE270923}"/>
                </a:ext>
              </a:extLst>
            </p:cNvPr>
            <p:cNvGrpSpPr/>
            <p:nvPr/>
          </p:nvGrpSpPr>
          <p:grpSpPr>
            <a:xfrm>
              <a:off x="1861163" y="1526112"/>
              <a:ext cx="1609980" cy="1692779"/>
              <a:chOff x="1789561" y="1558668"/>
              <a:chExt cx="1609980" cy="1692779"/>
            </a:xfrm>
          </p:grpSpPr>
          <p:sp>
            <p:nvSpPr>
              <p:cNvPr id="59" name="矩形: 圆角 25">
                <a:extLst>
                  <a:ext uri="{FF2B5EF4-FFF2-40B4-BE49-F238E27FC236}">
                    <a16:creationId xmlns:a16="http://schemas.microsoft.com/office/drawing/2014/main" id="{1A218D28-75CA-0800-84B5-5D7FBC9BB9ED}"/>
                  </a:ext>
                </a:extLst>
              </p:cNvPr>
              <p:cNvSpPr/>
              <p:nvPr/>
            </p:nvSpPr>
            <p:spPr>
              <a:xfrm>
                <a:off x="1789561" y="1724852"/>
                <a:ext cx="1609980" cy="1526595"/>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52" name="矩形: 圆角 51">
                <a:extLst>
                  <a:ext uri="{FF2B5EF4-FFF2-40B4-BE49-F238E27FC236}">
                    <a16:creationId xmlns:a16="http://schemas.microsoft.com/office/drawing/2014/main" id="{3B8D33FD-D733-FABC-30FD-2802FF89D853}"/>
                  </a:ext>
                </a:extLst>
              </p:cNvPr>
              <p:cNvSpPr/>
              <p:nvPr/>
            </p:nvSpPr>
            <p:spPr>
              <a:xfrm>
                <a:off x="1891889" y="2127852"/>
                <a:ext cx="1369142" cy="42607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b="1" dirty="0">
                    <a:solidFill>
                      <a:schemeClr val="tx1"/>
                    </a:solidFill>
                    <a:latin typeface="微软雅黑" panose="020B0503020204020204" pitchFamily="34" charset="-122"/>
                    <a:ea typeface="微软雅黑" panose="020B0503020204020204" pitchFamily="34" charset="-122"/>
                  </a:rPr>
                  <a:t>用户群体探测</a:t>
                </a:r>
              </a:p>
            </p:txBody>
          </p:sp>
          <p:grpSp>
            <p:nvGrpSpPr>
              <p:cNvPr id="58" name="组合 57">
                <a:extLst>
                  <a:ext uri="{FF2B5EF4-FFF2-40B4-BE49-F238E27FC236}">
                    <a16:creationId xmlns:a16="http://schemas.microsoft.com/office/drawing/2014/main" id="{98ABC974-E0A0-D750-65A1-0C2F9301FDE2}"/>
                  </a:ext>
                </a:extLst>
              </p:cNvPr>
              <p:cNvGrpSpPr/>
              <p:nvPr/>
            </p:nvGrpSpPr>
            <p:grpSpPr>
              <a:xfrm>
                <a:off x="1908038" y="1558668"/>
                <a:ext cx="1336841" cy="379000"/>
                <a:chOff x="2027663" y="3581161"/>
                <a:chExt cx="1839945" cy="464195"/>
              </a:xfrm>
            </p:grpSpPr>
            <p:sp>
              <p:nvSpPr>
                <p:cNvPr id="57" name="矩形: 圆角 56">
                  <a:extLst>
                    <a:ext uri="{FF2B5EF4-FFF2-40B4-BE49-F238E27FC236}">
                      <a16:creationId xmlns:a16="http://schemas.microsoft.com/office/drawing/2014/main" id="{14E420A7-1BE6-AC9E-EDA3-12274E8DCB1D}"/>
                    </a:ext>
                  </a:extLst>
                </p:cNvPr>
                <p:cNvSpPr/>
                <p:nvPr/>
              </p:nvSpPr>
              <p:spPr>
                <a:xfrm>
                  <a:off x="2027663" y="3611907"/>
                  <a:ext cx="1839945" cy="424708"/>
                </a:xfrm>
                <a:prstGeom prst="roundRect">
                  <a:avLst>
                    <a:gd name="adj" fmla="val 50000"/>
                  </a:avLst>
                </a:prstGeom>
                <a:solidFill>
                  <a:srgbClr val="34339A"/>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53" name="矩形: 圆角 52">
                  <a:extLst>
                    <a:ext uri="{FF2B5EF4-FFF2-40B4-BE49-F238E27FC236}">
                      <a16:creationId xmlns:a16="http://schemas.microsoft.com/office/drawing/2014/main" id="{CEC4D72C-CA40-313A-7253-C1A98E7D530F}"/>
                    </a:ext>
                  </a:extLst>
                </p:cNvPr>
                <p:cNvSpPr/>
                <p:nvPr/>
              </p:nvSpPr>
              <p:spPr>
                <a:xfrm>
                  <a:off x="2170517" y="3581161"/>
                  <a:ext cx="1554236" cy="46419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b="1" dirty="0">
                      <a:solidFill>
                        <a:schemeClr val="bg1"/>
                      </a:solidFill>
                      <a:latin typeface="微软雅黑" panose="020B0503020204020204" pitchFamily="34" charset="-122"/>
                      <a:ea typeface="微软雅黑" panose="020B0503020204020204" pitchFamily="34" charset="-122"/>
                    </a:rPr>
                    <a:t>信息</a:t>
                  </a:r>
                  <a:r>
                    <a:rPr lang="en-US" altLang="zh-CN" sz="1300" b="1" dirty="0">
                      <a:solidFill>
                        <a:schemeClr val="bg1"/>
                      </a:solidFill>
                      <a:latin typeface="微软雅黑" panose="020B0503020204020204" pitchFamily="34" charset="-122"/>
                      <a:ea typeface="微软雅黑" panose="020B0503020204020204" pitchFamily="34" charset="-122"/>
                    </a:rPr>
                    <a:t>+</a:t>
                  </a:r>
                  <a:r>
                    <a:rPr lang="zh-CN" altLang="en-US" sz="1300" b="1" dirty="0">
                      <a:solidFill>
                        <a:schemeClr val="bg1"/>
                      </a:solidFill>
                      <a:latin typeface="微软雅黑" panose="020B0503020204020204" pitchFamily="34" charset="-122"/>
                      <a:ea typeface="微软雅黑" panose="020B0503020204020204" pitchFamily="34" charset="-122"/>
                    </a:rPr>
                    <a:t>金融</a:t>
                  </a:r>
                </a:p>
              </p:txBody>
            </p:sp>
          </p:grpSp>
          <p:sp>
            <p:nvSpPr>
              <p:cNvPr id="56" name="矩形: 圆角 55">
                <a:extLst>
                  <a:ext uri="{FF2B5EF4-FFF2-40B4-BE49-F238E27FC236}">
                    <a16:creationId xmlns:a16="http://schemas.microsoft.com/office/drawing/2014/main" id="{7467EF91-6B36-6C98-D1A2-EDBA8A2C6A1D}"/>
                  </a:ext>
                </a:extLst>
              </p:cNvPr>
              <p:cNvSpPr/>
              <p:nvPr/>
            </p:nvSpPr>
            <p:spPr>
              <a:xfrm>
                <a:off x="1903371" y="2734657"/>
                <a:ext cx="1346177" cy="42607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b="1" dirty="0">
                    <a:solidFill>
                      <a:schemeClr val="tx1"/>
                    </a:solidFill>
                    <a:latin typeface="微软雅黑" panose="020B0503020204020204" pitchFamily="34" charset="-122"/>
                    <a:ea typeface="微软雅黑" panose="020B0503020204020204" pitchFamily="34" charset="-122"/>
                  </a:rPr>
                  <a:t>金融团伙识别</a:t>
                </a:r>
              </a:p>
            </p:txBody>
          </p:sp>
        </p:grpSp>
        <p:sp>
          <p:nvSpPr>
            <p:cNvPr id="61" name="PA-A000320150529F30PPSH-3574">
              <a:extLst>
                <a:ext uri="{FF2B5EF4-FFF2-40B4-BE49-F238E27FC236}">
                  <a16:creationId xmlns:a16="http://schemas.microsoft.com/office/drawing/2014/main" id="{D594BDAE-D9CA-70B7-F0F5-30745ADEC97B}"/>
                </a:ext>
              </a:extLst>
            </p:cNvPr>
            <p:cNvSpPr>
              <a:spLocks/>
            </p:cNvSpPr>
            <p:nvPr>
              <p:custDataLst>
                <p:tags r:id="rId36"/>
              </p:custDataLst>
            </p:nvPr>
          </p:nvSpPr>
          <p:spPr bwMode="auto">
            <a:xfrm>
              <a:off x="1664068" y="2419927"/>
              <a:ext cx="190648" cy="94258"/>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109" name="组合 108">
            <a:extLst>
              <a:ext uri="{FF2B5EF4-FFF2-40B4-BE49-F238E27FC236}">
                <a16:creationId xmlns:a16="http://schemas.microsoft.com/office/drawing/2014/main" id="{EC260DAC-B30D-04CD-AFC0-3B8BA66B9291}"/>
              </a:ext>
            </a:extLst>
          </p:cNvPr>
          <p:cNvGrpSpPr/>
          <p:nvPr/>
        </p:nvGrpSpPr>
        <p:grpSpPr>
          <a:xfrm>
            <a:off x="4703272" y="1497419"/>
            <a:ext cx="2847621" cy="1825659"/>
            <a:chOff x="354964" y="1526112"/>
            <a:chExt cx="3116179" cy="1863446"/>
          </a:xfrm>
        </p:grpSpPr>
        <p:sp>
          <p:nvSpPr>
            <p:cNvPr id="120" name="矩形: 圆角 119">
              <a:extLst>
                <a:ext uri="{FF2B5EF4-FFF2-40B4-BE49-F238E27FC236}">
                  <a16:creationId xmlns:a16="http://schemas.microsoft.com/office/drawing/2014/main" id="{F3FB2D14-FAF5-DE98-0D47-FBA817F76277}"/>
                </a:ext>
              </a:extLst>
            </p:cNvPr>
            <p:cNvSpPr/>
            <p:nvPr/>
          </p:nvSpPr>
          <p:spPr>
            <a:xfrm>
              <a:off x="354964" y="2797578"/>
              <a:ext cx="1378519" cy="591980"/>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dirty="0">
                  <a:solidFill>
                    <a:schemeClr val="tx1"/>
                  </a:solidFill>
                  <a:latin typeface="微软雅黑" panose="020B0503020204020204" pitchFamily="34" charset="-122"/>
                  <a:ea typeface="微软雅黑" panose="020B0503020204020204" pitchFamily="34" charset="-122"/>
                </a:rPr>
                <a:t>高阶关系分析</a:t>
              </a:r>
            </a:p>
          </p:txBody>
        </p:sp>
        <p:sp>
          <p:nvSpPr>
            <p:cNvPr id="111" name="矩形: 圆角 110">
              <a:extLst>
                <a:ext uri="{FF2B5EF4-FFF2-40B4-BE49-F238E27FC236}">
                  <a16:creationId xmlns:a16="http://schemas.microsoft.com/office/drawing/2014/main" id="{DF001A48-8DAC-3310-150F-92C72090EA5A}"/>
                </a:ext>
              </a:extLst>
            </p:cNvPr>
            <p:cNvSpPr/>
            <p:nvPr/>
          </p:nvSpPr>
          <p:spPr>
            <a:xfrm>
              <a:off x="1960259" y="2542402"/>
              <a:ext cx="1336841" cy="591980"/>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112" name="组合 111">
              <a:extLst>
                <a:ext uri="{FF2B5EF4-FFF2-40B4-BE49-F238E27FC236}">
                  <a16:creationId xmlns:a16="http://schemas.microsoft.com/office/drawing/2014/main" id="{FCCA3E22-0945-DC34-240F-CC4E71F459BF}"/>
                </a:ext>
              </a:extLst>
            </p:cNvPr>
            <p:cNvGrpSpPr/>
            <p:nvPr/>
          </p:nvGrpSpPr>
          <p:grpSpPr>
            <a:xfrm>
              <a:off x="1861163" y="1526112"/>
              <a:ext cx="1609980" cy="1692779"/>
              <a:chOff x="1789561" y="1558668"/>
              <a:chExt cx="1609980" cy="1692779"/>
            </a:xfrm>
          </p:grpSpPr>
          <p:sp>
            <p:nvSpPr>
              <p:cNvPr id="114" name="矩形: 圆角 25">
                <a:extLst>
                  <a:ext uri="{FF2B5EF4-FFF2-40B4-BE49-F238E27FC236}">
                    <a16:creationId xmlns:a16="http://schemas.microsoft.com/office/drawing/2014/main" id="{B3E5C3BF-0258-E70E-B023-2B218DB08B7F}"/>
                  </a:ext>
                </a:extLst>
              </p:cNvPr>
              <p:cNvSpPr/>
              <p:nvPr/>
            </p:nvSpPr>
            <p:spPr>
              <a:xfrm>
                <a:off x="1789561" y="1724852"/>
                <a:ext cx="1609980" cy="1526595"/>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115" name="矩形: 圆角 114">
                <a:extLst>
                  <a:ext uri="{FF2B5EF4-FFF2-40B4-BE49-F238E27FC236}">
                    <a16:creationId xmlns:a16="http://schemas.microsoft.com/office/drawing/2014/main" id="{E39D76D8-CCCD-6248-6ACD-CC0A2F71C409}"/>
                  </a:ext>
                </a:extLst>
              </p:cNvPr>
              <p:cNvSpPr/>
              <p:nvPr/>
            </p:nvSpPr>
            <p:spPr>
              <a:xfrm>
                <a:off x="1891889" y="2127852"/>
                <a:ext cx="1369142" cy="42607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b="1" dirty="0">
                    <a:solidFill>
                      <a:schemeClr val="tx1"/>
                    </a:solidFill>
                    <a:latin typeface="微软雅黑" panose="020B0503020204020204" pitchFamily="34" charset="-122"/>
                    <a:ea typeface="微软雅黑" panose="020B0503020204020204" pitchFamily="34" charset="-122"/>
                  </a:rPr>
                  <a:t>社交网络分析</a:t>
                </a:r>
              </a:p>
            </p:txBody>
          </p:sp>
          <p:grpSp>
            <p:nvGrpSpPr>
              <p:cNvPr id="116" name="组合 115">
                <a:extLst>
                  <a:ext uri="{FF2B5EF4-FFF2-40B4-BE49-F238E27FC236}">
                    <a16:creationId xmlns:a16="http://schemas.microsoft.com/office/drawing/2014/main" id="{6B1E774D-BF6A-2BDD-A8DE-4AD6DC2EE337}"/>
                  </a:ext>
                </a:extLst>
              </p:cNvPr>
              <p:cNvGrpSpPr/>
              <p:nvPr/>
            </p:nvGrpSpPr>
            <p:grpSpPr>
              <a:xfrm>
                <a:off x="1908038" y="1558668"/>
                <a:ext cx="1336841" cy="379000"/>
                <a:chOff x="2027663" y="3581161"/>
                <a:chExt cx="1839945" cy="464195"/>
              </a:xfrm>
            </p:grpSpPr>
            <p:sp>
              <p:nvSpPr>
                <p:cNvPr id="118" name="矩形: 圆角 117">
                  <a:extLst>
                    <a:ext uri="{FF2B5EF4-FFF2-40B4-BE49-F238E27FC236}">
                      <a16:creationId xmlns:a16="http://schemas.microsoft.com/office/drawing/2014/main" id="{08B3ECE5-99C5-6966-36C0-CF6D93C333A0}"/>
                    </a:ext>
                  </a:extLst>
                </p:cNvPr>
                <p:cNvSpPr/>
                <p:nvPr/>
              </p:nvSpPr>
              <p:spPr>
                <a:xfrm>
                  <a:off x="2027663" y="3611907"/>
                  <a:ext cx="1839945" cy="424708"/>
                </a:xfrm>
                <a:prstGeom prst="roundRect">
                  <a:avLst>
                    <a:gd name="adj" fmla="val 50000"/>
                  </a:avLst>
                </a:prstGeom>
                <a:solidFill>
                  <a:srgbClr val="34339A"/>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119" name="矩形: 圆角 118">
                  <a:extLst>
                    <a:ext uri="{FF2B5EF4-FFF2-40B4-BE49-F238E27FC236}">
                      <a16:creationId xmlns:a16="http://schemas.microsoft.com/office/drawing/2014/main" id="{D24096EB-8C61-A8A1-8E60-6A2C27643696}"/>
                    </a:ext>
                  </a:extLst>
                </p:cNvPr>
                <p:cNvSpPr/>
                <p:nvPr/>
              </p:nvSpPr>
              <p:spPr>
                <a:xfrm>
                  <a:off x="2170517" y="3581161"/>
                  <a:ext cx="1554236" cy="46419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b="1" dirty="0">
                      <a:solidFill>
                        <a:schemeClr val="bg1"/>
                      </a:solidFill>
                      <a:latin typeface="微软雅黑" panose="020B0503020204020204" pitchFamily="34" charset="-122"/>
                      <a:ea typeface="微软雅黑" panose="020B0503020204020204" pitchFamily="34" charset="-122"/>
                    </a:rPr>
                    <a:t>信息</a:t>
                  </a:r>
                  <a:r>
                    <a:rPr lang="en-US" altLang="zh-CN" sz="1300" b="1" dirty="0">
                      <a:solidFill>
                        <a:schemeClr val="bg1"/>
                      </a:solidFill>
                      <a:latin typeface="微软雅黑" panose="020B0503020204020204" pitchFamily="34" charset="-122"/>
                      <a:ea typeface="微软雅黑" panose="020B0503020204020204" pitchFamily="34" charset="-122"/>
                    </a:rPr>
                    <a:t>+</a:t>
                  </a:r>
                  <a:r>
                    <a:rPr lang="zh-CN" altLang="en-US" sz="1300" b="1" dirty="0">
                      <a:solidFill>
                        <a:schemeClr val="bg1"/>
                      </a:solidFill>
                      <a:latin typeface="微软雅黑" panose="020B0503020204020204" pitchFamily="34" charset="-122"/>
                      <a:ea typeface="微软雅黑" panose="020B0503020204020204" pitchFamily="34" charset="-122"/>
                    </a:rPr>
                    <a:t>金融</a:t>
                  </a:r>
                </a:p>
              </p:txBody>
            </p:sp>
          </p:grpSp>
          <p:sp>
            <p:nvSpPr>
              <p:cNvPr id="117" name="矩形: 圆角 116">
                <a:extLst>
                  <a:ext uri="{FF2B5EF4-FFF2-40B4-BE49-F238E27FC236}">
                    <a16:creationId xmlns:a16="http://schemas.microsoft.com/office/drawing/2014/main" id="{629CC007-4397-8E15-D499-F27875CEB32A}"/>
                  </a:ext>
                </a:extLst>
              </p:cNvPr>
              <p:cNvSpPr/>
              <p:nvPr/>
            </p:nvSpPr>
            <p:spPr>
              <a:xfrm>
                <a:off x="1903371" y="2734657"/>
                <a:ext cx="1346177" cy="42607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b="1" dirty="0">
                    <a:solidFill>
                      <a:schemeClr val="tx1"/>
                    </a:solidFill>
                    <a:latin typeface="微软雅黑" panose="020B0503020204020204" pitchFamily="34" charset="-122"/>
                    <a:ea typeface="微软雅黑" panose="020B0503020204020204" pitchFamily="34" charset="-122"/>
                  </a:rPr>
                  <a:t>高阶关系穿透</a:t>
                </a:r>
              </a:p>
            </p:txBody>
          </p:sp>
        </p:grpSp>
        <p:sp>
          <p:nvSpPr>
            <p:cNvPr id="113" name="PA-A000320150529F30PPSH-3574">
              <a:extLst>
                <a:ext uri="{FF2B5EF4-FFF2-40B4-BE49-F238E27FC236}">
                  <a16:creationId xmlns:a16="http://schemas.microsoft.com/office/drawing/2014/main" id="{98E280A6-E28F-B4A8-7F6E-E111BA93DBC4}"/>
                </a:ext>
              </a:extLst>
            </p:cNvPr>
            <p:cNvSpPr>
              <a:spLocks/>
            </p:cNvSpPr>
            <p:nvPr>
              <p:custDataLst>
                <p:tags r:id="rId35"/>
              </p:custDataLst>
            </p:nvPr>
          </p:nvSpPr>
          <p:spPr bwMode="auto">
            <a:xfrm>
              <a:off x="1664068" y="2419927"/>
              <a:ext cx="190648" cy="94258"/>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124" name="组合 123">
            <a:extLst>
              <a:ext uri="{FF2B5EF4-FFF2-40B4-BE49-F238E27FC236}">
                <a16:creationId xmlns:a16="http://schemas.microsoft.com/office/drawing/2014/main" id="{4C099925-A608-D6EA-155E-9DE724E76830}"/>
              </a:ext>
            </a:extLst>
          </p:cNvPr>
          <p:cNvGrpSpPr/>
          <p:nvPr/>
        </p:nvGrpSpPr>
        <p:grpSpPr>
          <a:xfrm>
            <a:off x="7732771" y="1497419"/>
            <a:ext cx="2847621" cy="1825659"/>
            <a:chOff x="354964" y="1526112"/>
            <a:chExt cx="3116179" cy="1863446"/>
          </a:xfrm>
        </p:grpSpPr>
        <p:sp>
          <p:nvSpPr>
            <p:cNvPr id="5128" name="矩形: 圆角 5127">
              <a:extLst>
                <a:ext uri="{FF2B5EF4-FFF2-40B4-BE49-F238E27FC236}">
                  <a16:creationId xmlns:a16="http://schemas.microsoft.com/office/drawing/2014/main" id="{AE64FB3D-FDA3-E997-274D-C4A32B4E4139}"/>
                </a:ext>
              </a:extLst>
            </p:cNvPr>
            <p:cNvSpPr/>
            <p:nvPr/>
          </p:nvSpPr>
          <p:spPr>
            <a:xfrm>
              <a:off x="354964" y="2797578"/>
              <a:ext cx="1378519" cy="591980"/>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dirty="0">
                  <a:solidFill>
                    <a:schemeClr val="tx1"/>
                  </a:solidFill>
                  <a:latin typeface="微软雅黑" panose="020B0503020204020204" pitchFamily="34" charset="-122"/>
                  <a:ea typeface="微软雅黑" panose="020B0503020204020204" pitchFamily="34" charset="-122"/>
                </a:rPr>
                <a:t>图谱传播计算</a:t>
              </a:r>
            </a:p>
          </p:txBody>
        </p:sp>
        <p:sp>
          <p:nvSpPr>
            <p:cNvPr id="126" name="矩形: 圆角 125">
              <a:extLst>
                <a:ext uri="{FF2B5EF4-FFF2-40B4-BE49-F238E27FC236}">
                  <a16:creationId xmlns:a16="http://schemas.microsoft.com/office/drawing/2014/main" id="{92098CE8-6F1D-0BE4-0848-DC3CE82251ED}"/>
                </a:ext>
              </a:extLst>
            </p:cNvPr>
            <p:cNvSpPr/>
            <p:nvPr/>
          </p:nvSpPr>
          <p:spPr>
            <a:xfrm>
              <a:off x="1960259" y="2542402"/>
              <a:ext cx="1336841" cy="591980"/>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400" dirty="0">
                <a:solidFill>
                  <a:schemeClr val="tx1"/>
                </a:solidFill>
                <a:latin typeface="微软雅黑" panose="020B0503020204020204" pitchFamily="34" charset="-122"/>
                <a:ea typeface="微软雅黑" panose="020B0503020204020204" pitchFamily="34" charset="-122"/>
              </a:endParaRPr>
            </a:p>
          </p:txBody>
        </p:sp>
        <p:grpSp>
          <p:nvGrpSpPr>
            <p:cNvPr id="127" name="组合 126">
              <a:extLst>
                <a:ext uri="{FF2B5EF4-FFF2-40B4-BE49-F238E27FC236}">
                  <a16:creationId xmlns:a16="http://schemas.microsoft.com/office/drawing/2014/main" id="{61EC8C41-515B-93EA-15FF-8752B4B7FE78}"/>
                </a:ext>
              </a:extLst>
            </p:cNvPr>
            <p:cNvGrpSpPr/>
            <p:nvPr/>
          </p:nvGrpSpPr>
          <p:grpSpPr>
            <a:xfrm>
              <a:off x="1861163" y="1526112"/>
              <a:ext cx="1609980" cy="1692779"/>
              <a:chOff x="1789561" y="1558668"/>
              <a:chExt cx="1609980" cy="1692779"/>
            </a:xfrm>
          </p:grpSpPr>
          <p:sp>
            <p:nvSpPr>
              <p:cNvPr id="5121" name="矩形: 圆角 25">
                <a:extLst>
                  <a:ext uri="{FF2B5EF4-FFF2-40B4-BE49-F238E27FC236}">
                    <a16:creationId xmlns:a16="http://schemas.microsoft.com/office/drawing/2014/main" id="{F8BE479B-56E4-6399-5427-9EC3E46B8A48}"/>
                  </a:ext>
                </a:extLst>
              </p:cNvPr>
              <p:cNvSpPr/>
              <p:nvPr/>
            </p:nvSpPr>
            <p:spPr>
              <a:xfrm>
                <a:off x="1789561" y="1724852"/>
                <a:ext cx="1609980" cy="1526595"/>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5123" name="矩形: 圆角 5122">
                <a:extLst>
                  <a:ext uri="{FF2B5EF4-FFF2-40B4-BE49-F238E27FC236}">
                    <a16:creationId xmlns:a16="http://schemas.microsoft.com/office/drawing/2014/main" id="{304D12FF-9A53-7638-35AC-B36BC552E28F}"/>
                  </a:ext>
                </a:extLst>
              </p:cNvPr>
              <p:cNvSpPr/>
              <p:nvPr/>
            </p:nvSpPr>
            <p:spPr>
              <a:xfrm>
                <a:off x="1891889" y="2127852"/>
                <a:ext cx="1369142" cy="42607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b="1" dirty="0">
                    <a:solidFill>
                      <a:schemeClr val="tx1"/>
                    </a:solidFill>
                    <a:latin typeface="微软雅黑" panose="020B0503020204020204" pitchFamily="34" charset="-122"/>
                    <a:ea typeface="微软雅黑" panose="020B0503020204020204" pitchFamily="34" charset="-122"/>
                  </a:rPr>
                  <a:t>舆情传播分析</a:t>
                </a:r>
              </a:p>
            </p:txBody>
          </p:sp>
          <p:grpSp>
            <p:nvGrpSpPr>
              <p:cNvPr id="5124" name="组合 5123">
                <a:extLst>
                  <a:ext uri="{FF2B5EF4-FFF2-40B4-BE49-F238E27FC236}">
                    <a16:creationId xmlns:a16="http://schemas.microsoft.com/office/drawing/2014/main" id="{F9D42E7C-4660-C72B-05F0-060790DBEFD8}"/>
                  </a:ext>
                </a:extLst>
              </p:cNvPr>
              <p:cNvGrpSpPr/>
              <p:nvPr/>
            </p:nvGrpSpPr>
            <p:grpSpPr>
              <a:xfrm>
                <a:off x="1908038" y="1558668"/>
                <a:ext cx="1336841" cy="379000"/>
                <a:chOff x="2027663" y="3581161"/>
                <a:chExt cx="1839945" cy="464195"/>
              </a:xfrm>
            </p:grpSpPr>
            <p:sp>
              <p:nvSpPr>
                <p:cNvPr id="5126" name="矩形: 圆角 5125">
                  <a:extLst>
                    <a:ext uri="{FF2B5EF4-FFF2-40B4-BE49-F238E27FC236}">
                      <a16:creationId xmlns:a16="http://schemas.microsoft.com/office/drawing/2014/main" id="{BD25C5E9-F444-B79B-A940-334E2A5AF3C0}"/>
                    </a:ext>
                  </a:extLst>
                </p:cNvPr>
                <p:cNvSpPr/>
                <p:nvPr/>
              </p:nvSpPr>
              <p:spPr>
                <a:xfrm>
                  <a:off x="2027663" y="3611907"/>
                  <a:ext cx="1839945" cy="424708"/>
                </a:xfrm>
                <a:prstGeom prst="roundRect">
                  <a:avLst>
                    <a:gd name="adj" fmla="val 50000"/>
                  </a:avLst>
                </a:prstGeom>
                <a:solidFill>
                  <a:srgbClr val="34339A"/>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5127" name="矩形: 圆角 5126">
                  <a:extLst>
                    <a:ext uri="{FF2B5EF4-FFF2-40B4-BE49-F238E27FC236}">
                      <a16:creationId xmlns:a16="http://schemas.microsoft.com/office/drawing/2014/main" id="{BD2E1E0D-FA84-CB4A-F62E-86258A1A7E19}"/>
                    </a:ext>
                  </a:extLst>
                </p:cNvPr>
                <p:cNvSpPr/>
                <p:nvPr/>
              </p:nvSpPr>
              <p:spPr>
                <a:xfrm>
                  <a:off x="2170517" y="3581161"/>
                  <a:ext cx="1554236" cy="464195"/>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b="1" dirty="0">
                      <a:solidFill>
                        <a:schemeClr val="bg1"/>
                      </a:solidFill>
                      <a:latin typeface="微软雅黑" panose="020B0503020204020204" pitchFamily="34" charset="-122"/>
                      <a:ea typeface="微软雅黑" panose="020B0503020204020204" pitchFamily="34" charset="-122"/>
                    </a:rPr>
                    <a:t>信息</a:t>
                  </a:r>
                  <a:r>
                    <a:rPr lang="en-US" altLang="zh-CN" sz="1300" b="1" dirty="0">
                      <a:solidFill>
                        <a:schemeClr val="bg1"/>
                      </a:solidFill>
                      <a:latin typeface="微软雅黑" panose="020B0503020204020204" pitchFamily="34" charset="-122"/>
                      <a:ea typeface="微软雅黑" panose="020B0503020204020204" pitchFamily="34" charset="-122"/>
                    </a:rPr>
                    <a:t>+</a:t>
                  </a:r>
                  <a:r>
                    <a:rPr lang="zh-CN" altLang="en-US" sz="1300" b="1" dirty="0">
                      <a:solidFill>
                        <a:schemeClr val="bg1"/>
                      </a:solidFill>
                      <a:latin typeface="微软雅黑" panose="020B0503020204020204" pitchFamily="34" charset="-122"/>
                      <a:ea typeface="微软雅黑" panose="020B0503020204020204" pitchFamily="34" charset="-122"/>
                    </a:rPr>
                    <a:t>制造</a:t>
                  </a:r>
                </a:p>
              </p:txBody>
            </p:sp>
          </p:grpSp>
          <p:sp>
            <p:nvSpPr>
              <p:cNvPr id="5125" name="矩形: 圆角 5124">
                <a:extLst>
                  <a:ext uri="{FF2B5EF4-FFF2-40B4-BE49-F238E27FC236}">
                    <a16:creationId xmlns:a16="http://schemas.microsoft.com/office/drawing/2014/main" id="{96860B67-A237-49C1-CC54-24070096EA82}"/>
                  </a:ext>
                </a:extLst>
              </p:cNvPr>
              <p:cNvSpPr/>
              <p:nvPr/>
            </p:nvSpPr>
            <p:spPr>
              <a:xfrm>
                <a:off x="1903371" y="2734657"/>
                <a:ext cx="1346177" cy="42607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300" b="1" dirty="0">
                    <a:solidFill>
                      <a:schemeClr val="tx1"/>
                    </a:solidFill>
                    <a:latin typeface="微软雅黑" panose="020B0503020204020204" pitchFamily="34" charset="-122"/>
                    <a:ea typeface="微软雅黑" panose="020B0503020204020204" pitchFamily="34" charset="-122"/>
                  </a:rPr>
                  <a:t>故障根因分析</a:t>
                </a:r>
              </a:p>
            </p:txBody>
          </p:sp>
        </p:grpSp>
        <p:sp>
          <p:nvSpPr>
            <p:cNvPr id="5120" name="PA-A000320150529F30PPSH-3574">
              <a:extLst>
                <a:ext uri="{FF2B5EF4-FFF2-40B4-BE49-F238E27FC236}">
                  <a16:creationId xmlns:a16="http://schemas.microsoft.com/office/drawing/2014/main" id="{5EA6D434-6219-B923-84B5-6D09B7B4F1E1}"/>
                </a:ext>
              </a:extLst>
            </p:cNvPr>
            <p:cNvSpPr>
              <a:spLocks/>
            </p:cNvSpPr>
            <p:nvPr>
              <p:custDataLst>
                <p:tags r:id="rId34"/>
              </p:custDataLst>
            </p:nvPr>
          </p:nvSpPr>
          <p:spPr bwMode="auto">
            <a:xfrm>
              <a:off x="1664068" y="2419927"/>
              <a:ext cx="190648" cy="94258"/>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5133" name="组合 5132">
            <a:extLst>
              <a:ext uri="{FF2B5EF4-FFF2-40B4-BE49-F238E27FC236}">
                <a16:creationId xmlns:a16="http://schemas.microsoft.com/office/drawing/2014/main" id="{38688F2A-BAF7-DA2D-8B94-8D87DF2CD5B8}"/>
              </a:ext>
            </a:extLst>
          </p:cNvPr>
          <p:cNvGrpSpPr>
            <a:grpSpLocks noChangeAspect="1"/>
          </p:cNvGrpSpPr>
          <p:nvPr/>
        </p:nvGrpSpPr>
        <p:grpSpPr>
          <a:xfrm>
            <a:off x="4741557" y="1670538"/>
            <a:ext cx="1345227" cy="1123155"/>
            <a:chOff x="5430317" y="3694295"/>
            <a:chExt cx="2585994" cy="1447268"/>
          </a:xfrm>
        </p:grpSpPr>
        <p:sp>
          <p:nvSpPr>
            <p:cNvPr id="5134" name="椭圆 5133">
              <a:extLst>
                <a:ext uri="{FF2B5EF4-FFF2-40B4-BE49-F238E27FC236}">
                  <a16:creationId xmlns:a16="http://schemas.microsoft.com/office/drawing/2014/main" id="{F4E7AC3B-6BDA-27F6-672D-8498EB1F939B}"/>
                </a:ext>
              </a:extLst>
            </p:cNvPr>
            <p:cNvSpPr/>
            <p:nvPr/>
          </p:nvSpPr>
          <p:spPr>
            <a:xfrm>
              <a:off x="7626838" y="4751820"/>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35" name="椭圆 5134">
              <a:extLst>
                <a:ext uri="{FF2B5EF4-FFF2-40B4-BE49-F238E27FC236}">
                  <a16:creationId xmlns:a16="http://schemas.microsoft.com/office/drawing/2014/main" id="{9BF54740-32F4-8EAA-D3EA-BED71907E126}"/>
                </a:ext>
              </a:extLst>
            </p:cNvPr>
            <p:cNvSpPr/>
            <p:nvPr/>
          </p:nvSpPr>
          <p:spPr>
            <a:xfrm>
              <a:off x="6750351" y="4648573"/>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36" name="椭圆 5135">
              <a:extLst>
                <a:ext uri="{FF2B5EF4-FFF2-40B4-BE49-F238E27FC236}">
                  <a16:creationId xmlns:a16="http://schemas.microsoft.com/office/drawing/2014/main" id="{7550792D-0F96-F284-7A99-A51EA80ED90E}"/>
                </a:ext>
              </a:extLst>
            </p:cNvPr>
            <p:cNvSpPr/>
            <p:nvPr/>
          </p:nvSpPr>
          <p:spPr>
            <a:xfrm>
              <a:off x="7548713" y="4521518"/>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37" name="椭圆 5136">
              <a:extLst>
                <a:ext uri="{FF2B5EF4-FFF2-40B4-BE49-F238E27FC236}">
                  <a16:creationId xmlns:a16="http://schemas.microsoft.com/office/drawing/2014/main" id="{19D62267-20C2-AA86-58B1-E9E8893EEE78}"/>
                </a:ext>
              </a:extLst>
            </p:cNvPr>
            <p:cNvSpPr/>
            <p:nvPr/>
          </p:nvSpPr>
          <p:spPr>
            <a:xfrm>
              <a:off x="7388276" y="4681235"/>
              <a:ext cx="168947" cy="183941"/>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38" name="椭圆 5137">
              <a:extLst>
                <a:ext uri="{FF2B5EF4-FFF2-40B4-BE49-F238E27FC236}">
                  <a16:creationId xmlns:a16="http://schemas.microsoft.com/office/drawing/2014/main" id="{7ED3C474-95E5-5E4C-B0A4-3A009773DD74}"/>
                </a:ext>
              </a:extLst>
            </p:cNvPr>
            <p:cNvSpPr/>
            <p:nvPr/>
          </p:nvSpPr>
          <p:spPr>
            <a:xfrm>
              <a:off x="6914065" y="4764470"/>
              <a:ext cx="168947" cy="183941"/>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39" name="椭圆 5138">
              <a:extLst>
                <a:ext uri="{FF2B5EF4-FFF2-40B4-BE49-F238E27FC236}">
                  <a16:creationId xmlns:a16="http://schemas.microsoft.com/office/drawing/2014/main" id="{ACDDFF9F-378D-58BB-0B1E-F7121AD2BCD2}"/>
                </a:ext>
              </a:extLst>
            </p:cNvPr>
            <p:cNvSpPr/>
            <p:nvPr/>
          </p:nvSpPr>
          <p:spPr>
            <a:xfrm>
              <a:off x="6959653" y="4538351"/>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40" name="椭圆 5139">
              <a:extLst>
                <a:ext uri="{FF2B5EF4-FFF2-40B4-BE49-F238E27FC236}">
                  <a16:creationId xmlns:a16="http://schemas.microsoft.com/office/drawing/2014/main" id="{AC2B0818-F7B5-E96F-91DF-6D2DD23B59C9}"/>
                </a:ext>
              </a:extLst>
            </p:cNvPr>
            <p:cNvSpPr/>
            <p:nvPr/>
          </p:nvSpPr>
          <p:spPr>
            <a:xfrm>
              <a:off x="7100283" y="4740976"/>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41" name="椭圆 5140">
              <a:extLst>
                <a:ext uri="{FF2B5EF4-FFF2-40B4-BE49-F238E27FC236}">
                  <a16:creationId xmlns:a16="http://schemas.microsoft.com/office/drawing/2014/main" id="{03C831A4-6BD5-AC2F-F3BF-536AD00AD54D}"/>
                </a:ext>
              </a:extLst>
            </p:cNvPr>
            <p:cNvSpPr/>
            <p:nvPr/>
          </p:nvSpPr>
          <p:spPr>
            <a:xfrm>
              <a:off x="6293786" y="4351197"/>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42" name="椭圆 5141">
              <a:extLst>
                <a:ext uri="{FF2B5EF4-FFF2-40B4-BE49-F238E27FC236}">
                  <a16:creationId xmlns:a16="http://schemas.microsoft.com/office/drawing/2014/main" id="{1B1593A6-D5B1-CC50-931E-F300B5A004D2}"/>
                </a:ext>
              </a:extLst>
            </p:cNvPr>
            <p:cNvSpPr/>
            <p:nvPr/>
          </p:nvSpPr>
          <p:spPr>
            <a:xfrm>
              <a:off x="6282839" y="3968389"/>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43" name="椭圆 5142">
              <a:extLst>
                <a:ext uri="{FF2B5EF4-FFF2-40B4-BE49-F238E27FC236}">
                  <a16:creationId xmlns:a16="http://schemas.microsoft.com/office/drawing/2014/main" id="{339FA412-DD7E-8BDF-9DDE-E5FCC67DCED1}"/>
                </a:ext>
              </a:extLst>
            </p:cNvPr>
            <p:cNvSpPr/>
            <p:nvPr/>
          </p:nvSpPr>
          <p:spPr>
            <a:xfrm>
              <a:off x="6501822" y="3855008"/>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44" name="椭圆 5143">
              <a:extLst>
                <a:ext uri="{FF2B5EF4-FFF2-40B4-BE49-F238E27FC236}">
                  <a16:creationId xmlns:a16="http://schemas.microsoft.com/office/drawing/2014/main" id="{3F897D02-BF70-1A2A-49FB-8D8ED943103D}"/>
                </a:ext>
              </a:extLst>
            </p:cNvPr>
            <p:cNvSpPr/>
            <p:nvPr/>
          </p:nvSpPr>
          <p:spPr>
            <a:xfrm>
              <a:off x="6454355" y="4057642"/>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45" name="椭圆 5144">
              <a:extLst>
                <a:ext uri="{FF2B5EF4-FFF2-40B4-BE49-F238E27FC236}">
                  <a16:creationId xmlns:a16="http://schemas.microsoft.com/office/drawing/2014/main" id="{A7511506-2971-606D-BF51-2F46D3583D7B}"/>
                </a:ext>
              </a:extLst>
            </p:cNvPr>
            <p:cNvSpPr/>
            <p:nvPr/>
          </p:nvSpPr>
          <p:spPr>
            <a:xfrm>
              <a:off x="6265065" y="3793881"/>
              <a:ext cx="491037" cy="500979"/>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5146" name="椭圆 5145">
              <a:extLst>
                <a:ext uri="{FF2B5EF4-FFF2-40B4-BE49-F238E27FC236}">
                  <a16:creationId xmlns:a16="http://schemas.microsoft.com/office/drawing/2014/main" id="{32D91CAE-F788-022C-9212-4BB2F0347844}"/>
                </a:ext>
              </a:extLst>
            </p:cNvPr>
            <p:cNvSpPr/>
            <p:nvPr/>
          </p:nvSpPr>
          <p:spPr>
            <a:xfrm rot="521320">
              <a:off x="6717502" y="4497027"/>
              <a:ext cx="602354" cy="550783"/>
            </a:xfrm>
            <a:prstGeom prst="ellipse">
              <a:avLst/>
            </a:prstGeom>
            <a:noFill/>
            <a:ln w="12700">
              <a:gradFill>
                <a:gsLst>
                  <a:gs pos="0">
                    <a:srgbClr val="FF0000"/>
                  </a:gs>
                  <a:gs pos="50000">
                    <a:schemeClr val="accent1">
                      <a:lumMod val="45000"/>
                      <a:lumOff val="55000"/>
                    </a:schemeClr>
                  </a:gs>
                  <a:gs pos="70000">
                    <a:schemeClr val="accent1">
                      <a:lumMod val="45000"/>
                      <a:lumOff val="55000"/>
                    </a:schemeClr>
                  </a:gs>
                  <a:gs pos="100000">
                    <a:srgbClr val="00B050"/>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5147" name="椭圆 5146">
              <a:extLst>
                <a:ext uri="{FF2B5EF4-FFF2-40B4-BE49-F238E27FC236}">
                  <a16:creationId xmlns:a16="http://schemas.microsoft.com/office/drawing/2014/main" id="{BA32ABE0-CCF5-717C-1422-64A8929E1E3E}"/>
                </a:ext>
              </a:extLst>
            </p:cNvPr>
            <p:cNvSpPr/>
            <p:nvPr/>
          </p:nvSpPr>
          <p:spPr>
            <a:xfrm>
              <a:off x="6242888" y="4304869"/>
              <a:ext cx="265953" cy="276598"/>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5148" name="椭圆 5147">
              <a:extLst>
                <a:ext uri="{FF2B5EF4-FFF2-40B4-BE49-F238E27FC236}">
                  <a16:creationId xmlns:a16="http://schemas.microsoft.com/office/drawing/2014/main" id="{8C8BE6E5-21DA-3D72-6C71-098097E547CA}"/>
                </a:ext>
              </a:extLst>
            </p:cNvPr>
            <p:cNvSpPr/>
            <p:nvPr/>
          </p:nvSpPr>
          <p:spPr>
            <a:xfrm>
              <a:off x="7349969" y="4490787"/>
              <a:ext cx="564082" cy="495121"/>
            </a:xfrm>
            <a:prstGeom prst="ellipse">
              <a:avLst/>
            </a:prstGeom>
            <a:noFill/>
            <a:ln w="127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5149" name="椭圆 5148">
              <a:extLst>
                <a:ext uri="{FF2B5EF4-FFF2-40B4-BE49-F238E27FC236}">
                  <a16:creationId xmlns:a16="http://schemas.microsoft.com/office/drawing/2014/main" id="{13DD04D7-36EA-72AC-501D-5E173FCBB64F}"/>
                </a:ext>
              </a:extLst>
            </p:cNvPr>
            <p:cNvSpPr/>
            <p:nvPr/>
          </p:nvSpPr>
          <p:spPr>
            <a:xfrm rot="1449802">
              <a:off x="6145431" y="3694295"/>
              <a:ext cx="674696" cy="943055"/>
            </a:xfrm>
            <a:prstGeom prst="ellipse">
              <a:avLst/>
            </a:prstGeom>
            <a:noFill/>
            <a:ln w="158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5150" name="椭圆 5149">
              <a:extLst>
                <a:ext uri="{FF2B5EF4-FFF2-40B4-BE49-F238E27FC236}">
                  <a16:creationId xmlns:a16="http://schemas.microsoft.com/office/drawing/2014/main" id="{3A3C42DC-5662-44FF-32F6-4E45F075B4FB}"/>
                </a:ext>
              </a:extLst>
            </p:cNvPr>
            <p:cNvSpPr/>
            <p:nvPr/>
          </p:nvSpPr>
          <p:spPr>
            <a:xfrm rot="5235984">
              <a:off x="6946581" y="4037465"/>
              <a:ext cx="716328" cy="1423133"/>
            </a:xfrm>
            <a:prstGeom prst="ellipse">
              <a:avLst/>
            </a:prstGeom>
            <a:noFill/>
            <a:ln w="15875">
              <a:gradFill>
                <a:gsLst>
                  <a:gs pos="0">
                    <a:srgbClr val="FF0000"/>
                  </a:gs>
                  <a:gs pos="8000">
                    <a:schemeClr val="accent1">
                      <a:lumMod val="45000"/>
                      <a:lumOff val="55000"/>
                    </a:schemeClr>
                  </a:gs>
                  <a:gs pos="30000">
                    <a:schemeClr val="accent6">
                      <a:lumMod val="50000"/>
                    </a:schemeClr>
                  </a:gs>
                  <a:gs pos="100000">
                    <a:schemeClr val="accent6">
                      <a:lumMod val="75000"/>
                    </a:schemeClr>
                  </a:gs>
                </a:gsLst>
                <a:lin ang="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5151" name="椭圆 5150">
              <a:extLst>
                <a:ext uri="{FF2B5EF4-FFF2-40B4-BE49-F238E27FC236}">
                  <a16:creationId xmlns:a16="http://schemas.microsoft.com/office/drawing/2014/main" id="{3DF010C4-EA60-3B9C-80BD-2F58841B2B0E}"/>
                </a:ext>
              </a:extLst>
            </p:cNvPr>
            <p:cNvSpPr/>
            <p:nvPr/>
          </p:nvSpPr>
          <p:spPr>
            <a:xfrm rot="20171744">
              <a:off x="5430317" y="3996382"/>
              <a:ext cx="662798" cy="1145181"/>
            </a:xfrm>
            <a:prstGeom prst="ellipse">
              <a:avLst/>
            </a:prstGeom>
            <a:noFill/>
            <a:ln w="158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5152" name="椭圆 5151">
              <a:extLst>
                <a:ext uri="{FF2B5EF4-FFF2-40B4-BE49-F238E27FC236}">
                  <a16:creationId xmlns:a16="http://schemas.microsoft.com/office/drawing/2014/main" id="{EB5321F7-AFD6-C360-E1C4-6A4A7466D7F8}"/>
                </a:ext>
              </a:extLst>
            </p:cNvPr>
            <p:cNvSpPr/>
            <p:nvPr/>
          </p:nvSpPr>
          <p:spPr>
            <a:xfrm>
              <a:off x="5874817" y="4708558"/>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53" name="椭圆 5152">
              <a:extLst>
                <a:ext uri="{FF2B5EF4-FFF2-40B4-BE49-F238E27FC236}">
                  <a16:creationId xmlns:a16="http://schemas.microsoft.com/office/drawing/2014/main" id="{F730CCBB-E728-D7DC-9385-46824242291F}"/>
                </a:ext>
              </a:extLst>
            </p:cNvPr>
            <p:cNvSpPr/>
            <p:nvPr/>
          </p:nvSpPr>
          <p:spPr>
            <a:xfrm>
              <a:off x="5717837" y="4843567"/>
              <a:ext cx="168947" cy="183941"/>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54" name="椭圆 5153">
              <a:extLst>
                <a:ext uri="{FF2B5EF4-FFF2-40B4-BE49-F238E27FC236}">
                  <a16:creationId xmlns:a16="http://schemas.microsoft.com/office/drawing/2014/main" id="{247DF22E-F7AB-9E89-B6F6-3E6CCAA39039}"/>
                </a:ext>
              </a:extLst>
            </p:cNvPr>
            <p:cNvSpPr/>
            <p:nvPr/>
          </p:nvSpPr>
          <p:spPr>
            <a:xfrm rot="20667840">
              <a:off x="5444765" y="4124956"/>
              <a:ext cx="466699" cy="535827"/>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5155" name="椭圆 5154">
              <a:extLst>
                <a:ext uri="{FF2B5EF4-FFF2-40B4-BE49-F238E27FC236}">
                  <a16:creationId xmlns:a16="http://schemas.microsoft.com/office/drawing/2014/main" id="{9DCEEB3A-C02D-0A4C-E33E-2F2028FD36A3}"/>
                </a:ext>
              </a:extLst>
            </p:cNvPr>
            <p:cNvSpPr/>
            <p:nvPr/>
          </p:nvSpPr>
          <p:spPr>
            <a:xfrm rot="20876958">
              <a:off x="5654323" y="4642752"/>
              <a:ext cx="427149" cy="425201"/>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5156" name="椭圆 5155">
              <a:extLst>
                <a:ext uri="{FF2B5EF4-FFF2-40B4-BE49-F238E27FC236}">
                  <a16:creationId xmlns:a16="http://schemas.microsoft.com/office/drawing/2014/main" id="{AF53561F-1433-4F64-8E84-5A2049B65513}"/>
                </a:ext>
              </a:extLst>
            </p:cNvPr>
            <p:cNvSpPr/>
            <p:nvPr/>
          </p:nvSpPr>
          <p:spPr>
            <a:xfrm>
              <a:off x="5695813" y="4392867"/>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57" name="椭圆 5156">
              <a:extLst>
                <a:ext uri="{FF2B5EF4-FFF2-40B4-BE49-F238E27FC236}">
                  <a16:creationId xmlns:a16="http://schemas.microsoft.com/office/drawing/2014/main" id="{8FCF8128-B908-5062-C8FB-75D0268CB35D}"/>
                </a:ext>
              </a:extLst>
            </p:cNvPr>
            <p:cNvSpPr/>
            <p:nvPr/>
          </p:nvSpPr>
          <p:spPr>
            <a:xfrm>
              <a:off x="5577937" y="4155223"/>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158" name="椭圆 5157">
              <a:extLst>
                <a:ext uri="{FF2B5EF4-FFF2-40B4-BE49-F238E27FC236}">
                  <a16:creationId xmlns:a16="http://schemas.microsoft.com/office/drawing/2014/main" id="{18476944-4258-55A9-005F-396382D13C00}"/>
                </a:ext>
              </a:extLst>
            </p:cNvPr>
            <p:cNvSpPr/>
            <p:nvPr/>
          </p:nvSpPr>
          <p:spPr>
            <a:xfrm>
              <a:off x="5481106" y="4348285"/>
              <a:ext cx="168947" cy="183941"/>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cxnSp>
          <p:nvCxnSpPr>
            <p:cNvPr id="5159" name="曲线连接符 1219">
              <a:extLst>
                <a:ext uri="{FF2B5EF4-FFF2-40B4-BE49-F238E27FC236}">
                  <a16:creationId xmlns:a16="http://schemas.microsoft.com/office/drawing/2014/main" id="{BE5E5AA6-2365-6E12-E256-4212259C2CE3}"/>
                </a:ext>
              </a:extLst>
            </p:cNvPr>
            <p:cNvCxnSpPr>
              <a:cxnSpLocks/>
              <a:stCxn id="5157" idx="6"/>
              <a:endCxn id="5152" idx="7"/>
            </p:cNvCxnSpPr>
            <p:nvPr/>
          </p:nvCxnSpPr>
          <p:spPr>
            <a:xfrm>
              <a:off x="5746884" y="4247194"/>
              <a:ext cx="272139" cy="488304"/>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160" name="曲线连接符 1220">
              <a:extLst>
                <a:ext uri="{FF2B5EF4-FFF2-40B4-BE49-F238E27FC236}">
                  <a16:creationId xmlns:a16="http://schemas.microsoft.com/office/drawing/2014/main" id="{5C3033EE-2F1A-0909-7F08-31698A81A6B8}"/>
                </a:ext>
              </a:extLst>
            </p:cNvPr>
            <p:cNvCxnSpPr>
              <a:cxnSpLocks/>
              <a:stCxn id="5156" idx="3"/>
              <a:endCxn id="5152" idx="2"/>
            </p:cNvCxnSpPr>
            <p:nvPr/>
          </p:nvCxnSpPr>
          <p:spPr>
            <a:xfrm rot="16200000" flipH="1">
              <a:off x="5672358" y="4598068"/>
              <a:ext cx="250657" cy="154265"/>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161" name="曲线连接符 1221">
              <a:extLst>
                <a:ext uri="{FF2B5EF4-FFF2-40B4-BE49-F238E27FC236}">
                  <a16:creationId xmlns:a16="http://schemas.microsoft.com/office/drawing/2014/main" id="{BFDFE4E7-08FC-6A5B-A5F9-576CFD5DC248}"/>
                </a:ext>
              </a:extLst>
            </p:cNvPr>
            <p:cNvCxnSpPr>
              <a:cxnSpLocks/>
              <a:stCxn id="5158" idx="3"/>
              <a:endCxn id="5153" idx="2"/>
            </p:cNvCxnSpPr>
            <p:nvPr/>
          </p:nvCxnSpPr>
          <p:spPr>
            <a:xfrm rot="16200000" flipH="1">
              <a:off x="5396717" y="4614417"/>
              <a:ext cx="430249" cy="211991"/>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162" name="曲线连接符 1222">
              <a:extLst>
                <a:ext uri="{FF2B5EF4-FFF2-40B4-BE49-F238E27FC236}">
                  <a16:creationId xmlns:a16="http://schemas.microsoft.com/office/drawing/2014/main" id="{30A6A0F7-D62E-0FC7-FDE8-2D58199D863F}"/>
                </a:ext>
              </a:extLst>
            </p:cNvPr>
            <p:cNvCxnSpPr>
              <a:cxnSpLocks/>
              <a:stCxn id="5143" idx="1"/>
              <a:endCxn id="5142" idx="1"/>
            </p:cNvCxnSpPr>
            <p:nvPr/>
          </p:nvCxnSpPr>
          <p:spPr>
            <a:xfrm rot="16200000" flipH="1" flipV="1">
              <a:off x="6360382" y="3829142"/>
              <a:ext cx="113382" cy="218983"/>
            </a:xfrm>
            <a:prstGeom prst="curvedConnector3">
              <a:avLst>
                <a:gd name="adj1" fmla="val -186819"/>
              </a:avLst>
            </a:prstGeom>
            <a:ln w="15875">
              <a:solidFill>
                <a:srgbClr val="FF000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5163" name="曲线连接符 1223">
              <a:extLst>
                <a:ext uri="{FF2B5EF4-FFF2-40B4-BE49-F238E27FC236}">
                  <a16:creationId xmlns:a16="http://schemas.microsoft.com/office/drawing/2014/main" id="{DBCC38D6-EB29-8BE1-7005-E28DF8A4E187}"/>
                </a:ext>
              </a:extLst>
            </p:cNvPr>
            <p:cNvCxnSpPr>
              <a:cxnSpLocks/>
              <a:stCxn id="5142" idx="2"/>
              <a:endCxn id="5141" idx="2"/>
            </p:cNvCxnSpPr>
            <p:nvPr/>
          </p:nvCxnSpPr>
          <p:spPr>
            <a:xfrm rot="10800000" flipH="1" flipV="1">
              <a:off x="6282839" y="4060358"/>
              <a:ext cx="10948" cy="382810"/>
            </a:xfrm>
            <a:prstGeom prst="curvedConnector3">
              <a:avLst>
                <a:gd name="adj1" fmla="val -1088727"/>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164" name="曲线连接符 1224">
              <a:extLst>
                <a:ext uri="{FF2B5EF4-FFF2-40B4-BE49-F238E27FC236}">
                  <a16:creationId xmlns:a16="http://schemas.microsoft.com/office/drawing/2014/main" id="{2887BF00-0373-023D-6D0E-6BD4A99236D6}"/>
                </a:ext>
              </a:extLst>
            </p:cNvPr>
            <p:cNvCxnSpPr>
              <a:cxnSpLocks/>
              <a:stCxn id="5144" idx="6"/>
              <a:endCxn id="5139" idx="1"/>
            </p:cNvCxnSpPr>
            <p:nvPr/>
          </p:nvCxnSpPr>
          <p:spPr>
            <a:xfrm>
              <a:off x="6623302" y="4149613"/>
              <a:ext cx="361093" cy="415676"/>
            </a:xfrm>
            <a:prstGeom prst="curvedConnector2">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165" name="曲线连接符 1225">
              <a:extLst>
                <a:ext uri="{FF2B5EF4-FFF2-40B4-BE49-F238E27FC236}">
                  <a16:creationId xmlns:a16="http://schemas.microsoft.com/office/drawing/2014/main" id="{B75D81F3-FE65-51C6-6AA5-D9616DC85BA1}"/>
                </a:ext>
              </a:extLst>
            </p:cNvPr>
            <p:cNvCxnSpPr>
              <a:cxnSpLocks/>
              <a:stCxn id="5139" idx="0"/>
              <a:endCxn id="5140" idx="7"/>
            </p:cNvCxnSpPr>
            <p:nvPr/>
          </p:nvCxnSpPr>
          <p:spPr>
            <a:xfrm rot="16200000" flipH="1">
              <a:off x="7029527" y="4552951"/>
              <a:ext cx="229561" cy="200360"/>
            </a:xfrm>
            <a:prstGeom prst="curvedConnector3">
              <a:avLst>
                <a:gd name="adj1" fmla="val -34127"/>
              </a:avLst>
            </a:prstGeom>
            <a:ln w="15875">
              <a:solidFill>
                <a:srgbClr val="FF0000"/>
              </a:solidFill>
              <a:prstDash val="dash"/>
              <a:headEnd type="none"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166" name="曲线连接符 1226">
              <a:extLst>
                <a:ext uri="{FF2B5EF4-FFF2-40B4-BE49-F238E27FC236}">
                  <a16:creationId xmlns:a16="http://schemas.microsoft.com/office/drawing/2014/main" id="{ADA04CD6-8368-0EC7-4249-40C2A4AA0257}"/>
                </a:ext>
              </a:extLst>
            </p:cNvPr>
            <p:cNvCxnSpPr>
              <a:cxnSpLocks/>
              <a:stCxn id="5135" idx="0"/>
              <a:endCxn id="5136" idx="1"/>
            </p:cNvCxnSpPr>
            <p:nvPr/>
          </p:nvCxnSpPr>
          <p:spPr>
            <a:xfrm rot="5400000" flipH="1" flipV="1">
              <a:off x="7154081" y="4229199"/>
              <a:ext cx="100117" cy="738629"/>
            </a:xfrm>
            <a:prstGeom prst="curvedConnector3">
              <a:avLst>
                <a:gd name="adj1" fmla="val 418569"/>
              </a:avLst>
            </a:prstGeom>
            <a:ln w="15875">
              <a:solidFill>
                <a:srgbClr val="00B05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5167" name="曲线连接符 1227">
              <a:extLst>
                <a:ext uri="{FF2B5EF4-FFF2-40B4-BE49-F238E27FC236}">
                  <a16:creationId xmlns:a16="http://schemas.microsoft.com/office/drawing/2014/main" id="{BAF34623-99C0-7861-4670-D90BF90D9BB8}"/>
                </a:ext>
              </a:extLst>
            </p:cNvPr>
            <p:cNvCxnSpPr>
              <a:cxnSpLocks/>
              <a:stCxn id="5136" idx="6"/>
              <a:endCxn id="5134" idx="6"/>
            </p:cNvCxnSpPr>
            <p:nvPr/>
          </p:nvCxnSpPr>
          <p:spPr>
            <a:xfrm>
              <a:off x="7717660" y="4613490"/>
              <a:ext cx="78125" cy="230301"/>
            </a:xfrm>
            <a:prstGeom prst="curvedConnector3">
              <a:avLst>
                <a:gd name="adj1" fmla="val 343171"/>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168" name="曲线连接符 1229">
              <a:extLst>
                <a:ext uri="{FF2B5EF4-FFF2-40B4-BE49-F238E27FC236}">
                  <a16:creationId xmlns:a16="http://schemas.microsoft.com/office/drawing/2014/main" id="{BD1FEBA3-D239-9F5C-969B-22CEEA7E643F}"/>
                </a:ext>
              </a:extLst>
            </p:cNvPr>
            <p:cNvCxnSpPr>
              <a:cxnSpLocks/>
              <a:stCxn id="5138" idx="4"/>
              <a:endCxn id="5137" idx="4"/>
            </p:cNvCxnSpPr>
            <p:nvPr/>
          </p:nvCxnSpPr>
          <p:spPr>
            <a:xfrm rot="5400000" flipH="1" flipV="1">
              <a:off x="7194027" y="4669687"/>
              <a:ext cx="83234" cy="474213"/>
            </a:xfrm>
            <a:prstGeom prst="curvedConnector3">
              <a:avLst>
                <a:gd name="adj1" fmla="val -134054"/>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5169" name="直线连接符 1230">
              <a:extLst>
                <a:ext uri="{FF2B5EF4-FFF2-40B4-BE49-F238E27FC236}">
                  <a16:creationId xmlns:a16="http://schemas.microsoft.com/office/drawing/2014/main" id="{C61E0019-19CF-0E44-AC47-647E2ADB701B}"/>
                </a:ext>
              </a:extLst>
            </p:cNvPr>
            <p:cNvCxnSpPr>
              <a:cxnSpLocks/>
            </p:cNvCxnSpPr>
            <p:nvPr/>
          </p:nvCxnSpPr>
          <p:spPr>
            <a:xfrm>
              <a:off x="5712584" y="4319443"/>
              <a:ext cx="35204" cy="880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70" name="直线连接符 1248">
              <a:extLst>
                <a:ext uri="{FF2B5EF4-FFF2-40B4-BE49-F238E27FC236}">
                  <a16:creationId xmlns:a16="http://schemas.microsoft.com/office/drawing/2014/main" id="{0D307EF9-44A6-CDCF-07F4-E64B1BD6E567}"/>
                </a:ext>
              </a:extLst>
            </p:cNvPr>
            <p:cNvCxnSpPr>
              <a:cxnSpLocks/>
            </p:cNvCxnSpPr>
            <p:nvPr/>
          </p:nvCxnSpPr>
          <p:spPr>
            <a:xfrm flipV="1">
              <a:off x="6433985" y="3971086"/>
              <a:ext cx="74779" cy="4834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71" name="直线连接符 1261">
              <a:extLst>
                <a:ext uri="{FF2B5EF4-FFF2-40B4-BE49-F238E27FC236}">
                  <a16:creationId xmlns:a16="http://schemas.microsoft.com/office/drawing/2014/main" id="{4CBFAA85-0023-0F54-8AF1-B544F424EBA9}"/>
                </a:ext>
              </a:extLst>
            </p:cNvPr>
            <p:cNvCxnSpPr>
              <a:cxnSpLocks/>
            </p:cNvCxnSpPr>
            <p:nvPr/>
          </p:nvCxnSpPr>
          <p:spPr>
            <a:xfrm>
              <a:off x="7093412" y="4697264"/>
              <a:ext cx="41248" cy="64879"/>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72" name="直线连接符 1264">
              <a:extLst>
                <a:ext uri="{FF2B5EF4-FFF2-40B4-BE49-F238E27FC236}">
                  <a16:creationId xmlns:a16="http://schemas.microsoft.com/office/drawing/2014/main" id="{FFE9DCB7-2466-3925-4BC0-0278355BE328}"/>
                </a:ext>
              </a:extLst>
            </p:cNvPr>
            <p:cNvCxnSpPr>
              <a:cxnSpLocks/>
            </p:cNvCxnSpPr>
            <p:nvPr/>
          </p:nvCxnSpPr>
          <p:spPr>
            <a:xfrm flipH="1" flipV="1">
              <a:off x="7649693" y="4700139"/>
              <a:ext cx="23995" cy="6309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5173" name="右箭头 1315">
              <a:extLst>
                <a:ext uri="{FF2B5EF4-FFF2-40B4-BE49-F238E27FC236}">
                  <a16:creationId xmlns:a16="http://schemas.microsoft.com/office/drawing/2014/main" id="{D90EC7A4-D45B-7BD7-785D-6E8CE3945E3F}"/>
                </a:ext>
              </a:extLst>
            </p:cNvPr>
            <p:cNvSpPr/>
            <p:nvPr/>
          </p:nvSpPr>
          <p:spPr>
            <a:xfrm>
              <a:off x="6200151" y="4871917"/>
              <a:ext cx="391789" cy="142702"/>
            </a:xfrm>
            <a:prstGeom prst="rightArrow">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grpSp>
      <p:grpSp>
        <p:nvGrpSpPr>
          <p:cNvPr id="5194" name="组合 5193">
            <a:extLst>
              <a:ext uri="{FF2B5EF4-FFF2-40B4-BE49-F238E27FC236}">
                <a16:creationId xmlns:a16="http://schemas.microsoft.com/office/drawing/2014/main" id="{EBC51107-6D6D-BE12-6FD7-BFB1CBA788D9}"/>
              </a:ext>
            </a:extLst>
          </p:cNvPr>
          <p:cNvGrpSpPr/>
          <p:nvPr/>
        </p:nvGrpSpPr>
        <p:grpSpPr>
          <a:xfrm>
            <a:off x="2059149" y="3925288"/>
            <a:ext cx="2275039" cy="2768633"/>
            <a:chOff x="602676" y="3982522"/>
            <a:chExt cx="2275039" cy="2768633"/>
          </a:xfrm>
        </p:grpSpPr>
        <p:sp>
          <p:nvSpPr>
            <p:cNvPr id="5190" name="矩形: 圆角 25">
              <a:extLst>
                <a:ext uri="{FF2B5EF4-FFF2-40B4-BE49-F238E27FC236}">
                  <a16:creationId xmlns:a16="http://schemas.microsoft.com/office/drawing/2014/main" id="{DE242027-9A51-3826-E6EA-EAFED20258AA}"/>
                </a:ext>
              </a:extLst>
            </p:cNvPr>
            <p:cNvSpPr/>
            <p:nvPr/>
          </p:nvSpPr>
          <p:spPr>
            <a:xfrm>
              <a:off x="602676" y="4058344"/>
              <a:ext cx="2196442" cy="2661111"/>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pic>
          <p:nvPicPr>
            <p:cNvPr id="5191" name="图片 5190">
              <a:extLst>
                <a:ext uri="{FF2B5EF4-FFF2-40B4-BE49-F238E27FC236}">
                  <a16:creationId xmlns:a16="http://schemas.microsoft.com/office/drawing/2014/main" id="{D03E545E-28AB-B839-2443-D0396EB7DA51}"/>
                </a:ext>
              </a:extLst>
            </p:cNvPr>
            <p:cNvPicPr>
              <a:picLocks/>
            </p:cNvPicPr>
            <p:nvPr/>
          </p:nvPicPr>
          <p:blipFill>
            <a:blip r:embed="rId40" cstate="print">
              <a:extLst>
                <a:ext uri="{BEBA8EAE-BF5A-486C-A8C5-ECC9F3942E4B}">
                  <a14:imgProps xmlns:a14="http://schemas.microsoft.com/office/drawing/2010/main">
                    <a14:imgLayer r:embed="rId41">
                      <a14:imgEffect>
                        <a14:saturation sat="66000"/>
                      </a14:imgEffect>
                    </a14:imgLayer>
                  </a14:imgProps>
                </a:ext>
                <a:ext uri="{28A0092B-C50C-407E-A947-70E740481C1C}">
                  <a14:useLocalDpi xmlns:a14="http://schemas.microsoft.com/office/drawing/2010/main" val="0"/>
                </a:ext>
              </a:extLst>
            </a:blip>
            <a:stretch>
              <a:fillRect/>
            </a:stretch>
          </p:blipFill>
          <p:spPr>
            <a:xfrm>
              <a:off x="685801" y="4465294"/>
              <a:ext cx="2021137" cy="1553839"/>
            </a:xfrm>
            <a:prstGeom prst="rect">
              <a:avLst/>
            </a:prstGeom>
          </p:spPr>
        </p:pic>
        <p:sp>
          <p:nvSpPr>
            <p:cNvPr id="5192" name="矩形: 圆角 5191">
              <a:extLst>
                <a:ext uri="{FF2B5EF4-FFF2-40B4-BE49-F238E27FC236}">
                  <a16:creationId xmlns:a16="http://schemas.microsoft.com/office/drawing/2014/main" id="{18283405-AFDA-E8F9-0B40-0B395EFD112A}"/>
                </a:ext>
              </a:extLst>
            </p:cNvPr>
            <p:cNvSpPr/>
            <p:nvPr/>
          </p:nvSpPr>
          <p:spPr>
            <a:xfrm>
              <a:off x="804674" y="3982522"/>
              <a:ext cx="1784361" cy="579976"/>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b="1" dirty="0">
                  <a:solidFill>
                    <a:srgbClr val="000099"/>
                  </a:solidFill>
                  <a:latin typeface="微软雅黑" panose="020B0503020204020204" pitchFamily="34" charset="-122"/>
                  <a:ea typeface="微软雅黑" panose="020B0503020204020204" pitchFamily="34" charset="-122"/>
                </a:rPr>
                <a:t>关联数据复杂性</a:t>
              </a:r>
            </a:p>
          </p:txBody>
        </p:sp>
        <p:sp>
          <p:nvSpPr>
            <p:cNvPr id="5193" name="文本框 5192">
              <a:extLst>
                <a:ext uri="{FF2B5EF4-FFF2-40B4-BE49-F238E27FC236}">
                  <a16:creationId xmlns:a16="http://schemas.microsoft.com/office/drawing/2014/main" id="{FFDA9087-596B-2C84-001C-31D2DAFC0A63}"/>
                </a:ext>
              </a:extLst>
            </p:cNvPr>
            <p:cNvSpPr txBox="1"/>
            <p:nvPr/>
          </p:nvSpPr>
          <p:spPr>
            <a:xfrm>
              <a:off x="685801" y="6012491"/>
              <a:ext cx="2191914" cy="738664"/>
            </a:xfrm>
            <a:prstGeom prst="rect">
              <a:avLst/>
            </a:prstGeom>
            <a:noFill/>
          </p:spPr>
          <p:txBody>
            <a:bodyPr wrap="square">
              <a:spAutoFit/>
            </a:bodyPr>
            <a:lstStyle/>
            <a:p>
              <a:pPr>
                <a:spcBef>
                  <a:spcPts val="480"/>
                </a:spcBef>
              </a:pPr>
              <a:r>
                <a:rPr lang="zh-CN" altLang="en-US" sz="1400" spc="-1" dirty="0">
                  <a:solidFill>
                    <a:srgbClr val="000000"/>
                  </a:solidFill>
                  <a:uFill>
                    <a:solidFill>
                      <a:srgbClr val="FFFFFF"/>
                    </a:solidFill>
                  </a:uFill>
                  <a:latin typeface="黑体" panose="02010609060101010101" pitchFamily="2" charset="-122"/>
                  <a:ea typeface="黑体" panose="02010609060101010101" pitchFamily="2" charset="-122"/>
                </a:rPr>
                <a:t>顶点、边的关联数据非常复杂，包含多种不同类型的属性信息</a:t>
              </a:r>
              <a:endParaRPr lang="en-US" altLang="zh-CN" sz="1400" spc="-1" dirty="0">
                <a:solidFill>
                  <a:srgbClr val="000000"/>
                </a:solidFill>
                <a:uFill>
                  <a:solidFill>
                    <a:srgbClr val="FFFFFF"/>
                  </a:solidFill>
                </a:uFill>
                <a:latin typeface="黑体" panose="02010609060101010101" pitchFamily="2" charset="-122"/>
                <a:ea typeface="黑体" panose="02010609060101010101" pitchFamily="2" charset="-122"/>
              </a:endParaRPr>
            </a:p>
          </p:txBody>
        </p:sp>
      </p:grpSp>
      <p:grpSp>
        <p:nvGrpSpPr>
          <p:cNvPr id="5203" name="组合 5202">
            <a:extLst>
              <a:ext uri="{FF2B5EF4-FFF2-40B4-BE49-F238E27FC236}">
                <a16:creationId xmlns:a16="http://schemas.microsoft.com/office/drawing/2014/main" id="{109A3BDB-98D4-E025-659B-E3D48891AD24}"/>
              </a:ext>
            </a:extLst>
          </p:cNvPr>
          <p:cNvGrpSpPr/>
          <p:nvPr/>
        </p:nvGrpSpPr>
        <p:grpSpPr>
          <a:xfrm>
            <a:off x="7561954" y="3956988"/>
            <a:ext cx="2275039" cy="2736933"/>
            <a:chOff x="3661035" y="4075429"/>
            <a:chExt cx="2275039" cy="2736933"/>
          </a:xfrm>
        </p:grpSpPr>
        <p:grpSp>
          <p:nvGrpSpPr>
            <p:cNvPr id="5195" name="组合 5194">
              <a:extLst>
                <a:ext uri="{FF2B5EF4-FFF2-40B4-BE49-F238E27FC236}">
                  <a16:creationId xmlns:a16="http://schemas.microsoft.com/office/drawing/2014/main" id="{6162A978-14EB-EF84-B458-01322B3059EE}"/>
                </a:ext>
              </a:extLst>
            </p:cNvPr>
            <p:cNvGrpSpPr/>
            <p:nvPr/>
          </p:nvGrpSpPr>
          <p:grpSpPr>
            <a:xfrm>
              <a:off x="3661035" y="4075429"/>
              <a:ext cx="2275039" cy="2736933"/>
              <a:chOff x="602676" y="3982522"/>
              <a:chExt cx="2275039" cy="2736933"/>
            </a:xfrm>
          </p:grpSpPr>
          <p:sp>
            <p:nvSpPr>
              <p:cNvPr id="5196" name="矩形: 圆角 25">
                <a:extLst>
                  <a:ext uri="{FF2B5EF4-FFF2-40B4-BE49-F238E27FC236}">
                    <a16:creationId xmlns:a16="http://schemas.microsoft.com/office/drawing/2014/main" id="{5219C11E-9EC3-9180-4F2A-6DAE8E25F2C2}"/>
                  </a:ext>
                </a:extLst>
              </p:cNvPr>
              <p:cNvSpPr/>
              <p:nvPr/>
            </p:nvSpPr>
            <p:spPr>
              <a:xfrm>
                <a:off x="602676" y="4058344"/>
                <a:ext cx="2196442" cy="2661111"/>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5198" name="矩形: 圆角 5197">
                <a:extLst>
                  <a:ext uri="{FF2B5EF4-FFF2-40B4-BE49-F238E27FC236}">
                    <a16:creationId xmlns:a16="http://schemas.microsoft.com/office/drawing/2014/main" id="{A543F7EA-9AE8-CCC4-13AA-1ADF569B2881}"/>
                  </a:ext>
                </a:extLst>
              </p:cNvPr>
              <p:cNvSpPr/>
              <p:nvPr/>
            </p:nvSpPr>
            <p:spPr>
              <a:xfrm>
                <a:off x="804674" y="3982522"/>
                <a:ext cx="1784361" cy="579976"/>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b="1" dirty="0">
                    <a:solidFill>
                      <a:srgbClr val="000099"/>
                    </a:solidFill>
                    <a:latin typeface="微软雅黑" panose="020B0503020204020204" pitchFamily="34" charset="-122"/>
                    <a:ea typeface="微软雅黑" panose="020B0503020204020204" pitchFamily="34" charset="-122"/>
                  </a:rPr>
                  <a:t>拓扑结构时变性</a:t>
                </a:r>
              </a:p>
            </p:txBody>
          </p:sp>
          <p:sp>
            <p:nvSpPr>
              <p:cNvPr id="5199" name="文本框 5198">
                <a:extLst>
                  <a:ext uri="{FF2B5EF4-FFF2-40B4-BE49-F238E27FC236}">
                    <a16:creationId xmlns:a16="http://schemas.microsoft.com/office/drawing/2014/main" id="{C2BE780F-12E7-434D-E89B-717A501E751A}"/>
                  </a:ext>
                </a:extLst>
              </p:cNvPr>
              <p:cNvSpPr txBox="1"/>
              <p:nvPr/>
            </p:nvSpPr>
            <p:spPr>
              <a:xfrm>
                <a:off x="685801" y="6137177"/>
                <a:ext cx="2191914" cy="523220"/>
              </a:xfrm>
              <a:prstGeom prst="rect">
                <a:avLst/>
              </a:prstGeom>
              <a:noFill/>
            </p:spPr>
            <p:txBody>
              <a:bodyPr wrap="square">
                <a:spAutoFit/>
              </a:bodyPr>
              <a:lstStyle/>
              <a:p>
                <a:pPr>
                  <a:spcBef>
                    <a:spcPts val="480"/>
                  </a:spcBef>
                </a:pPr>
                <a:r>
                  <a:rPr lang="zh-CN" altLang="en-US" sz="1400" spc="-1" dirty="0">
                    <a:solidFill>
                      <a:srgbClr val="000000"/>
                    </a:solidFill>
                    <a:uFill>
                      <a:solidFill>
                        <a:srgbClr val="FFFFFF"/>
                      </a:solidFill>
                    </a:uFill>
                    <a:latin typeface="黑体" panose="02010609060101010101" pitchFamily="2" charset="-122"/>
                    <a:ea typeface="黑体" panose="02010609060101010101" pitchFamily="2" charset="-122"/>
                  </a:rPr>
                  <a:t>图中节点故障导致拓扑结构随时间变化而快速变化</a:t>
                </a:r>
                <a:endParaRPr lang="en-US" altLang="zh-CN" sz="1400" spc="-1" dirty="0">
                  <a:solidFill>
                    <a:srgbClr val="000000"/>
                  </a:solidFill>
                  <a:uFill>
                    <a:solidFill>
                      <a:srgbClr val="FFFFFF"/>
                    </a:solidFill>
                  </a:uFill>
                  <a:latin typeface="黑体" panose="02010609060101010101" pitchFamily="2" charset="-122"/>
                  <a:ea typeface="黑体" panose="02010609060101010101" pitchFamily="2" charset="-122"/>
                </a:endParaRPr>
              </a:p>
            </p:txBody>
          </p:sp>
        </p:grpSp>
        <p:grpSp>
          <p:nvGrpSpPr>
            <p:cNvPr id="5200" name="组合 5199">
              <a:extLst>
                <a:ext uri="{FF2B5EF4-FFF2-40B4-BE49-F238E27FC236}">
                  <a16:creationId xmlns:a16="http://schemas.microsoft.com/office/drawing/2014/main" id="{3D322C54-6934-CFD1-D646-C7C75C499010}"/>
                </a:ext>
              </a:extLst>
            </p:cNvPr>
            <p:cNvGrpSpPr/>
            <p:nvPr/>
          </p:nvGrpSpPr>
          <p:grpSpPr>
            <a:xfrm>
              <a:off x="3768060" y="4572801"/>
              <a:ext cx="2009599" cy="1553840"/>
              <a:chOff x="6453717" y="3784690"/>
              <a:chExt cx="2239648" cy="1867786"/>
            </a:xfrm>
          </p:grpSpPr>
          <p:pic>
            <p:nvPicPr>
              <p:cNvPr id="5201" name="图片 5200">
                <a:extLst>
                  <a:ext uri="{FF2B5EF4-FFF2-40B4-BE49-F238E27FC236}">
                    <a16:creationId xmlns:a16="http://schemas.microsoft.com/office/drawing/2014/main" id="{1C0BCA46-D52B-2E0B-0A0C-456E32D8B925}"/>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453717" y="3784690"/>
                <a:ext cx="2239648" cy="1867786"/>
              </a:xfrm>
              <a:prstGeom prst="rect">
                <a:avLst/>
              </a:prstGeom>
            </p:spPr>
          </p:pic>
          <p:sp>
            <p:nvSpPr>
              <p:cNvPr id="5202" name="椭圆 5201">
                <a:extLst>
                  <a:ext uri="{FF2B5EF4-FFF2-40B4-BE49-F238E27FC236}">
                    <a16:creationId xmlns:a16="http://schemas.microsoft.com/office/drawing/2014/main" id="{0AE0C5EE-A30E-C8DD-9815-4A55B6DD309A}"/>
                  </a:ext>
                </a:extLst>
              </p:cNvPr>
              <p:cNvSpPr/>
              <p:nvPr/>
            </p:nvSpPr>
            <p:spPr bwMode="auto">
              <a:xfrm>
                <a:off x="6734434" y="4026627"/>
                <a:ext cx="1053842" cy="991747"/>
              </a:xfrm>
              <a:prstGeom prst="ellipse">
                <a:avLst/>
              </a:prstGeom>
              <a:noFill/>
              <a:ln w="38100" cap="flat" cmpd="sng" algn="ctr">
                <a:solidFill>
                  <a:srgbClr val="FF0000"/>
                </a:solidFill>
                <a:prstDash val="solid"/>
                <a:miter lim="800000"/>
                <a:headEnd type="none" w="med" len="med"/>
                <a:tailEnd type="none" w="med" len="med"/>
              </a:ln>
              <a:effectLst/>
            </p:spPr>
            <p:txBody>
              <a:bodyPr rot="0" spcFirstLastPara="0" vertOverflow="overflow" horzOverflow="overflow" vert="horz" wrap="none" lIns="91440" tIns="45720" rIns="91440" bIns="45720" numCol="1" spcCol="0" rtlCol="0" fromWordArt="0" anchor="t" anchorCtr="0" forceAA="0" compatLnSpc="1">
                <a:noAutofit/>
              </a:bodyPr>
              <a:lstStyle/>
              <a:p>
                <a:pPr defTabSz="914400">
                  <a:defRPr/>
                </a:pPr>
                <a:endParaRPr lang="zh-CN" altLang="en-US" kern="0">
                  <a:solidFill>
                    <a:prstClr val="black"/>
                  </a:solidFill>
                  <a:latin typeface="Tahoma" panose="020B0604030504040204" pitchFamily="34" charset="0"/>
                </a:endParaRPr>
              </a:p>
            </p:txBody>
          </p:sp>
        </p:grpSp>
      </p:grpSp>
      <p:grpSp>
        <p:nvGrpSpPr>
          <p:cNvPr id="5283" name="组合 5282">
            <a:extLst>
              <a:ext uri="{FF2B5EF4-FFF2-40B4-BE49-F238E27FC236}">
                <a16:creationId xmlns:a16="http://schemas.microsoft.com/office/drawing/2014/main" id="{FEC5BAAE-564B-2DFB-4939-E23E2829EEA2}"/>
              </a:ext>
            </a:extLst>
          </p:cNvPr>
          <p:cNvGrpSpPr/>
          <p:nvPr/>
        </p:nvGrpSpPr>
        <p:grpSpPr>
          <a:xfrm>
            <a:off x="4810552" y="3911434"/>
            <a:ext cx="2275039" cy="2782487"/>
            <a:chOff x="2992691" y="3905944"/>
            <a:chExt cx="2275039" cy="2782487"/>
          </a:xfrm>
        </p:grpSpPr>
        <p:grpSp>
          <p:nvGrpSpPr>
            <p:cNvPr id="5204" name="组合 5203">
              <a:extLst>
                <a:ext uri="{FF2B5EF4-FFF2-40B4-BE49-F238E27FC236}">
                  <a16:creationId xmlns:a16="http://schemas.microsoft.com/office/drawing/2014/main" id="{C16FE8A1-4509-4AA8-3380-A68677ABB3BF}"/>
                </a:ext>
              </a:extLst>
            </p:cNvPr>
            <p:cNvGrpSpPr/>
            <p:nvPr/>
          </p:nvGrpSpPr>
          <p:grpSpPr>
            <a:xfrm>
              <a:off x="2992691" y="3905944"/>
              <a:ext cx="2275039" cy="2782487"/>
              <a:chOff x="602676" y="3982522"/>
              <a:chExt cx="2275039" cy="2782487"/>
            </a:xfrm>
          </p:grpSpPr>
          <p:sp>
            <p:nvSpPr>
              <p:cNvPr id="5205" name="矩形: 圆角 25">
                <a:extLst>
                  <a:ext uri="{FF2B5EF4-FFF2-40B4-BE49-F238E27FC236}">
                    <a16:creationId xmlns:a16="http://schemas.microsoft.com/office/drawing/2014/main" id="{3C71BD70-D5D0-4280-D224-754A086691FF}"/>
                  </a:ext>
                </a:extLst>
              </p:cNvPr>
              <p:cNvSpPr/>
              <p:nvPr/>
            </p:nvSpPr>
            <p:spPr>
              <a:xfrm>
                <a:off x="602676" y="4058344"/>
                <a:ext cx="2196442" cy="2661111"/>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5207" name="矩形: 圆角 5206">
                <a:extLst>
                  <a:ext uri="{FF2B5EF4-FFF2-40B4-BE49-F238E27FC236}">
                    <a16:creationId xmlns:a16="http://schemas.microsoft.com/office/drawing/2014/main" id="{388BDA7C-B818-8D78-F1D8-EBBF6206E8E2}"/>
                  </a:ext>
                </a:extLst>
              </p:cNvPr>
              <p:cNvSpPr/>
              <p:nvPr/>
            </p:nvSpPr>
            <p:spPr>
              <a:xfrm>
                <a:off x="804674" y="3982522"/>
                <a:ext cx="1784361" cy="579976"/>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b="1" dirty="0">
                    <a:solidFill>
                      <a:srgbClr val="000099"/>
                    </a:solidFill>
                    <a:latin typeface="微软雅黑" panose="020B0503020204020204" pitchFamily="34" charset="-122"/>
                    <a:ea typeface="微软雅黑" panose="020B0503020204020204" pitchFamily="34" charset="-122"/>
                  </a:rPr>
                  <a:t>关联关系多元性</a:t>
                </a:r>
              </a:p>
            </p:txBody>
          </p:sp>
          <p:sp>
            <p:nvSpPr>
              <p:cNvPr id="5208" name="文本框 5207">
                <a:extLst>
                  <a:ext uri="{FF2B5EF4-FFF2-40B4-BE49-F238E27FC236}">
                    <a16:creationId xmlns:a16="http://schemas.microsoft.com/office/drawing/2014/main" id="{3A886870-6E97-08F7-69EC-739023C0F8E4}"/>
                  </a:ext>
                </a:extLst>
              </p:cNvPr>
              <p:cNvSpPr txBox="1"/>
              <p:nvPr/>
            </p:nvSpPr>
            <p:spPr>
              <a:xfrm>
                <a:off x="685801" y="6026345"/>
                <a:ext cx="2191914" cy="738664"/>
              </a:xfrm>
              <a:prstGeom prst="rect">
                <a:avLst/>
              </a:prstGeom>
              <a:noFill/>
            </p:spPr>
            <p:txBody>
              <a:bodyPr wrap="square">
                <a:spAutoFit/>
              </a:bodyPr>
              <a:lstStyle/>
              <a:p>
                <a:pPr>
                  <a:spcBef>
                    <a:spcPts val="480"/>
                  </a:spcBef>
                </a:pPr>
                <a:r>
                  <a:rPr lang="zh-CN" altLang="en-US" sz="1400" spc="-1" dirty="0">
                    <a:solidFill>
                      <a:srgbClr val="000000"/>
                    </a:solidFill>
                    <a:uFill>
                      <a:solidFill>
                        <a:srgbClr val="FFFFFF"/>
                      </a:solidFill>
                    </a:uFill>
                    <a:latin typeface="黑体" panose="02010609060101010101" pitchFamily="2" charset="-122"/>
                    <a:ea typeface="黑体" panose="02010609060101010101" pitchFamily="2" charset="-122"/>
                  </a:rPr>
                  <a:t>顶点之间除了存在传统的二元关联关系，还存在潜在的高阶多元语义关系</a:t>
                </a:r>
                <a:endParaRPr lang="en-US" altLang="zh-CN" sz="1400" spc="-1" dirty="0">
                  <a:solidFill>
                    <a:srgbClr val="000000"/>
                  </a:solidFill>
                  <a:uFill>
                    <a:solidFill>
                      <a:srgbClr val="FFFFFF"/>
                    </a:solidFill>
                  </a:uFill>
                  <a:latin typeface="黑体" panose="02010609060101010101" pitchFamily="2" charset="-122"/>
                  <a:ea typeface="黑体" panose="02010609060101010101" pitchFamily="2" charset="-122"/>
                </a:endParaRPr>
              </a:p>
            </p:txBody>
          </p:sp>
        </p:grpSp>
        <p:grpSp>
          <p:nvGrpSpPr>
            <p:cNvPr id="5209" name="组合 5208">
              <a:extLst>
                <a:ext uri="{FF2B5EF4-FFF2-40B4-BE49-F238E27FC236}">
                  <a16:creationId xmlns:a16="http://schemas.microsoft.com/office/drawing/2014/main" id="{D351EA21-A390-6842-3569-DB6CF107D5E9}"/>
                </a:ext>
              </a:extLst>
            </p:cNvPr>
            <p:cNvGrpSpPr/>
            <p:nvPr/>
          </p:nvGrpSpPr>
          <p:grpSpPr>
            <a:xfrm>
              <a:off x="3069139" y="4440497"/>
              <a:ext cx="1986360" cy="1513713"/>
              <a:chOff x="5280225" y="3735435"/>
              <a:chExt cx="3228709" cy="1890884"/>
            </a:xfrm>
          </p:grpSpPr>
          <p:grpSp>
            <p:nvGrpSpPr>
              <p:cNvPr id="5210" name="组合 5209">
                <a:extLst>
                  <a:ext uri="{FF2B5EF4-FFF2-40B4-BE49-F238E27FC236}">
                    <a16:creationId xmlns:a16="http://schemas.microsoft.com/office/drawing/2014/main" id="{F0905ECB-1770-F8FC-F2CD-D27CF97F09FD}"/>
                  </a:ext>
                </a:extLst>
              </p:cNvPr>
              <p:cNvGrpSpPr/>
              <p:nvPr/>
            </p:nvGrpSpPr>
            <p:grpSpPr>
              <a:xfrm>
                <a:off x="6127123" y="4172905"/>
                <a:ext cx="1671917" cy="1059871"/>
                <a:chOff x="6332224" y="4413116"/>
                <a:chExt cx="996905" cy="626266"/>
              </a:xfrm>
            </p:grpSpPr>
            <p:sp>
              <p:nvSpPr>
                <p:cNvPr id="5246" name="任意多边形 194">
                  <a:extLst>
                    <a:ext uri="{FF2B5EF4-FFF2-40B4-BE49-F238E27FC236}">
                      <a16:creationId xmlns:a16="http://schemas.microsoft.com/office/drawing/2014/main" id="{38898D84-96EF-2786-3508-8504426598DB}"/>
                    </a:ext>
                  </a:extLst>
                </p:cNvPr>
                <p:cNvSpPr/>
                <p:nvPr/>
              </p:nvSpPr>
              <p:spPr>
                <a:xfrm rot="18922355">
                  <a:off x="6787431" y="4413116"/>
                  <a:ext cx="541698" cy="229145"/>
                </a:xfrm>
                <a:custGeom>
                  <a:avLst/>
                  <a:gdLst>
                    <a:gd name="connsiteX0" fmla="*/ 69637 w 887734"/>
                    <a:gd name="connsiteY0" fmla="*/ 75257 h 223986"/>
                    <a:gd name="connsiteX1" fmla="*/ 320462 w 887734"/>
                    <a:gd name="connsiteY1" fmla="*/ 645 h 223986"/>
                    <a:gd name="connsiteX2" fmla="*/ 757024 w 887734"/>
                    <a:gd name="connsiteY2" fmla="*/ 46682 h 223986"/>
                    <a:gd name="connsiteX3" fmla="*/ 887199 w 887734"/>
                    <a:gd name="connsiteY3" fmla="*/ 172095 h 223986"/>
                    <a:gd name="connsiteX4" fmla="*/ 722099 w 887734"/>
                    <a:gd name="connsiteY4" fmla="*/ 221307 h 223986"/>
                    <a:gd name="connsiteX5" fmla="*/ 433174 w 887734"/>
                    <a:gd name="connsiteY5" fmla="*/ 211782 h 223986"/>
                    <a:gd name="connsiteX6" fmla="*/ 153774 w 887734"/>
                    <a:gd name="connsiteY6" fmla="*/ 221307 h 223986"/>
                    <a:gd name="connsiteX7" fmla="*/ 2962 w 887734"/>
                    <a:gd name="connsiteY7" fmla="*/ 208607 h 223986"/>
                    <a:gd name="connsiteX8" fmla="*/ 69637 w 887734"/>
                    <a:gd name="connsiteY8" fmla="*/ 75257 h 22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4" h="223986">
                      <a:moveTo>
                        <a:pt x="69637" y="75257"/>
                      </a:moveTo>
                      <a:cubicBezTo>
                        <a:pt x="122554" y="40597"/>
                        <a:pt x="205898" y="5407"/>
                        <a:pt x="320462" y="645"/>
                      </a:cubicBezTo>
                      <a:cubicBezTo>
                        <a:pt x="435026" y="-4117"/>
                        <a:pt x="662568" y="18107"/>
                        <a:pt x="757024" y="46682"/>
                      </a:cubicBezTo>
                      <a:cubicBezTo>
                        <a:pt x="851480" y="75257"/>
                        <a:pt x="893020" y="142991"/>
                        <a:pt x="887199" y="172095"/>
                      </a:cubicBezTo>
                      <a:cubicBezTo>
                        <a:pt x="881378" y="201199"/>
                        <a:pt x="797770" y="214693"/>
                        <a:pt x="722099" y="221307"/>
                      </a:cubicBezTo>
                      <a:cubicBezTo>
                        <a:pt x="646428" y="227922"/>
                        <a:pt x="527895" y="211782"/>
                        <a:pt x="433174" y="211782"/>
                      </a:cubicBezTo>
                      <a:cubicBezTo>
                        <a:pt x="338453" y="211782"/>
                        <a:pt x="225476" y="221836"/>
                        <a:pt x="153774" y="221307"/>
                      </a:cubicBezTo>
                      <a:cubicBezTo>
                        <a:pt x="82072" y="220778"/>
                        <a:pt x="15133" y="233213"/>
                        <a:pt x="2962" y="208607"/>
                      </a:cubicBezTo>
                      <a:cubicBezTo>
                        <a:pt x="-9209" y="184001"/>
                        <a:pt x="16720" y="109917"/>
                        <a:pt x="69637" y="75257"/>
                      </a:cubicBezTo>
                      <a:close/>
                    </a:path>
                  </a:pathLst>
                </a:custGeom>
                <a:solidFill>
                  <a:srgbClr val="70AD47">
                    <a:alpha val="50000"/>
                  </a:srgbClr>
                </a:solidFill>
                <a:ln>
                  <a:noFill/>
                </a:ln>
                <a:effectLst/>
              </p:spPr>
              <p:txBody>
                <a:bodyPr rtlCol="0" anchor="ctr"/>
                <a:lstStyle/>
                <a:p>
                  <a:pPr algn="ctr" defTabSz="914400">
                    <a:defRPr/>
                  </a:pPr>
                  <a:endParaRPr lang="zh-CN" altLang="en-US" kern="0" dirty="0">
                    <a:solidFill>
                      <a:prstClr val="white"/>
                    </a:solidFill>
                    <a:latin typeface="Microsoft YaHei" panose="020B0503020204020204" pitchFamily="34" charset="-122"/>
                    <a:ea typeface="Microsoft YaHei" panose="020B0503020204020204" pitchFamily="34" charset="-122"/>
                  </a:endParaRPr>
                </a:p>
              </p:txBody>
            </p:sp>
            <p:sp>
              <p:nvSpPr>
                <p:cNvPr id="5247" name="任意多边形 194">
                  <a:extLst>
                    <a:ext uri="{FF2B5EF4-FFF2-40B4-BE49-F238E27FC236}">
                      <a16:creationId xmlns:a16="http://schemas.microsoft.com/office/drawing/2014/main" id="{49E58518-3C23-D2FC-103B-56486519541D}"/>
                    </a:ext>
                  </a:extLst>
                </p:cNvPr>
                <p:cNvSpPr/>
                <p:nvPr/>
              </p:nvSpPr>
              <p:spPr>
                <a:xfrm rot="12258153">
                  <a:off x="6332224" y="4468198"/>
                  <a:ext cx="492299" cy="180656"/>
                </a:xfrm>
                <a:custGeom>
                  <a:avLst/>
                  <a:gdLst>
                    <a:gd name="connsiteX0" fmla="*/ 69637 w 887734"/>
                    <a:gd name="connsiteY0" fmla="*/ 75257 h 223986"/>
                    <a:gd name="connsiteX1" fmla="*/ 320462 w 887734"/>
                    <a:gd name="connsiteY1" fmla="*/ 645 h 223986"/>
                    <a:gd name="connsiteX2" fmla="*/ 757024 w 887734"/>
                    <a:gd name="connsiteY2" fmla="*/ 46682 h 223986"/>
                    <a:gd name="connsiteX3" fmla="*/ 887199 w 887734"/>
                    <a:gd name="connsiteY3" fmla="*/ 172095 h 223986"/>
                    <a:gd name="connsiteX4" fmla="*/ 722099 w 887734"/>
                    <a:gd name="connsiteY4" fmla="*/ 221307 h 223986"/>
                    <a:gd name="connsiteX5" fmla="*/ 433174 w 887734"/>
                    <a:gd name="connsiteY5" fmla="*/ 211782 h 223986"/>
                    <a:gd name="connsiteX6" fmla="*/ 153774 w 887734"/>
                    <a:gd name="connsiteY6" fmla="*/ 221307 h 223986"/>
                    <a:gd name="connsiteX7" fmla="*/ 2962 w 887734"/>
                    <a:gd name="connsiteY7" fmla="*/ 208607 h 223986"/>
                    <a:gd name="connsiteX8" fmla="*/ 69637 w 887734"/>
                    <a:gd name="connsiteY8" fmla="*/ 75257 h 22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4" h="223986">
                      <a:moveTo>
                        <a:pt x="69637" y="75257"/>
                      </a:moveTo>
                      <a:cubicBezTo>
                        <a:pt x="122554" y="40597"/>
                        <a:pt x="205898" y="5407"/>
                        <a:pt x="320462" y="645"/>
                      </a:cubicBezTo>
                      <a:cubicBezTo>
                        <a:pt x="435026" y="-4117"/>
                        <a:pt x="662568" y="18107"/>
                        <a:pt x="757024" y="46682"/>
                      </a:cubicBezTo>
                      <a:cubicBezTo>
                        <a:pt x="851480" y="75257"/>
                        <a:pt x="893020" y="142991"/>
                        <a:pt x="887199" y="172095"/>
                      </a:cubicBezTo>
                      <a:cubicBezTo>
                        <a:pt x="881378" y="201199"/>
                        <a:pt x="797770" y="214693"/>
                        <a:pt x="722099" y="221307"/>
                      </a:cubicBezTo>
                      <a:cubicBezTo>
                        <a:pt x="646428" y="227922"/>
                        <a:pt x="527895" y="211782"/>
                        <a:pt x="433174" y="211782"/>
                      </a:cubicBezTo>
                      <a:cubicBezTo>
                        <a:pt x="338453" y="211782"/>
                        <a:pt x="225476" y="221836"/>
                        <a:pt x="153774" y="221307"/>
                      </a:cubicBezTo>
                      <a:cubicBezTo>
                        <a:pt x="82072" y="220778"/>
                        <a:pt x="15133" y="233213"/>
                        <a:pt x="2962" y="208607"/>
                      </a:cubicBezTo>
                      <a:cubicBezTo>
                        <a:pt x="-9209" y="184001"/>
                        <a:pt x="16720" y="109917"/>
                        <a:pt x="69637" y="75257"/>
                      </a:cubicBezTo>
                      <a:close/>
                    </a:path>
                  </a:pathLst>
                </a:custGeom>
                <a:solidFill>
                  <a:srgbClr val="70AD47">
                    <a:alpha val="50000"/>
                  </a:srgbClr>
                </a:solidFill>
                <a:ln>
                  <a:noFill/>
                </a:ln>
                <a:effectLst/>
              </p:spPr>
              <p:txBody>
                <a:bodyPr rtlCol="0" anchor="ctr"/>
                <a:lstStyle/>
                <a:p>
                  <a:pPr algn="ctr" defTabSz="914400">
                    <a:defRPr/>
                  </a:pPr>
                  <a:endParaRPr lang="zh-CN" altLang="en-US" kern="0" dirty="0">
                    <a:solidFill>
                      <a:prstClr val="white"/>
                    </a:solidFill>
                    <a:latin typeface="Microsoft YaHei" panose="020B0503020204020204" pitchFamily="34" charset="-122"/>
                    <a:ea typeface="Microsoft YaHei" panose="020B0503020204020204" pitchFamily="34" charset="-122"/>
                  </a:endParaRPr>
                </a:p>
              </p:txBody>
            </p:sp>
            <p:sp>
              <p:nvSpPr>
                <p:cNvPr id="5248" name="任意多边形 194">
                  <a:extLst>
                    <a:ext uri="{FF2B5EF4-FFF2-40B4-BE49-F238E27FC236}">
                      <a16:creationId xmlns:a16="http://schemas.microsoft.com/office/drawing/2014/main" id="{7DCF3861-9983-67EA-B0E3-5BFBC3C39164}"/>
                    </a:ext>
                  </a:extLst>
                </p:cNvPr>
                <p:cNvSpPr/>
                <p:nvPr/>
              </p:nvSpPr>
              <p:spPr>
                <a:xfrm rot="16200000">
                  <a:off x="6591596" y="4678179"/>
                  <a:ext cx="492298" cy="230107"/>
                </a:xfrm>
                <a:custGeom>
                  <a:avLst/>
                  <a:gdLst>
                    <a:gd name="connsiteX0" fmla="*/ 69637 w 887734"/>
                    <a:gd name="connsiteY0" fmla="*/ 75257 h 223986"/>
                    <a:gd name="connsiteX1" fmla="*/ 320462 w 887734"/>
                    <a:gd name="connsiteY1" fmla="*/ 645 h 223986"/>
                    <a:gd name="connsiteX2" fmla="*/ 757024 w 887734"/>
                    <a:gd name="connsiteY2" fmla="*/ 46682 h 223986"/>
                    <a:gd name="connsiteX3" fmla="*/ 887199 w 887734"/>
                    <a:gd name="connsiteY3" fmla="*/ 172095 h 223986"/>
                    <a:gd name="connsiteX4" fmla="*/ 722099 w 887734"/>
                    <a:gd name="connsiteY4" fmla="*/ 221307 h 223986"/>
                    <a:gd name="connsiteX5" fmla="*/ 433174 w 887734"/>
                    <a:gd name="connsiteY5" fmla="*/ 211782 h 223986"/>
                    <a:gd name="connsiteX6" fmla="*/ 153774 w 887734"/>
                    <a:gd name="connsiteY6" fmla="*/ 221307 h 223986"/>
                    <a:gd name="connsiteX7" fmla="*/ 2962 w 887734"/>
                    <a:gd name="connsiteY7" fmla="*/ 208607 h 223986"/>
                    <a:gd name="connsiteX8" fmla="*/ 69637 w 887734"/>
                    <a:gd name="connsiteY8" fmla="*/ 75257 h 22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4" h="223986">
                      <a:moveTo>
                        <a:pt x="69637" y="75257"/>
                      </a:moveTo>
                      <a:cubicBezTo>
                        <a:pt x="122554" y="40597"/>
                        <a:pt x="205898" y="5407"/>
                        <a:pt x="320462" y="645"/>
                      </a:cubicBezTo>
                      <a:cubicBezTo>
                        <a:pt x="435026" y="-4117"/>
                        <a:pt x="662568" y="18107"/>
                        <a:pt x="757024" y="46682"/>
                      </a:cubicBezTo>
                      <a:cubicBezTo>
                        <a:pt x="851480" y="75257"/>
                        <a:pt x="893020" y="142991"/>
                        <a:pt x="887199" y="172095"/>
                      </a:cubicBezTo>
                      <a:cubicBezTo>
                        <a:pt x="881378" y="201199"/>
                        <a:pt x="797770" y="214693"/>
                        <a:pt x="722099" y="221307"/>
                      </a:cubicBezTo>
                      <a:cubicBezTo>
                        <a:pt x="646428" y="227922"/>
                        <a:pt x="527895" y="211782"/>
                        <a:pt x="433174" y="211782"/>
                      </a:cubicBezTo>
                      <a:cubicBezTo>
                        <a:pt x="338453" y="211782"/>
                        <a:pt x="225476" y="221836"/>
                        <a:pt x="153774" y="221307"/>
                      </a:cubicBezTo>
                      <a:cubicBezTo>
                        <a:pt x="82072" y="220778"/>
                        <a:pt x="15133" y="233213"/>
                        <a:pt x="2962" y="208607"/>
                      </a:cubicBezTo>
                      <a:cubicBezTo>
                        <a:pt x="-9209" y="184001"/>
                        <a:pt x="16720" y="109917"/>
                        <a:pt x="69637" y="75257"/>
                      </a:cubicBezTo>
                      <a:close/>
                    </a:path>
                  </a:pathLst>
                </a:custGeom>
                <a:solidFill>
                  <a:srgbClr val="70AD47">
                    <a:alpha val="50000"/>
                  </a:srgbClr>
                </a:solidFill>
                <a:ln>
                  <a:noFill/>
                </a:ln>
                <a:effectLst/>
              </p:spPr>
              <p:txBody>
                <a:bodyPr rtlCol="0" anchor="ctr"/>
                <a:lstStyle/>
                <a:p>
                  <a:pPr algn="ctr" defTabSz="914400">
                    <a:defRPr/>
                  </a:pPr>
                  <a:endParaRPr lang="zh-CN" altLang="en-US" kern="0" dirty="0">
                    <a:solidFill>
                      <a:prstClr val="white"/>
                    </a:solidFill>
                    <a:latin typeface="Microsoft YaHei" panose="020B0503020204020204" pitchFamily="34" charset="-122"/>
                    <a:ea typeface="Microsoft YaHei" panose="020B0503020204020204" pitchFamily="34" charset="-122"/>
                  </a:endParaRPr>
                </a:p>
              </p:txBody>
            </p:sp>
          </p:grpSp>
          <p:sp>
            <p:nvSpPr>
              <p:cNvPr id="5211" name="任意形状 24">
                <a:extLst>
                  <a:ext uri="{FF2B5EF4-FFF2-40B4-BE49-F238E27FC236}">
                    <a16:creationId xmlns:a16="http://schemas.microsoft.com/office/drawing/2014/main" id="{DA7DC1DC-BE03-CBBD-47C7-F434D05D4B69}"/>
                  </a:ext>
                </a:extLst>
              </p:cNvPr>
              <p:cNvSpPr/>
              <p:nvPr/>
            </p:nvSpPr>
            <p:spPr>
              <a:xfrm rot="1141558">
                <a:off x="5318711" y="3735435"/>
                <a:ext cx="1481389" cy="1143739"/>
              </a:xfrm>
              <a:custGeom>
                <a:avLst/>
                <a:gdLst>
                  <a:gd name="connsiteX0" fmla="*/ 155476 w 1250180"/>
                  <a:gd name="connsiteY0" fmla="*/ 38636 h 1442434"/>
                  <a:gd name="connsiteX1" fmla="*/ 155476 w 1250180"/>
                  <a:gd name="connsiteY1" fmla="*/ 38636 h 1442434"/>
                  <a:gd name="connsiteX2" fmla="*/ 91081 w 1250180"/>
                  <a:gd name="connsiteY2" fmla="*/ 128789 h 1442434"/>
                  <a:gd name="connsiteX3" fmla="*/ 65324 w 1250180"/>
                  <a:gd name="connsiteY3" fmla="*/ 206062 h 1442434"/>
                  <a:gd name="connsiteX4" fmla="*/ 52445 w 1250180"/>
                  <a:gd name="connsiteY4" fmla="*/ 244698 h 1442434"/>
                  <a:gd name="connsiteX5" fmla="*/ 26687 w 1250180"/>
                  <a:gd name="connsiteY5" fmla="*/ 321972 h 1442434"/>
                  <a:gd name="connsiteX6" fmla="*/ 13808 w 1250180"/>
                  <a:gd name="connsiteY6" fmla="*/ 360608 h 1442434"/>
                  <a:gd name="connsiteX7" fmla="*/ 13808 w 1250180"/>
                  <a:gd name="connsiteY7" fmla="*/ 953036 h 1442434"/>
                  <a:gd name="connsiteX8" fmla="*/ 26687 w 1250180"/>
                  <a:gd name="connsiteY8" fmla="*/ 991673 h 1442434"/>
                  <a:gd name="connsiteX9" fmla="*/ 52445 w 1250180"/>
                  <a:gd name="connsiteY9" fmla="*/ 1120462 h 1442434"/>
                  <a:gd name="connsiteX10" fmla="*/ 116839 w 1250180"/>
                  <a:gd name="connsiteY10" fmla="*/ 1313645 h 1442434"/>
                  <a:gd name="connsiteX11" fmla="*/ 129718 w 1250180"/>
                  <a:gd name="connsiteY11" fmla="*/ 1352281 h 1442434"/>
                  <a:gd name="connsiteX12" fmla="*/ 142597 w 1250180"/>
                  <a:gd name="connsiteY12" fmla="*/ 1390918 h 1442434"/>
                  <a:gd name="connsiteX13" fmla="*/ 219870 w 1250180"/>
                  <a:gd name="connsiteY13" fmla="*/ 1442434 h 1442434"/>
                  <a:gd name="connsiteX14" fmla="*/ 335780 w 1250180"/>
                  <a:gd name="connsiteY14" fmla="*/ 1429555 h 1442434"/>
                  <a:gd name="connsiteX15" fmla="*/ 374417 w 1250180"/>
                  <a:gd name="connsiteY15" fmla="*/ 1403797 h 1442434"/>
                  <a:gd name="connsiteX16" fmla="*/ 451690 w 1250180"/>
                  <a:gd name="connsiteY16" fmla="*/ 1326524 h 1442434"/>
                  <a:gd name="connsiteX17" fmla="*/ 541842 w 1250180"/>
                  <a:gd name="connsiteY17" fmla="*/ 1223493 h 1442434"/>
                  <a:gd name="connsiteX18" fmla="*/ 567600 w 1250180"/>
                  <a:gd name="connsiteY18" fmla="*/ 1184856 h 1442434"/>
                  <a:gd name="connsiteX19" fmla="*/ 606236 w 1250180"/>
                  <a:gd name="connsiteY19" fmla="*/ 1159098 h 1442434"/>
                  <a:gd name="connsiteX20" fmla="*/ 657752 w 1250180"/>
                  <a:gd name="connsiteY20" fmla="*/ 1081825 h 1442434"/>
                  <a:gd name="connsiteX21" fmla="*/ 696388 w 1250180"/>
                  <a:gd name="connsiteY21" fmla="*/ 1056067 h 1442434"/>
                  <a:gd name="connsiteX22" fmla="*/ 773662 w 1250180"/>
                  <a:gd name="connsiteY22" fmla="*/ 978794 h 1442434"/>
                  <a:gd name="connsiteX23" fmla="*/ 850935 w 1250180"/>
                  <a:gd name="connsiteY23" fmla="*/ 914400 h 1442434"/>
                  <a:gd name="connsiteX24" fmla="*/ 928208 w 1250180"/>
                  <a:gd name="connsiteY24" fmla="*/ 862884 h 1442434"/>
                  <a:gd name="connsiteX25" fmla="*/ 953966 w 1250180"/>
                  <a:gd name="connsiteY25" fmla="*/ 824248 h 1442434"/>
                  <a:gd name="connsiteX26" fmla="*/ 1069876 w 1250180"/>
                  <a:gd name="connsiteY26" fmla="*/ 721217 h 1442434"/>
                  <a:gd name="connsiteX27" fmla="*/ 1134270 w 1250180"/>
                  <a:gd name="connsiteY27" fmla="*/ 656822 h 1442434"/>
                  <a:gd name="connsiteX28" fmla="*/ 1198664 w 1250180"/>
                  <a:gd name="connsiteY28" fmla="*/ 592428 h 1442434"/>
                  <a:gd name="connsiteX29" fmla="*/ 1224422 w 1250180"/>
                  <a:gd name="connsiteY29" fmla="*/ 553791 h 1442434"/>
                  <a:gd name="connsiteX30" fmla="*/ 1250180 w 1250180"/>
                  <a:gd name="connsiteY30" fmla="*/ 412124 h 1442434"/>
                  <a:gd name="connsiteX31" fmla="*/ 1237301 w 1250180"/>
                  <a:gd name="connsiteY31" fmla="*/ 257577 h 1442434"/>
                  <a:gd name="connsiteX32" fmla="*/ 1224422 w 1250180"/>
                  <a:gd name="connsiteY32" fmla="*/ 218941 h 1442434"/>
                  <a:gd name="connsiteX33" fmla="*/ 1147149 w 1250180"/>
                  <a:gd name="connsiteY33" fmla="*/ 167425 h 1442434"/>
                  <a:gd name="connsiteX34" fmla="*/ 1031239 w 1250180"/>
                  <a:gd name="connsiteY34" fmla="*/ 115910 h 1442434"/>
                  <a:gd name="connsiteX35" fmla="*/ 915329 w 1250180"/>
                  <a:gd name="connsiteY35" fmla="*/ 77273 h 1442434"/>
                  <a:gd name="connsiteX36" fmla="*/ 876693 w 1250180"/>
                  <a:gd name="connsiteY36" fmla="*/ 64394 h 1442434"/>
                  <a:gd name="connsiteX37" fmla="*/ 799419 w 1250180"/>
                  <a:gd name="connsiteY37" fmla="*/ 51515 h 1442434"/>
                  <a:gd name="connsiteX38" fmla="*/ 747904 w 1250180"/>
                  <a:gd name="connsiteY38" fmla="*/ 38636 h 1442434"/>
                  <a:gd name="connsiteX39" fmla="*/ 670631 w 1250180"/>
                  <a:gd name="connsiteY39" fmla="*/ 25758 h 1442434"/>
                  <a:gd name="connsiteX40" fmla="*/ 503205 w 1250180"/>
                  <a:gd name="connsiteY40" fmla="*/ 0 h 1442434"/>
                  <a:gd name="connsiteX41" fmla="*/ 219870 w 1250180"/>
                  <a:gd name="connsiteY41" fmla="*/ 12879 h 1442434"/>
                  <a:gd name="connsiteX42" fmla="*/ 181233 w 1250180"/>
                  <a:gd name="connsiteY42" fmla="*/ 25758 h 1442434"/>
                  <a:gd name="connsiteX43" fmla="*/ 155476 w 1250180"/>
                  <a:gd name="connsiteY43" fmla="*/ 38636 h 144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50180" h="1442434">
                    <a:moveTo>
                      <a:pt x="155476" y="38636"/>
                    </a:moveTo>
                    <a:lnTo>
                      <a:pt x="155476" y="38636"/>
                    </a:lnTo>
                    <a:cubicBezTo>
                      <a:pt x="134011" y="68687"/>
                      <a:pt x="108589" y="96273"/>
                      <a:pt x="91081" y="128789"/>
                    </a:cubicBezTo>
                    <a:cubicBezTo>
                      <a:pt x="78209" y="152695"/>
                      <a:pt x="73910" y="180304"/>
                      <a:pt x="65324" y="206062"/>
                    </a:cubicBezTo>
                    <a:lnTo>
                      <a:pt x="52445" y="244698"/>
                    </a:lnTo>
                    <a:lnTo>
                      <a:pt x="26687" y="321972"/>
                    </a:lnTo>
                    <a:lnTo>
                      <a:pt x="13808" y="360608"/>
                    </a:lnTo>
                    <a:cubicBezTo>
                      <a:pt x="-1215" y="646043"/>
                      <a:pt x="-7707" y="630320"/>
                      <a:pt x="13808" y="953036"/>
                    </a:cubicBezTo>
                    <a:cubicBezTo>
                      <a:pt x="14711" y="966582"/>
                      <a:pt x="23634" y="978445"/>
                      <a:pt x="26687" y="991673"/>
                    </a:cubicBezTo>
                    <a:cubicBezTo>
                      <a:pt x="36531" y="1034332"/>
                      <a:pt x="38601" y="1078929"/>
                      <a:pt x="52445" y="1120462"/>
                    </a:cubicBezTo>
                    <a:lnTo>
                      <a:pt x="116839" y="1313645"/>
                    </a:lnTo>
                    <a:lnTo>
                      <a:pt x="129718" y="1352281"/>
                    </a:lnTo>
                    <a:cubicBezTo>
                      <a:pt x="134011" y="1365160"/>
                      <a:pt x="131301" y="1383388"/>
                      <a:pt x="142597" y="1390918"/>
                    </a:cubicBezTo>
                    <a:lnTo>
                      <a:pt x="219870" y="1442434"/>
                    </a:lnTo>
                    <a:cubicBezTo>
                      <a:pt x="258507" y="1438141"/>
                      <a:pt x="298066" y="1438983"/>
                      <a:pt x="335780" y="1429555"/>
                    </a:cubicBezTo>
                    <a:cubicBezTo>
                      <a:pt x="350796" y="1425801"/>
                      <a:pt x="362848" y="1414080"/>
                      <a:pt x="374417" y="1403797"/>
                    </a:cubicBezTo>
                    <a:cubicBezTo>
                      <a:pt x="401643" y="1379596"/>
                      <a:pt x="431484" y="1356833"/>
                      <a:pt x="451690" y="1326524"/>
                    </a:cubicBezTo>
                    <a:cubicBezTo>
                      <a:pt x="511791" y="1236371"/>
                      <a:pt x="477447" y="1266421"/>
                      <a:pt x="541842" y="1223493"/>
                    </a:cubicBezTo>
                    <a:cubicBezTo>
                      <a:pt x="550428" y="1210614"/>
                      <a:pt x="556655" y="1195801"/>
                      <a:pt x="567600" y="1184856"/>
                    </a:cubicBezTo>
                    <a:cubicBezTo>
                      <a:pt x="578545" y="1173911"/>
                      <a:pt x="596043" y="1170747"/>
                      <a:pt x="606236" y="1159098"/>
                    </a:cubicBezTo>
                    <a:cubicBezTo>
                      <a:pt x="626621" y="1135800"/>
                      <a:pt x="631994" y="1098997"/>
                      <a:pt x="657752" y="1081825"/>
                    </a:cubicBezTo>
                    <a:cubicBezTo>
                      <a:pt x="670631" y="1073239"/>
                      <a:pt x="684819" y="1066350"/>
                      <a:pt x="696388" y="1056067"/>
                    </a:cubicBezTo>
                    <a:cubicBezTo>
                      <a:pt x="723614" y="1031866"/>
                      <a:pt x="743353" y="999000"/>
                      <a:pt x="773662" y="978794"/>
                    </a:cubicBezTo>
                    <a:cubicBezTo>
                      <a:pt x="911731" y="886746"/>
                      <a:pt x="702183" y="1030096"/>
                      <a:pt x="850935" y="914400"/>
                    </a:cubicBezTo>
                    <a:cubicBezTo>
                      <a:pt x="875371" y="895394"/>
                      <a:pt x="928208" y="862884"/>
                      <a:pt x="928208" y="862884"/>
                    </a:cubicBezTo>
                    <a:cubicBezTo>
                      <a:pt x="936794" y="850005"/>
                      <a:pt x="943683" y="835817"/>
                      <a:pt x="953966" y="824248"/>
                    </a:cubicBezTo>
                    <a:cubicBezTo>
                      <a:pt x="1018128" y="752066"/>
                      <a:pt x="1011151" y="760365"/>
                      <a:pt x="1069876" y="721217"/>
                    </a:cubicBezTo>
                    <a:cubicBezTo>
                      <a:pt x="1138556" y="618194"/>
                      <a:pt x="1048417" y="742674"/>
                      <a:pt x="1134270" y="656822"/>
                    </a:cubicBezTo>
                    <a:cubicBezTo>
                      <a:pt x="1220133" y="570961"/>
                      <a:pt x="1095631" y="661119"/>
                      <a:pt x="1198664" y="592428"/>
                    </a:cubicBezTo>
                    <a:cubicBezTo>
                      <a:pt x="1207250" y="579549"/>
                      <a:pt x="1217500" y="567635"/>
                      <a:pt x="1224422" y="553791"/>
                    </a:cubicBezTo>
                    <a:cubicBezTo>
                      <a:pt x="1244276" y="514084"/>
                      <a:pt x="1245740" y="447642"/>
                      <a:pt x="1250180" y="412124"/>
                    </a:cubicBezTo>
                    <a:cubicBezTo>
                      <a:pt x="1245887" y="360608"/>
                      <a:pt x="1244133" y="308818"/>
                      <a:pt x="1237301" y="257577"/>
                    </a:cubicBezTo>
                    <a:cubicBezTo>
                      <a:pt x="1235507" y="244121"/>
                      <a:pt x="1231952" y="230236"/>
                      <a:pt x="1224422" y="218941"/>
                    </a:cubicBezTo>
                    <a:cubicBezTo>
                      <a:pt x="1187800" y="164008"/>
                      <a:pt x="1194408" y="191055"/>
                      <a:pt x="1147149" y="167425"/>
                    </a:cubicBezTo>
                    <a:cubicBezTo>
                      <a:pt x="1024694" y="106198"/>
                      <a:pt x="1230593" y="182360"/>
                      <a:pt x="1031239" y="115910"/>
                    </a:cubicBezTo>
                    <a:lnTo>
                      <a:pt x="915329" y="77273"/>
                    </a:lnTo>
                    <a:cubicBezTo>
                      <a:pt x="902450" y="72980"/>
                      <a:pt x="890084" y="66626"/>
                      <a:pt x="876693" y="64394"/>
                    </a:cubicBezTo>
                    <a:cubicBezTo>
                      <a:pt x="850935" y="60101"/>
                      <a:pt x="825025" y="56636"/>
                      <a:pt x="799419" y="51515"/>
                    </a:cubicBezTo>
                    <a:cubicBezTo>
                      <a:pt x="782063" y="48044"/>
                      <a:pt x="765260" y="42107"/>
                      <a:pt x="747904" y="38636"/>
                    </a:cubicBezTo>
                    <a:cubicBezTo>
                      <a:pt x="722298" y="33515"/>
                      <a:pt x="696323" y="30429"/>
                      <a:pt x="670631" y="25758"/>
                    </a:cubicBezTo>
                    <a:cubicBezTo>
                      <a:pt x="540816" y="2156"/>
                      <a:pt x="677732" y="21816"/>
                      <a:pt x="503205" y="0"/>
                    </a:cubicBezTo>
                    <a:cubicBezTo>
                      <a:pt x="408760" y="4293"/>
                      <a:pt x="314111" y="5340"/>
                      <a:pt x="219870" y="12879"/>
                    </a:cubicBezTo>
                    <a:cubicBezTo>
                      <a:pt x="206338" y="13962"/>
                      <a:pt x="192874" y="18773"/>
                      <a:pt x="181233" y="25758"/>
                    </a:cubicBezTo>
                    <a:cubicBezTo>
                      <a:pt x="170821" y="32005"/>
                      <a:pt x="159769" y="36490"/>
                      <a:pt x="155476" y="38636"/>
                    </a:cubicBezTo>
                    <a:close/>
                  </a:path>
                </a:pathLst>
              </a:custGeom>
              <a:solidFill>
                <a:srgbClr val="ED7D31">
                  <a:lumMod val="60000"/>
                  <a:lumOff val="40000"/>
                  <a:alpha val="50000"/>
                </a:srgbClr>
              </a:solidFill>
              <a:ln w="12700" cap="flat" cmpd="sng" algn="ctr">
                <a:noFill/>
                <a:prstDash val="solid"/>
                <a:miter lim="800000"/>
              </a:ln>
              <a:effectLst/>
            </p:spPr>
            <p:txBody>
              <a:bodyPr rtlCol="0" anchor="ctr"/>
              <a:lstStyle/>
              <a:p>
                <a:pPr algn="ctr" defTabSz="914400">
                  <a:defRPr/>
                </a:pPr>
                <a:endParaRPr kumimoji="1" lang="zh-CN" altLang="en-US" kern="0" dirty="0">
                  <a:solidFill>
                    <a:prstClr val="white"/>
                  </a:solidFill>
                  <a:latin typeface="Microsoft YaHei" panose="020B0503020204020204" pitchFamily="34" charset="-122"/>
                  <a:ea typeface="Microsoft YaHei" panose="020B0503020204020204" pitchFamily="34" charset="-122"/>
                </a:endParaRPr>
              </a:p>
            </p:txBody>
          </p:sp>
          <p:sp>
            <p:nvSpPr>
              <p:cNvPr id="5212" name="任意形状 24">
                <a:extLst>
                  <a:ext uri="{FF2B5EF4-FFF2-40B4-BE49-F238E27FC236}">
                    <a16:creationId xmlns:a16="http://schemas.microsoft.com/office/drawing/2014/main" id="{A1EA0BEB-9634-DA9C-F486-2F6945A4E374}"/>
                  </a:ext>
                </a:extLst>
              </p:cNvPr>
              <p:cNvSpPr/>
              <p:nvPr/>
            </p:nvSpPr>
            <p:spPr>
              <a:xfrm rot="1141558">
                <a:off x="7043969" y="3784615"/>
                <a:ext cx="1464965" cy="1031675"/>
              </a:xfrm>
              <a:custGeom>
                <a:avLst/>
                <a:gdLst>
                  <a:gd name="connsiteX0" fmla="*/ 155476 w 1250180"/>
                  <a:gd name="connsiteY0" fmla="*/ 38636 h 1442434"/>
                  <a:gd name="connsiteX1" fmla="*/ 155476 w 1250180"/>
                  <a:gd name="connsiteY1" fmla="*/ 38636 h 1442434"/>
                  <a:gd name="connsiteX2" fmla="*/ 91081 w 1250180"/>
                  <a:gd name="connsiteY2" fmla="*/ 128789 h 1442434"/>
                  <a:gd name="connsiteX3" fmla="*/ 65324 w 1250180"/>
                  <a:gd name="connsiteY3" fmla="*/ 206062 h 1442434"/>
                  <a:gd name="connsiteX4" fmla="*/ 52445 w 1250180"/>
                  <a:gd name="connsiteY4" fmla="*/ 244698 h 1442434"/>
                  <a:gd name="connsiteX5" fmla="*/ 26687 w 1250180"/>
                  <a:gd name="connsiteY5" fmla="*/ 321972 h 1442434"/>
                  <a:gd name="connsiteX6" fmla="*/ 13808 w 1250180"/>
                  <a:gd name="connsiteY6" fmla="*/ 360608 h 1442434"/>
                  <a:gd name="connsiteX7" fmla="*/ 13808 w 1250180"/>
                  <a:gd name="connsiteY7" fmla="*/ 953036 h 1442434"/>
                  <a:gd name="connsiteX8" fmla="*/ 26687 w 1250180"/>
                  <a:gd name="connsiteY8" fmla="*/ 991673 h 1442434"/>
                  <a:gd name="connsiteX9" fmla="*/ 52445 w 1250180"/>
                  <a:gd name="connsiteY9" fmla="*/ 1120462 h 1442434"/>
                  <a:gd name="connsiteX10" fmla="*/ 116839 w 1250180"/>
                  <a:gd name="connsiteY10" fmla="*/ 1313645 h 1442434"/>
                  <a:gd name="connsiteX11" fmla="*/ 129718 w 1250180"/>
                  <a:gd name="connsiteY11" fmla="*/ 1352281 h 1442434"/>
                  <a:gd name="connsiteX12" fmla="*/ 142597 w 1250180"/>
                  <a:gd name="connsiteY12" fmla="*/ 1390918 h 1442434"/>
                  <a:gd name="connsiteX13" fmla="*/ 219870 w 1250180"/>
                  <a:gd name="connsiteY13" fmla="*/ 1442434 h 1442434"/>
                  <a:gd name="connsiteX14" fmla="*/ 335780 w 1250180"/>
                  <a:gd name="connsiteY14" fmla="*/ 1429555 h 1442434"/>
                  <a:gd name="connsiteX15" fmla="*/ 374417 w 1250180"/>
                  <a:gd name="connsiteY15" fmla="*/ 1403797 h 1442434"/>
                  <a:gd name="connsiteX16" fmla="*/ 451690 w 1250180"/>
                  <a:gd name="connsiteY16" fmla="*/ 1326524 h 1442434"/>
                  <a:gd name="connsiteX17" fmla="*/ 541842 w 1250180"/>
                  <a:gd name="connsiteY17" fmla="*/ 1223493 h 1442434"/>
                  <a:gd name="connsiteX18" fmla="*/ 567600 w 1250180"/>
                  <a:gd name="connsiteY18" fmla="*/ 1184856 h 1442434"/>
                  <a:gd name="connsiteX19" fmla="*/ 606236 w 1250180"/>
                  <a:gd name="connsiteY19" fmla="*/ 1159098 h 1442434"/>
                  <a:gd name="connsiteX20" fmla="*/ 657752 w 1250180"/>
                  <a:gd name="connsiteY20" fmla="*/ 1081825 h 1442434"/>
                  <a:gd name="connsiteX21" fmla="*/ 696388 w 1250180"/>
                  <a:gd name="connsiteY21" fmla="*/ 1056067 h 1442434"/>
                  <a:gd name="connsiteX22" fmla="*/ 773662 w 1250180"/>
                  <a:gd name="connsiteY22" fmla="*/ 978794 h 1442434"/>
                  <a:gd name="connsiteX23" fmla="*/ 850935 w 1250180"/>
                  <a:gd name="connsiteY23" fmla="*/ 914400 h 1442434"/>
                  <a:gd name="connsiteX24" fmla="*/ 928208 w 1250180"/>
                  <a:gd name="connsiteY24" fmla="*/ 862884 h 1442434"/>
                  <a:gd name="connsiteX25" fmla="*/ 953966 w 1250180"/>
                  <a:gd name="connsiteY25" fmla="*/ 824248 h 1442434"/>
                  <a:gd name="connsiteX26" fmla="*/ 1069876 w 1250180"/>
                  <a:gd name="connsiteY26" fmla="*/ 721217 h 1442434"/>
                  <a:gd name="connsiteX27" fmla="*/ 1134270 w 1250180"/>
                  <a:gd name="connsiteY27" fmla="*/ 656822 h 1442434"/>
                  <a:gd name="connsiteX28" fmla="*/ 1198664 w 1250180"/>
                  <a:gd name="connsiteY28" fmla="*/ 592428 h 1442434"/>
                  <a:gd name="connsiteX29" fmla="*/ 1224422 w 1250180"/>
                  <a:gd name="connsiteY29" fmla="*/ 553791 h 1442434"/>
                  <a:gd name="connsiteX30" fmla="*/ 1250180 w 1250180"/>
                  <a:gd name="connsiteY30" fmla="*/ 412124 h 1442434"/>
                  <a:gd name="connsiteX31" fmla="*/ 1237301 w 1250180"/>
                  <a:gd name="connsiteY31" fmla="*/ 257577 h 1442434"/>
                  <a:gd name="connsiteX32" fmla="*/ 1224422 w 1250180"/>
                  <a:gd name="connsiteY32" fmla="*/ 218941 h 1442434"/>
                  <a:gd name="connsiteX33" fmla="*/ 1147149 w 1250180"/>
                  <a:gd name="connsiteY33" fmla="*/ 167425 h 1442434"/>
                  <a:gd name="connsiteX34" fmla="*/ 1031239 w 1250180"/>
                  <a:gd name="connsiteY34" fmla="*/ 115910 h 1442434"/>
                  <a:gd name="connsiteX35" fmla="*/ 915329 w 1250180"/>
                  <a:gd name="connsiteY35" fmla="*/ 77273 h 1442434"/>
                  <a:gd name="connsiteX36" fmla="*/ 876693 w 1250180"/>
                  <a:gd name="connsiteY36" fmla="*/ 64394 h 1442434"/>
                  <a:gd name="connsiteX37" fmla="*/ 799419 w 1250180"/>
                  <a:gd name="connsiteY37" fmla="*/ 51515 h 1442434"/>
                  <a:gd name="connsiteX38" fmla="*/ 747904 w 1250180"/>
                  <a:gd name="connsiteY38" fmla="*/ 38636 h 1442434"/>
                  <a:gd name="connsiteX39" fmla="*/ 670631 w 1250180"/>
                  <a:gd name="connsiteY39" fmla="*/ 25758 h 1442434"/>
                  <a:gd name="connsiteX40" fmla="*/ 503205 w 1250180"/>
                  <a:gd name="connsiteY40" fmla="*/ 0 h 1442434"/>
                  <a:gd name="connsiteX41" fmla="*/ 219870 w 1250180"/>
                  <a:gd name="connsiteY41" fmla="*/ 12879 h 1442434"/>
                  <a:gd name="connsiteX42" fmla="*/ 181233 w 1250180"/>
                  <a:gd name="connsiteY42" fmla="*/ 25758 h 1442434"/>
                  <a:gd name="connsiteX43" fmla="*/ 155476 w 1250180"/>
                  <a:gd name="connsiteY43" fmla="*/ 38636 h 144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50180" h="1442434">
                    <a:moveTo>
                      <a:pt x="155476" y="38636"/>
                    </a:moveTo>
                    <a:lnTo>
                      <a:pt x="155476" y="38636"/>
                    </a:lnTo>
                    <a:cubicBezTo>
                      <a:pt x="134011" y="68687"/>
                      <a:pt x="108589" y="96273"/>
                      <a:pt x="91081" y="128789"/>
                    </a:cubicBezTo>
                    <a:cubicBezTo>
                      <a:pt x="78209" y="152695"/>
                      <a:pt x="73910" y="180304"/>
                      <a:pt x="65324" y="206062"/>
                    </a:cubicBezTo>
                    <a:lnTo>
                      <a:pt x="52445" y="244698"/>
                    </a:lnTo>
                    <a:lnTo>
                      <a:pt x="26687" y="321972"/>
                    </a:lnTo>
                    <a:lnTo>
                      <a:pt x="13808" y="360608"/>
                    </a:lnTo>
                    <a:cubicBezTo>
                      <a:pt x="-1215" y="646043"/>
                      <a:pt x="-7707" y="630320"/>
                      <a:pt x="13808" y="953036"/>
                    </a:cubicBezTo>
                    <a:cubicBezTo>
                      <a:pt x="14711" y="966582"/>
                      <a:pt x="23634" y="978445"/>
                      <a:pt x="26687" y="991673"/>
                    </a:cubicBezTo>
                    <a:cubicBezTo>
                      <a:pt x="36531" y="1034332"/>
                      <a:pt x="38601" y="1078929"/>
                      <a:pt x="52445" y="1120462"/>
                    </a:cubicBezTo>
                    <a:lnTo>
                      <a:pt x="116839" y="1313645"/>
                    </a:lnTo>
                    <a:lnTo>
                      <a:pt x="129718" y="1352281"/>
                    </a:lnTo>
                    <a:cubicBezTo>
                      <a:pt x="134011" y="1365160"/>
                      <a:pt x="131301" y="1383388"/>
                      <a:pt x="142597" y="1390918"/>
                    </a:cubicBezTo>
                    <a:lnTo>
                      <a:pt x="219870" y="1442434"/>
                    </a:lnTo>
                    <a:cubicBezTo>
                      <a:pt x="258507" y="1438141"/>
                      <a:pt x="298066" y="1438983"/>
                      <a:pt x="335780" y="1429555"/>
                    </a:cubicBezTo>
                    <a:cubicBezTo>
                      <a:pt x="350796" y="1425801"/>
                      <a:pt x="362848" y="1414080"/>
                      <a:pt x="374417" y="1403797"/>
                    </a:cubicBezTo>
                    <a:cubicBezTo>
                      <a:pt x="401643" y="1379596"/>
                      <a:pt x="431484" y="1356833"/>
                      <a:pt x="451690" y="1326524"/>
                    </a:cubicBezTo>
                    <a:cubicBezTo>
                      <a:pt x="511791" y="1236371"/>
                      <a:pt x="477447" y="1266421"/>
                      <a:pt x="541842" y="1223493"/>
                    </a:cubicBezTo>
                    <a:cubicBezTo>
                      <a:pt x="550428" y="1210614"/>
                      <a:pt x="556655" y="1195801"/>
                      <a:pt x="567600" y="1184856"/>
                    </a:cubicBezTo>
                    <a:cubicBezTo>
                      <a:pt x="578545" y="1173911"/>
                      <a:pt x="596043" y="1170747"/>
                      <a:pt x="606236" y="1159098"/>
                    </a:cubicBezTo>
                    <a:cubicBezTo>
                      <a:pt x="626621" y="1135800"/>
                      <a:pt x="631994" y="1098997"/>
                      <a:pt x="657752" y="1081825"/>
                    </a:cubicBezTo>
                    <a:cubicBezTo>
                      <a:pt x="670631" y="1073239"/>
                      <a:pt x="684819" y="1066350"/>
                      <a:pt x="696388" y="1056067"/>
                    </a:cubicBezTo>
                    <a:cubicBezTo>
                      <a:pt x="723614" y="1031866"/>
                      <a:pt x="743353" y="999000"/>
                      <a:pt x="773662" y="978794"/>
                    </a:cubicBezTo>
                    <a:cubicBezTo>
                      <a:pt x="911731" y="886746"/>
                      <a:pt x="702183" y="1030096"/>
                      <a:pt x="850935" y="914400"/>
                    </a:cubicBezTo>
                    <a:cubicBezTo>
                      <a:pt x="875371" y="895394"/>
                      <a:pt x="928208" y="862884"/>
                      <a:pt x="928208" y="862884"/>
                    </a:cubicBezTo>
                    <a:cubicBezTo>
                      <a:pt x="936794" y="850005"/>
                      <a:pt x="943683" y="835817"/>
                      <a:pt x="953966" y="824248"/>
                    </a:cubicBezTo>
                    <a:cubicBezTo>
                      <a:pt x="1018128" y="752066"/>
                      <a:pt x="1011151" y="760365"/>
                      <a:pt x="1069876" y="721217"/>
                    </a:cubicBezTo>
                    <a:cubicBezTo>
                      <a:pt x="1138556" y="618194"/>
                      <a:pt x="1048417" y="742674"/>
                      <a:pt x="1134270" y="656822"/>
                    </a:cubicBezTo>
                    <a:cubicBezTo>
                      <a:pt x="1220133" y="570961"/>
                      <a:pt x="1095631" y="661119"/>
                      <a:pt x="1198664" y="592428"/>
                    </a:cubicBezTo>
                    <a:cubicBezTo>
                      <a:pt x="1207250" y="579549"/>
                      <a:pt x="1217500" y="567635"/>
                      <a:pt x="1224422" y="553791"/>
                    </a:cubicBezTo>
                    <a:cubicBezTo>
                      <a:pt x="1244276" y="514084"/>
                      <a:pt x="1245740" y="447642"/>
                      <a:pt x="1250180" y="412124"/>
                    </a:cubicBezTo>
                    <a:cubicBezTo>
                      <a:pt x="1245887" y="360608"/>
                      <a:pt x="1244133" y="308818"/>
                      <a:pt x="1237301" y="257577"/>
                    </a:cubicBezTo>
                    <a:cubicBezTo>
                      <a:pt x="1235507" y="244121"/>
                      <a:pt x="1231952" y="230236"/>
                      <a:pt x="1224422" y="218941"/>
                    </a:cubicBezTo>
                    <a:cubicBezTo>
                      <a:pt x="1187800" y="164008"/>
                      <a:pt x="1194408" y="191055"/>
                      <a:pt x="1147149" y="167425"/>
                    </a:cubicBezTo>
                    <a:cubicBezTo>
                      <a:pt x="1024694" y="106198"/>
                      <a:pt x="1230593" y="182360"/>
                      <a:pt x="1031239" y="115910"/>
                    </a:cubicBezTo>
                    <a:lnTo>
                      <a:pt x="915329" y="77273"/>
                    </a:lnTo>
                    <a:cubicBezTo>
                      <a:pt x="902450" y="72980"/>
                      <a:pt x="890084" y="66626"/>
                      <a:pt x="876693" y="64394"/>
                    </a:cubicBezTo>
                    <a:cubicBezTo>
                      <a:pt x="850935" y="60101"/>
                      <a:pt x="825025" y="56636"/>
                      <a:pt x="799419" y="51515"/>
                    </a:cubicBezTo>
                    <a:cubicBezTo>
                      <a:pt x="782063" y="48044"/>
                      <a:pt x="765260" y="42107"/>
                      <a:pt x="747904" y="38636"/>
                    </a:cubicBezTo>
                    <a:cubicBezTo>
                      <a:pt x="722298" y="33515"/>
                      <a:pt x="696323" y="30429"/>
                      <a:pt x="670631" y="25758"/>
                    </a:cubicBezTo>
                    <a:cubicBezTo>
                      <a:pt x="540816" y="2156"/>
                      <a:pt x="677732" y="21816"/>
                      <a:pt x="503205" y="0"/>
                    </a:cubicBezTo>
                    <a:cubicBezTo>
                      <a:pt x="408760" y="4293"/>
                      <a:pt x="314111" y="5340"/>
                      <a:pt x="219870" y="12879"/>
                    </a:cubicBezTo>
                    <a:cubicBezTo>
                      <a:pt x="206338" y="13962"/>
                      <a:pt x="192874" y="18773"/>
                      <a:pt x="181233" y="25758"/>
                    </a:cubicBezTo>
                    <a:cubicBezTo>
                      <a:pt x="170821" y="32005"/>
                      <a:pt x="159769" y="36490"/>
                      <a:pt x="155476" y="38636"/>
                    </a:cubicBezTo>
                    <a:close/>
                  </a:path>
                </a:pathLst>
              </a:custGeom>
              <a:solidFill>
                <a:schemeClr val="tx2">
                  <a:lumMod val="40000"/>
                  <a:lumOff val="60000"/>
                  <a:alpha val="50000"/>
                </a:schemeClr>
              </a:solidFill>
              <a:ln w="12700" cap="flat" cmpd="sng" algn="ctr">
                <a:noFill/>
                <a:prstDash val="solid"/>
                <a:miter lim="800000"/>
              </a:ln>
              <a:effectLst/>
            </p:spPr>
            <p:txBody>
              <a:bodyPr rtlCol="0" anchor="ctr"/>
              <a:lstStyle/>
              <a:p>
                <a:pPr algn="ctr" defTabSz="914400">
                  <a:defRPr/>
                </a:pPr>
                <a:endParaRPr kumimoji="1" lang="zh-CN" altLang="en-US" kern="0" dirty="0">
                  <a:solidFill>
                    <a:prstClr val="white"/>
                  </a:solidFill>
                  <a:latin typeface="Microsoft YaHei" panose="020B0503020204020204" pitchFamily="34" charset="-122"/>
                  <a:ea typeface="Microsoft YaHei" panose="020B0503020204020204" pitchFamily="34" charset="-122"/>
                </a:endParaRPr>
              </a:p>
            </p:txBody>
          </p:sp>
          <p:grpSp>
            <p:nvGrpSpPr>
              <p:cNvPr id="5213" name="组合 5212">
                <a:extLst>
                  <a:ext uri="{FF2B5EF4-FFF2-40B4-BE49-F238E27FC236}">
                    <a16:creationId xmlns:a16="http://schemas.microsoft.com/office/drawing/2014/main" id="{CC20A1B9-FD08-76C1-298F-9C121F19F290}"/>
                  </a:ext>
                </a:extLst>
              </p:cNvPr>
              <p:cNvGrpSpPr/>
              <p:nvPr/>
            </p:nvGrpSpPr>
            <p:grpSpPr>
              <a:xfrm>
                <a:off x="5280225" y="3764281"/>
                <a:ext cx="3191408" cy="1862038"/>
                <a:chOff x="397817" y="3711032"/>
                <a:chExt cx="3191408" cy="1862038"/>
              </a:xfrm>
            </p:grpSpPr>
            <p:sp>
              <p:nvSpPr>
                <p:cNvPr id="5214" name="PA-椭圆 272">
                  <a:extLst>
                    <a:ext uri="{FF2B5EF4-FFF2-40B4-BE49-F238E27FC236}">
                      <a16:creationId xmlns:a16="http://schemas.microsoft.com/office/drawing/2014/main" id="{925AEF21-8D63-F023-1F6C-98D43D080AAD}"/>
                    </a:ext>
                  </a:extLst>
                </p:cNvPr>
                <p:cNvSpPr/>
                <p:nvPr>
                  <p:custDataLst>
                    <p:tags r:id="rId2"/>
                  </p:custDataLst>
                </p:nvPr>
              </p:nvSpPr>
              <p:spPr>
                <a:xfrm>
                  <a:off x="1031504" y="3737405"/>
                  <a:ext cx="508418" cy="319397"/>
                </a:xfrm>
                <a:prstGeom prst="ellipse">
                  <a:avLst/>
                </a:prstGeom>
                <a:solidFill>
                  <a:srgbClr val="FFC000">
                    <a:lumMod val="60000"/>
                    <a:lumOff val="40000"/>
                  </a:srgb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Microsoft YaHei" panose="020B0503020204020204" pitchFamily="34" charset="-122"/>
                    <a:ea typeface="Microsoft YaHei" panose="020B0503020204020204" pitchFamily="34" charset="-122"/>
                  </a:endParaRPr>
                </a:p>
              </p:txBody>
            </p:sp>
            <p:sp>
              <p:nvSpPr>
                <p:cNvPr id="5215" name="PA-椭圆 278">
                  <a:extLst>
                    <a:ext uri="{FF2B5EF4-FFF2-40B4-BE49-F238E27FC236}">
                      <a16:creationId xmlns:a16="http://schemas.microsoft.com/office/drawing/2014/main" id="{73F421B0-A1EF-B4DD-4D66-E24F06104226}"/>
                    </a:ext>
                  </a:extLst>
                </p:cNvPr>
                <p:cNvSpPr/>
                <p:nvPr>
                  <p:custDataLst>
                    <p:tags r:id="rId3"/>
                  </p:custDataLst>
                </p:nvPr>
              </p:nvSpPr>
              <p:spPr>
                <a:xfrm>
                  <a:off x="2541025" y="3737405"/>
                  <a:ext cx="508418" cy="319397"/>
                </a:xfrm>
                <a:prstGeom prst="ellipse">
                  <a:avLst/>
                </a:prstGeom>
                <a:solidFill>
                  <a:srgbClr val="FFC000">
                    <a:lumMod val="60000"/>
                    <a:lumOff val="40000"/>
                  </a:srgb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Microsoft YaHei" panose="020B0503020204020204" pitchFamily="34" charset="-122"/>
                    <a:ea typeface="Microsoft YaHei" panose="020B0503020204020204" pitchFamily="34" charset="-122"/>
                  </a:endParaRPr>
                </a:p>
              </p:txBody>
            </p:sp>
            <p:sp>
              <p:nvSpPr>
                <p:cNvPr id="5216" name="PA-文本框 25">
                  <a:extLst>
                    <a:ext uri="{FF2B5EF4-FFF2-40B4-BE49-F238E27FC236}">
                      <a16:creationId xmlns:a16="http://schemas.microsoft.com/office/drawing/2014/main" id="{07FD7F12-B770-320F-0D5F-C86B234ECC23}"/>
                    </a:ext>
                  </a:extLst>
                </p:cNvPr>
                <p:cNvSpPr txBox="1"/>
                <p:nvPr>
                  <p:custDataLst>
                    <p:tags r:id="rId4"/>
                  </p:custDataLst>
                </p:nvPr>
              </p:nvSpPr>
              <p:spPr>
                <a:xfrm>
                  <a:off x="941332" y="3722439"/>
                  <a:ext cx="672592"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湖北</a:t>
                  </a:r>
                  <a:endParaRPr lang="en-US" altLang="zh-CN" sz="900" b="1"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担保</a:t>
                  </a:r>
                  <a:endParaRPr lang="en-US" altLang="zh-CN" sz="900" b="1" kern="0" dirty="0">
                    <a:solidFill>
                      <a:prstClr val="black"/>
                    </a:solidFill>
                    <a:latin typeface="Microsoft YaHei" panose="020B0503020204020204" pitchFamily="34" charset="-122"/>
                    <a:ea typeface="Microsoft YaHei" panose="020B0503020204020204" pitchFamily="34" charset="-122"/>
                  </a:endParaRPr>
                </a:p>
              </p:txBody>
            </p:sp>
            <p:sp>
              <p:nvSpPr>
                <p:cNvPr id="5217" name="PA-文本框 239">
                  <a:extLst>
                    <a:ext uri="{FF2B5EF4-FFF2-40B4-BE49-F238E27FC236}">
                      <a16:creationId xmlns:a16="http://schemas.microsoft.com/office/drawing/2014/main" id="{363129A0-2A44-0F41-4235-851A8AD4AF71}"/>
                    </a:ext>
                  </a:extLst>
                </p:cNvPr>
                <p:cNvSpPr txBox="1"/>
                <p:nvPr>
                  <p:custDataLst>
                    <p:tags r:id="rId5"/>
                  </p:custDataLst>
                </p:nvPr>
              </p:nvSpPr>
              <p:spPr>
                <a:xfrm>
                  <a:off x="2450964" y="3711032"/>
                  <a:ext cx="672592"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深圳</a:t>
                  </a:r>
                  <a:endParaRPr lang="en-US" altLang="zh-CN" sz="900" b="1"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担保</a:t>
                  </a:r>
                  <a:endParaRPr lang="en-US" altLang="zh-CN" sz="900" b="1" kern="0" dirty="0">
                    <a:solidFill>
                      <a:prstClr val="black"/>
                    </a:solidFill>
                    <a:latin typeface="Microsoft YaHei" panose="020B0503020204020204" pitchFamily="34" charset="-122"/>
                    <a:ea typeface="Microsoft YaHei" panose="020B0503020204020204" pitchFamily="34" charset="-122"/>
                  </a:endParaRPr>
                </a:p>
              </p:txBody>
            </p:sp>
            <p:sp>
              <p:nvSpPr>
                <p:cNvPr id="5218" name="PA-椭圆 270">
                  <a:extLst>
                    <a:ext uri="{FF2B5EF4-FFF2-40B4-BE49-F238E27FC236}">
                      <a16:creationId xmlns:a16="http://schemas.microsoft.com/office/drawing/2014/main" id="{2B85AEC6-9AE3-2DD9-F504-E78DC25E5480}"/>
                    </a:ext>
                  </a:extLst>
                </p:cNvPr>
                <p:cNvSpPr/>
                <p:nvPr>
                  <p:custDataLst>
                    <p:tags r:id="rId6"/>
                  </p:custDataLst>
                </p:nvPr>
              </p:nvSpPr>
              <p:spPr>
                <a:xfrm>
                  <a:off x="1810109" y="4432326"/>
                  <a:ext cx="420085" cy="257218"/>
                </a:xfrm>
                <a:prstGeom prst="ellipse">
                  <a:avLst/>
                </a:prstGeom>
                <a:solidFill>
                  <a:srgbClr val="ED7D31">
                    <a:lumMod val="40000"/>
                    <a:lumOff val="60000"/>
                  </a:srgbClr>
                </a:solidFill>
                <a:ln w="12700" cap="flat" cmpd="sng" algn="ctr">
                  <a:noFill/>
                  <a:prstDash val="solid"/>
                  <a:miter lim="800000"/>
                </a:ln>
                <a:effectLst/>
              </p:spPr>
              <p:txBody>
                <a:bodyPr rtlCol="0" anchor="ctr"/>
                <a:lstStyle/>
                <a:p>
                  <a:pPr algn="ctr" defTabSz="914400">
                    <a:defRPr/>
                  </a:pPr>
                  <a:endParaRPr lang="zh-CN" altLang="en-US" kern="0" dirty="0">
                    <a:solidFill>
                      <a:prstClr val="white"/>
                    </a:solidFill>
                    <a:latin typeface="Microsoft YaHei" panose="020B0503020204020204" pitchFamily="34" charset="-122"/>
                    <a:ea typeface="Microsoft YaHei" panose="020B0503020204020204" pitchFamily="34" charset="-122"/>
                  </a:endParaRPr>
                </a:p>
              </p:txBody>
            </p:sp>
            <p:sp>
              <p:nvSpPr>
                <p:cNvPr id="5219" name="PA-椭圆 271">
                  <a:extLst>
                    <a:ext uri="{FF2B5EF4-FFF2-40B4-BE49-F238E27FC236}">
                      <a16:creationId xmlns:a16="http://schemas.microsoft.com/office/drawing/2014/main" id="{0E0F37CB-9F18-100B-70CE-70E28ED200FC}"/>
                    </a:ext>
                  </a:extLst>
                </p:cNvPr>
                <p:cNvSpPr/>
                <p:nvPr>
                  <p:custDataLst>
                    <p:tags r:id="rId7"/>
                  </p:custDataLst>
                </p:nvPr>
              </p:nvSpPr>
              <p:spPr>
                <a:xfrm>
                  <a:off x="515335" y="4135489"/>
                  <a:ext cx="454945" cy="301615"/>
                </a:xfrm>
                <a:prstGeom prst="ellipse">
                  <a:avLst/>
                </a:prstGeom>
                <a:solidFill>
                  <a:srgbClr val="70AD47">
                    <a:lumMod val="40000"/>
                    <a:lumOff val="60000"/>
                  </a:srgb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Microsoft YaHei" panose="020B0503020204020204" pitchFamily="34" charset="-122"/>
                    <a:ea typeface="Microsoft YaHei" panose="020B0503020204020204" pitchFamily="34" charset="-122"/>
                  </a:endParaRPr>
                </a:p>
              </p:txBody>
            </p:sp>
            <p:sp>
              <p:nvSpPr>
                <p:cNvPr id="5220" name="PA-椭圆 273">
                  <a:extLst>
                    <a:ext uri="{FF2B5EF4-FFF2-40B4-BE49-F238E27FC236}">
                      <a16:creationId xmlns:a16="http://schemas.microsoft.com/office/drawing/2014/main" id="{B00FF081-A055-3C92-2E9B-12F25D02EDE8}"/>
                    </a:ext>
                  </a:extLst>
                </p:cNvPr>
                <p:cNvSpPr/>
                <p:nvPr>
                  <p:custDataLst>
                    <p:tags r:id="rId8"/>
                  </p:custDataLst>
                </p:nvPr>
              </p:nvSpPr>
              <p:spPr>
                <a:xfrm>
                  <a:off x="1269513" y="4216828"/>
                  <a:ext cx="449348" cy="234160"/>
                </a:xfrm>
                <a:prstGeom prst="ellipse">
                  <a:avLst/>
                </a:prstGeom>
                <a:solidFill>
                  <a:srgbClr val="5B9BD5">
                    <a:lumMod val="40000"/>
                    <a:lumOff val="60000"/>
                  </a:srgb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Microsoft YaHei" panose="020B0503020204020204" pitchFamily="34" charset="-122"/>
                    <a:ea typeface="Microsoft YaHei" panose="020B0503020204020204" pitchFamily="34" charset="-122"/>
                  </a:endParaRPr>
                </a:p>
              </p:txBody>
            </p:sp>
            <p:cxnSp>
              <p:nvCxnSpPr>
                <p:cNvPr id="5221" name="PA-直接箭头连接符 274">
                  <a:extLst>
                    <a:ext uri="{FF2B5EF4-FFF2-40B4-BE49-F238E27FC236}">
                      <a16:creationId xmlns:a16="http://schemas.microsoft.com/office/drawing/2014/main" id="{AFAA3B92-5000-3B21-DDFF-48207508A443}"/>
                    </a:ext>
                  </a:extLst>
                </p:cNvPr>
                <p:cNvCxnSpPr>
                  <a:cxnSpLocks/>
                  <a:stCxn id="5220" idx="2"/>
                  <a:endCxn id="5219" idx="5"/>
                </p:cNvCxnSpPr>
                <p:nvPr>
                  <p:custDataLst>
                    <p:tags r:id="rId9"/>
                  </p:custDataLst>
                </p:nvPr>
              </p:nvCxnSpPr>
              <p:spPr>
                <a:xfrm flipH="1">
                  <a:off x="903655" y="4333908"/>
                  <a:ext cx="365858" cy="59026"/>
                </a:xfrm>
                <a:prstGeom prst="straightConnector1">
                  <a:avLst/>
                </a:prstGeom>
                <a:noFill/>
                <a:ln w="6350" cap="flat" cmpd="sng" algn="ctr">
                  <a:solidFill>
                    <a:srgbClr val="0099CC"/>
                  </a:solidFill>
                  <a:prstDash val="solid"/>
                  <a:miter lim="800000"/>
                  <a:tailEnd type="triangle"/>
                </a:ln>
                <a:effectLst/>
              </p:spPr>
            </p:cxnSp>
            <p:cxnSp>
              <p:nvCxnSpPr>
                <p:cNvPr id="5222" name="PA-直接箭头连接符 275">
                  <a:extLst>
                    <a:ext uri="{FF2B5EF4-FFF2-40B4-BE49-F238E27FC236}">
                      <a16:creationId xmlns:a16="http://schemas.microsoft.com/office/drawing/2014/main" id="{38184234-B472-A02A-29EB-ED4832D55F4E}"/>
                    </a:ext>
                  </a:extLst>
                </p:cNvPr>
                <p:cNvCxnSpPr>
                  <a:cxnSpLocks/>
                  <a:stCxn id="5220" idx="0"/>
                  <a:endCxn id="5214" idx="5"/>
                </p:cNvCxnSpPr>
                <p:nvPr>
                  <p:custDataLst>
                    <p:tags r:id="rId10"/>
                  </p:custDataLst>
                </p:nvPr>
              </p:nvCxnSpPr>
              <p:spPr>
                <a:xfrm flipH="1" flipV="1">
                  <a:off x="1465466" y="4010027"/>
                  <a:ext cx="28721" cy="206801"/>
                </a:xfrm>
                <a:prstGeom prst="straightConnector1">
                  <a:avLst/>
                </a:prstGeom>
                <a:noFill/>
                <a:ln w="6350" cap="flat" cmpd="sng" algn="ctr">
                  <a:solidFill>
                    <a:srgbClr val="0099CC"/>
                  </a:solidFill>
                  <a:prstDash val="solid"/>
                  <a:miter lim="800000"/>
                  <a:tailEnd type="triangle"/>
                </a:ln>
                <a:effectLst/>
              </p:spPr>
            </p:cxnSp>
            <p:cxnSp>
              <p:nvCxnSpPr>
                <p:cNvPr id="5223" name="PA-直接箭头连接符 276">
                  <a:extLst>
                    <a:ext uri="{FF2B5EF4-FFF2-40B4-BE49-F238E27FC236}">
                      <a16:creationId xmlns:a16="http://schemas.microsoft.com/office/drawing/2014/main" id="{B24E768B-D453-EF48-9B86-A969AAFD2060}"/>
                    </a:ext>
                  </a:extLst>
                </p:cNvPr>
                <p:cNvCxnSpPr>
                  <a:cxnSpLocks/>
                  <a:stCxn id="5214" idx="3"/>
                  <a:endCxn id="5219" idx="7"/>
                </p:cNvCxnSpPr>
                <p:nvPr>
                  <p:custDataLst>
                    <p:tags r:id="rId11"/>
                  </p:custDataLst>
                </p:nvPr>
              </p:nvCxnSpPr>
              <p:spPr>
                <a:xfrm flipH="1">
                  <a:off x="903655" y="4010027"/>
                  <a:ext cx="202305" cy="169632"/>
                </a:xfrm>
                <a:prstGeom prst="straightConnector1">
                  <a:avLst/>
                </a:prstGeom>
                <a:noFill/>
                <a:ln w="6350" cap="flat" cmpd="sng" algn="ctr">
                  <a:solidFill>
                    <a:srgbClr val="0099CC"/>
                  </a:solidFill>
                  <a:prstDash val="solid"/>
                  <a:miter lim="800000"/>
                  <a:tailEnd type="triangle"/>
                </a:ln>
                <a:effectLst/>
              </p:spPr>
            </p:cxnSp>
            <p:sp>
              <p:nvSpPr>
                <p:cNvPr id="5224" name="PA-椭圆 277">
                  <a:extLst>
                    <a:ext uri="{FF2B5EF4-FFF2-40B4-BE49-F238E27FC236}">
                      <a16:creationId xmlns:a16="http://schemas.microsoft.com/office/drawing/2014/main" id="{A8E34CFB-50D5-05A2-298F-840CDD3B22F4}"/>
                    </a:ext>
                  </a:extLst>
                </p:cNvPr>
                <p:cNvSpPr/>
                <p:nvPr>
                  <p:custDataLst>
                    <p:tags r:id="rId12"/>
                  </p:custDataLst>
                </p:nvPr>
              </p:nvSpPr>
              <p:spPr>
                <a:xfrm>
                  <a:off x="3015308" y="4130963"/>
                  <a:ext cx="458452" cy="308008"/>
                </a:xfrm>
                <a:prstGeom prst="ellipse">
                  <a:avLst/>
                </a:prstGeom>
                <a:solidFill>
                  <a:srgbClr val="70AD47">
                    <a:lumMod val="40000"/>
                    <a:lumOff val="60000"/>
                  </a:srgb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Microsoft YaHei" panose="020B0503020204020204" pitchFamily="34" charset="-122"/>
                    <a:ea typeface="Microsoft YaHei" panose="020B0503020204020204" pitchFamily="34" charset="-122"/>
                  </a:endParaRPr>
                </a:p>
              </p:txBody>
            </p:sp>
            <p:sp>
              <p:nvSpPr>
                <p:cNvPr id="5225" name="PA-椭圆 279">
                  <a:extLst>
                    <a:ext uri="{FF2B5EF4-FFF2-40B4-BE49-F238E27FC236}">
                      <a16:creationId xmlns:a16="http://schemas.microsoft.com/office/drawing/2014/main" id="{943F8715-C282-A1E8-77C4-464BB03FCE14}"/>
                    </a:ext>
                  </a:extLst>
                </p:cNvPr>
                <p:cNvSpPr/>
                <p:nvPr>
                  <p:custDataLst>
                    <p:tags r:id="rId13"/>
                  </p:custDataLst>
                </p:nvPr>
              </p:nvSpPr>
              <p:spPr>
                <a:xfrm>
                  <a:off x="2312733" y="4204811"/>
                  <a:ext cx="445307" cy="234160"/>
                </a:xfrm>
                <a:prstGeom prst="ellipse">
                  <a:avLst/>
                </a:prstGeom>
                <a:solidFill>
                  <a:srgbClr val="5B9BD5">
                    <a:lumMod val="40000"/>
                    <a:lumOff val="60000"/>
                  </a:srgb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Microsoft YaHei" panose="020B0503020204020204" pitchFamily="34" charset="-122"/>
                    <a:ea typeface="Microsoft YaHei" panose="020B0503020204020204" pitchFamily="34" charset="-122"/>
                  </a:endParaRPr>
                </a:p>
              </p:txBody>
            </p:sp>
            <p:cxnSp>
              <p:nvCxnSpPr>
                <p:cNvPr id="5226" name="PA-直接箭头连接符 280">
                  <a:extLst>
                    <a:ext uri="{FF2B5EF4-FFF2-40B4-BE49-F238E27FC236}">
                      <a16:creationId xmlns:a16="http://schemas.microsoft.com/office/drawing/2014/main" id="{107BA192-1F3C-2DA9-FA37-8AE6336FC474}"/>
                    </a:ext>
                  </a:extLst>
                </p:cNvPr>
                <p:cNvCxnSpPr>
                  <a:cxnSpLocks/>
                  <a:stCxn id="5225" idx="0"/>
                  <a:endCxn id="5215" idx="3"/>
                </p:cNvCxnSpPr>
                <p:nvPr>
                  <p:custDataLst>
                    <p:tags r:id="rId14"/>
                  </p:custDataLst>
                </p:nvPr>
              </p:nvCxnSpPr>
              <p:spPr>
                <a:xfrm flipV="1">
                  <a:off x="2535387" y="4010027"/>
                  <a:ext cx="80094" cy="194784"/>
                </a:xfrm>
                <a:prstGeom prst="straightConnector1">
                  <a:avLst/>
                </a:prstGeom>
                <a:noFill/>
                <a:ln w="6350" cap="flat" cmpd="sng" algn="ctr">
                  <a:solidFill>
                    <a:srgbClr val="0099CC"/>
                  </a:solidFill>
                  <a:prstDash val="solid"/>
                  <a:miter lim="800000"/>
                  <a:tailEnd type="triangle"/>
                </a:ln>
                <a:effectLst/>
              </p:spPr>
            </p:cxnSp>
            <p:cxnSp>
              <p:nvCxnSpPr>
                <p:cNvPr id="5227" name="PA-直接箭头连接符 281">
                  <a:extLst>
                    <a:ext uri="{FF2B5EF4-FFF2-40B4-BE49-F238E27FC236}">
                      <a16:creationId xmlns:a16="http://schemas.microsoft.com/office/drawing/2014/main" id="{BCEFABDD-4805-9387-14C2-C7DEAF88CEF7}"/>
                    </a:ext>
                  </a:extLst>
                </p:cNvPr>
                <p:cNvCxnSpPr>
                  <a:cxnSpLocks/>
                  <a:stCxn id="5215" idx="5"/>
                  <a:endCxn id="5224" idx="1"/>
                </p:cNvCxnSpPr>
                <p:nvPr>
                  <p:custDataLst>
                    <p:tags r:id="rId15"/>
                  </p:custDataLst>
                </p:nvPr>
              </p:nvCxnSpPr>
              <p:spPr>
                <a:xfrm>
                  <a:off x="2974987" y="4010027"/>
                  <a:ext cx="107460" cy="166043"/>
                </a:xfrm>
                <a:prstGeom prst="straightConnector1">
                  <a:avLst/>
                </a:prstGeom>
                <a:noFill/>
                <a:ln w="6350" cap="flat" cmpd="sng" algn="ctr">
                  <a:solidFill>
                    <a:srgbClr val="0099CC"/>
                  </a:solidFill>
                  <a:prstDash val="solid"/>
                  <a:miter lim="800000"/>
                  <a:tailEnd type="triangle"/>
                </a:ln>
                <a:effectLst/>
              </p:spPr>
            </p:cxnSp>
            <p:cxnSp>
              <p:nvCxnSpPr>
                <p:cNvPr id="5228" name="PA-直接箭头连接符 282">
                  <a:extLst>
                    <a:ext uri="{FF2B5EF4-FFF2-40B4-BE49-F238E27FC236}">
                      <a16:creationId xmlns:a16="http://schemas.microsoft.com/office/drawing/2014/main" id="{DA3FBCB0-A66B-FE49-E380-13A29B507FC8}"/>
                    </a:ext>
                  </a:extLst>
                </p:cNvPr>
                <p:cNvCxnSpPr>
                  <a:cxnSpLocks/>
                  <a:stCxn id="5225" idx="6"/>
                  <a:endCxn id="5224" idx="3"/>
                </p:cNvCxnSpPr>
                <p:nvPr>
                  <p:custDataLst>
                    <p:tags r:id="rId16"/>
                  </p:custDataLst>
                </p:nvPr>
              </p:nvCxnSpPr>
              <p:spPr>
                <a:xfrm>
                  <a:off x="2758040" y="4321891"/>
                  <a:ext cx="324407" cy="71973"/>
                </a:xfrm>
                <a:prstGeom prst="straightConnector1">
                  <a:avLst/>
                </a:prstGeom>
                <a:noFill/>
                <a:ln w="6350" cap="flat" cmpd="sng" algn="ctr">
                  <a:solidFill>
                    <a:srgbClr val="0099CC"/>
                  </a:solidFill>
                  <a:prstDash val="solid"/>
                  <a:miter lim="800000"/>
                  <a:tailEnd type="triangle"/>
                </a:ln>
                <a:effectLst/>
              </p:spPr>
            </p:cxnSp>
            <p:sp>
              <p:nvSpPr>
                <p:cNvPr id="5229" name="PA-椭圆 297">
                  <a:extLst>
                    <a:ext uri="{FF2B5EF4-FFF2-40B4-BE49-F238E27FC236}">
                      <a16:creationId xmlns:a16="http://schemas.microsoft.com/office/drawing/2014/main" id="{AE3C1D07-66E0-0694-8E01-8DA6F0A33285}"/>
                    </a:ext>
                  </a:extLst>
                </p:cNvPr>
                <p:cNvSpPr/>
                <p:nvPr>
                  <p:custDataLst>
                    <p:tags r:id="rId17"/>
                  </p:custDataLst>
                </p:nvPr>
              </p:nvSpPr>
              <p:spPr>
                <a:xfrm>
                  <a:off x="1330367" y="5125905"/>
                  <a:ext cx="513541" cy="327779"/>
                </a:xfrm>
                <a:prstGeom prst="ellipse">
                  <a:avLst/>
                </a:prstGeom>
                <a:solidFill>
                  <a:srgbClr val="70AD47">
                    <a:lumMod val="40000"/>
                    <a:lumOff val="60000"/>
                  </a:srgb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Microsoft YaHei" panose="020B0503020204020204" pitchFamily="34" charset="-122"/>
                    <a:ea typeface="Microsoft YaHei" panose="020B0503020204020204" pitchFamily="34" charset="-122"/>
                  </a:endParaRPr>
                </a:p>
              </p:txBody>
            </p:sp>
            <p:sp>
              <p:nvSpPr>
                <p:cNvPr id="5230" name="PA-椭圆 298">
                  <a:extLst>
                    <a:ext uri="{FF2B5EF4-FFF2-40B4-BE49-F238E27FC236}">
                      <a16:creationId xmlns:a16="http://schemas.microsoft.com/office/drawing/2014/main" id="{06401DA2-5444-04C0-6BF5-6DEED8BB364A}"/>
                    </a:ext>
                  </a:extLst>
                </p:cNvPr>
                <p:cNvSpPr/>
                <p:nvPr>
                  <p:custDataLst>
                    <p:tags r:id="rId18"/>
                  </p:custDataLst>
                </p:nvPr>
              </p:nvSpPr>
              <p:spPr>
                <a:xfrm>
                  <a:off x="1814349" y="4783108"/>
                  <a:ext cx="420087" cy="262178"/>
                </a:xfrm>
                <a:prstGeom prst="ellipse">
                  <a:avLst/>
                </a:prstGeom>
                <a:solidFill>
                  <a:srgbClr val="5B9BD5">
                    <a:lumMod val="40000"/>
                    <a:lumOff val="60000"/>
                  </a:srgb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Microsoft YaHei" panose="020B0503020204020204" pitchFamily="34" charset="-122"/>
                    <a:ea typeface="Microsoft YaHei" panose="020B0503020204020204" pitchFamily="34" charset="-122"/>
                  </a:endParaRPr>
                </a:p>
              </p:txBody>
            </p:sp>
            <p:sp>
              <p:nvSpPr>
                <p:cNvPr id="5231" name="PA-椭圆 299">
                  <a:extLst>
                    <a:ext uri="{FF2B5EF4-FFF2-40B4-BE49-F238E27FC236}">
                      <a16:creationId xmlns:a16="http://schemas.microsoft.com/office/drawing/2014/main" id="{FF29633A-0637-EBCD-1243-EA87DD37F3D1}"/>
                    </a:ext>
                  </a:extLst>
                </p:cNvPr>
                <p:cNvSpPr/>
                <p:nvPr>
                  <p:custDataLst>
                    <p:tags r:id="rId19"/>
                  </p:custDataLst>
                </p:nvPr>
              </p:nvSpPr>
              <p:spPr>
                <a:xfrm>
                  <a:off x="2120466" y="5127019"/>
                  <a:ext cx="513541" cy="327779"/>
                </a:xfrm>
                <a:prstGeom prst="ellipse">
                  <a:avLst/>
                </a:prstGeom>
                <a:solidFill>
                  <a:srgbClr val="FFC000">
                    <a:lumMod val="60000"/>
                    <a:lumOff val="40000"/>
                  </a:srgb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Microsoft YaHei" panose="020B0503020204020204" pitchFamily="34" charset="-122"/>
                    <a:ea typeface="Microsoft YaHei" panose="020B0503020204020204" pitchFamily="34" charset="-122"/>
                  </a:endParaRPr>
                </a:p>
              </p:txBody>
            </p:sp>
            <p:cxnSp>
              <p:nvCxnSpPr>
                <p:cNvPr id="5232" name="PA-直接箭头连接符 300">
                  <a:extLst>
                    <a:ext uri="{FF2B5EF4-FFF2-40B4-BE49-F238E27FC236}">
                      <a16:creationId xmlns:a16="http://schemas.microsoft.com/office/drawing/2014/main" id="{7065BCC1-9823-DA1A-B4D3-CB172EE1D08E}"/>
                    </a:ext>
                  </a:extLst>
                </p:cNvPr>
                <p:cNvCxnSpPr>
                  <a:cxnSpLocks/>
                  <a:stCxn id="5230" idx="5"/>
                  <a:endCxn id="5231" idx="0"/>
                </p:cNvCxnSpPr>
                <p:nvPr>
                  <p:custDataLst>
                    <p:tags r:id="rId20"/>
                  </p:custDataLst>
                </p:nvPr>
              </p:nvCxnSpPr>
              <p:spPr>
                <a:xfrm>
                  <a:off x="2172916" y="5006891"/>
                  <a:ext cx="204321" cy="120128"/>
                </a:xfrm>
                <a:prstGeom prst="straightConnector1">
                  <a:avLst/>
                </a:prstGeom>
                <a:noFill/>
                <a:ln w="6350" cap="flat" cmpd="sng" algn="ctr">
                  <a:solidFill>
                    <a:srgbClr val="0099CC"/>
                  </a:solidFill>
                  <a:prstDash val="solid"/>
                  <a:miter lim="800000"/>
                  <a:tailEnd type="triangle"/>
                </a:ln>
                <a:effectLst/>
              </p:spPr>
            </p:cxnSp>
            <p:cxnSp>
              <p:nvCxnSpPr>
                <p:cNvPr id="5233" name="PA-直接箭头连接符 301">
                  <a:extLst>
                    <a:ext uri="{FF2B5EF4-FFF2-40B4-BE49-F238E27FC236}">
                      <a16:creationId xmlns:a16="http://schemas.microsoft.com/office/drawing/2014/main" id="{83304784-8817-02A9-8F3F-6A41A088F491}"/>
                    </a:ext>
                  </a:extLst>
                </p:cNvPr>
                <p:cNvCxnSpPr>
                  <a:cxnSpLocks/>
                  <a:stCxn id="5230" idx="3"/>
                  <a:endCxn id="5229" idx="0"/>
                </p:cNvCxnSpPr>
                <p:nvPr>
                  <p:custDataLst>
                    <p:tags r:id="rId21"/>
                  </p:custDataLst>
                </p:nvPr>
              </p:nvCxnSpPr>
              <p:spPr>
                <a:xfrm flipH="1">
                  <a:off x="1587138" y="5006891"/>
                  <a:ext cx="288731" cy="119014"/>
                </a:xfrm>
                <a:prstGeom prst="straightConnector1">
                  <a:avLst/>
                </a:prstGeom>
                <a:noFill/>
                <a:ln w="6350" cap="flat" cmpd="sng" algn="ctr">
                  <a:solidFill>
                    <a:srgbClr val="0099CC"/>
                  </a:solidFill>
                  <a:prstDash val="solid"/>
                  <a:miter lim="800000"/>
                  <a:tailEnd type="triangle"/>
                </a:ln>
                <a:effectLst/>
              </p:spPr>
            </p:cxnSp>
            <p:cxnSp>
              <p:nvCxnSpPr>
                <p:cNvPr id="5234" name="PA-直接箭头连接符 302">
                  <a:extLst>
                    <a:ext uri="{FF2B5EF4-FFF2-40B4-BE49-F238E27FC236}">
                      <a16:creationId xmlns:a16="http://schemas.microsoft.com/office/drawing/2014/main" id="{D86BC0D4-3B93-3042-2A2D-8DE7320D3BBA}"/>
                    </a:ext>
                  </a:extLst>
                </p:cNvPr>
                <p:cNvCxnSpPr>
                  <a:cxnSpLocks/>
                  <a:stCxn id="5231" idx="2"/>
                  <a:endCxn id="5229" idx="6"/>
                </p:cNvCxnSpPr>
                <p:nvPr>
                  <p:custDataLst>
                    <p:tags r:id="rId22"/>
                  </p:custDataLst>
                </p:nvPr>
              </p:nvCxnSpPr>
              <p:spPr>
                <a:xfrm flipH="1" flipV="1">
                  <a:off x="1843908" y="5289795"/>
                  <a:ext cx="276558" cy="1114"/>
                </a:xfrm>
                <a:prstGeom prst="straightConnector1">
                  <a:avLst/>
                </a:prstGeom>
                <a:noFill/>
                <a:ln w="6350" cap="flat" cmpd="sng" algn="ctr">
                  <a:solidFill>
                    <a:srgbClr val="0099CC"/>
                  </a:solidFill>
                  <a:prstDash val="solid"/>
                  <a:miter lim="800000"/>
                  <a:tailEnd type="triangle"/>
                </a:ln>
                <a:effectLst/>
              </p:spPr>
            </p:cxnSp>
            <p:sp>
              <p:nvSpPr>
                <p:cNvPr id="5235" name="PA-文本框 235">
                  <a:extLst>
                    <a:ext uri="{FF2B5EF4-FFF2-40B4-BE49-F238E27FC236}">
                      <a16:creationId xmlns:a16="http://schemas.microsoft.com/office/drawing/2014/main" id="{D3C09EC2-0FD8-B402-3E98-2641A581EB03}"/>
                    </a:ext>
                  </a:extLst>
                </p:cNvPr>
                <p:cNvSpPr txBox="1"/>
                <p:nvPr>
                  <p:custDataLst>
                    <p:tags r:id="rId23"/>
                  </p:custDataLst>
                </p:nvPr>
              </p:nvSpPr>
              <p:spPr>
                <a:xfrm>
                  <a:off x="1157995" y="4212767"/>
                  <a:ext cx="672592"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借贷人</a:t>
                  </a:r>
                  <a:r>
                    <a:rPr lang="en-US" altLang="zh-CN" sz="900" b="1" kern="0" dirty="0">
                      <a:solidFill>
                        <a:prstClr val="black"/>
                      </a:solidFill>
                      <a:latin typeface="Microsoft YaHei" panose="020B0503020204020204" pitchFamily="34" charset="-122"/>
                      <a:ea typeface="Microsoft YaHei" panose="020B0503020204020204" pitchFamily="34" charset="-122"/>
                    </a:rPr>
                    <a:t>A</a:t>
                  </a:r>
                </a:p>
              </p:txBody>
            </p:sp>
            <p:sp>
              <p:nvSpPr>
                <p:cNvPr id="5236" name="PA-文本框 236">
                  <a:extLst>
                    <a:ext uri="{FF2B5EF4-FFF2-40B4-BE49-F238E27FC236}">
                      <a16:creationId xmlns:a16="http://schemas.microsoft.com/office/drawing/2014/main" id="{D412A47D-71D3-EAC3-4ADE-FEDE43B8CCBC}"/>
                    </a:ext>
                  </a:extLst>
                </p:cNvPr>
                <p:cNvSpPr txBox="1"/>
                <p:nvPr>
                  <p:custDataLst>
                    <p:tags r:id="rId24"/>
                  </p:custDataLst>
                </p:nvPr>
              </p:nvSpPr>
              <p:spPr>
                <a:xfrm>
                  <a:off x="397817" y="4095478"/>
                  <a:ext cx="672592"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众邦</a:t>
                  </a:r>
                  <a:endParaRPr lang="en-US" altLang="zh-CN" sz="900" b="1"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银行</a:t>
                  </a:r>
                  <a:endParaRPr lang="en-US" altLang="zh-CN" sz="900" b="1" kern="0" dirty="0">
                    <a:solidFill>
                      <a:prstClr val="black"/>
                    </a:solidFill>
                    <a:latin typeface="Microsoft YaHei" panose="020B0503020204020204" pitchFamily="34" charset="-122"/>
                    <a:ea typeface="Microsoft YaHei" panose="020B0503020204020204" pitchFamily="34" charset="-122"/>
                  </a:endParaRPr>
                </a:p>
              </p:txBody>
            </p:sp>
            <p:sp>
              <p:nvSpPr>
                <p:cNvPr id="5237" name="PA-文本框 237">
                  <a:extLst>
                    <a:ext uri="{FF2B5EF4-FFF2-40B4-BE49-F238E27FC236}">
                      <a16:creationId xmlns:a16="http://schemas.microsoft.com/office/drawing/2014/main" id="{194B48A6-0557-C74C-739E-A01A6F2CA742}"/>
                    </a:ext>
                  </a:extLst>
                </p:cNvPr>
                <p:cNvSpPr txBox="1"/>
                <p:nvPr>
                  <p:custDataLst>
                    <p:tags r:id="rId25"/>
                  </p:custDataLst>
                </p:nvPr>
              </p:nvSpPr>
              <p:spPr>
                <a:xfrm>
                  <a:off x="2196314" y="4199562"/>
                  <a:ext cx="672592"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借贷人</a:t>
                  </a:r>
                  <a:r>
                    <a:rPr lang="en-US" altLang="zh-CN" sz="900" b="1" kern="0" dirty="0">
                      <a:solidFill>
                        <a:prstClr val="black"/>
                      </a:solidFill>
                      <a:latin typeface="Microsoft YaHei" panose="020B0503020204020204" pitchFamily="34" charset="-122"/>
                      <a:ea typeface="Microsoft YaHei" panose="020B0503020204020204" pitchFamily="34" charset="-122"/>
                    </a:rPr>
                    <a:t>B</a:t>
                  </a:r>
                </a:p>
              </p:txBody>
            </p:sp>
            <p:sp>
              <p:nvSpPr>
                <p:cNvPr id="5238" name="PA-文本框 238">
                  <a:extLst>
                    <a:ext uri="{FF2B5EF4-FFF2-40B4-BE49-F238E27FC236}">
                      <a16:creationId xmlns:a16="http://schemas.microsoft.com/office/drawing/2014/main" id="{33798711-6440-66B6-E371-61F12CE351A2}"/>
                    </a:ext>
                  </a:extLst>
                </p:cNvPr>
                <p:cNvSpPr txBox="1"/>
                <p:nvPr>
                  <p:custDataLst>
                    <p:tags r:id="rId26"/>
                  </p:custDataLst>
                </p:nvPr>
              </p:nvSpPr>
              <p:spPr>
                <a:xfrm>
                  <a:off x="1692950" y="4811627"/>
                  <a:ext cx="672592"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借贷人</a:t>
                  </a:r>
                  <a:r>
                    <a:rPr lang="en-US" altLang="zh-CN" sz="900" b="1" kern="0" dirty="0">
                      <a:solidFill>
                        <a:prstClr val="black"/>
                      </a:solidFill>
                      <a:latin typeface="Microsoft YaHei" panose="020B0503020204020204" pitchFamily="34" charset="-122"/>
                      <a:ea typeface="Microsoft YaHei" panose="020B0503020204020204" pitchFamily="34" charset="-122"/>
                    </a:rPr>
                    <a:t>C</a:t>
                  </a:r>
                </a:p>
              </p:txBody>
            </p:sp>
            <p:sp>
              <p:nvSpPr>
                <p:cNvPr id="5239" name="PA-文本框 240">
                  <a:extLst>
                    <a:ext uri="{FF2B5EF4-FFF2-40B4-BE49-F238E27FC236}">
                      <a16:creationId xmlns:a16="http://schemas.microsoft.com/office/drawing/2014/main" id="{2D82451F-7C94-87D0-A1D5-C44E38F69CD8}"/>
                    </a:ext>
                  </a:extLst>
                </p:cNvPr>
                <p:cNvSpPr txBox="1"/>
                <p:nvPr>
                  <p:custDataLst>
                    <p:tags r:id="rId27"/>
                  </p:custDataLst>
                </p:nvPr>
              </p:nvSpPr>
              <p:spPr>
                <a:xfrm>
                  <a:off x="2042525" y="5109409"/>
                  <a:ext cx="672592"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北京</a:t>
                  </a:r>
                  <a:endParaRPr lang="en-US" altLang="zh-CN" sz="900" b="1"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担保</a:t>
                  </a:r>
                  <a:endParaRPr lang="en-US" altLang="zh-CN" sz="900" b="1" kern="0" dirty="0">
                    <a:solidFill>
                      <a:prstClr val="black"/>
                    </a:solidFill>
                    <a:latin typeface="Microsoft YaHei" panose="020B0503020204020204" pitchFamily="34" charset="-122"/>
                    <a:ea typeface="Microsoft YaHei" panose="020B0503020204020204" pitchFamily="34" charset="-122"/>
                  </a:endParaRPr>
                </a:p>
              </p:txBody>
            </p:sp>
            <p:sp>
              <p:nvSpPr>
                <p:cNvPr id="5240" name="PA-文本框 241">
                  <a:extLst>
                    <a:ext uri="{FF2B5EF4-FFF2-40B4-BE49-F238E27FC236}">
                      <a16:creationId xmlns:a16="http://schemas.microsoft.com/office/drawing/2014/main" id="{C002FDAE-901D-A824-615D-E837B5E94D8A}"/>
                    </a:ext>
                  </a:extLst>
                </p:cNvPr>
                <p:cNvSpPr txBox="1"/>
                <p:nvPr>
                  <p:custDataLst>
                    <p:tags r:id="rId28"/>
                  </p:custDataLst>
                </p:nvPr>
              </p:nvSpPr>
              <p:spPr>
                <a:xfrm>
                  <a:off x="2916633" y="4107049"/>
                  <a:ext cx="672592"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交通</a:t>
                  </a:r>
                  <a:endParaRPr lang="en-US" altLang="zh-CN" sz="900" b="1"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银行</a:t>
                  </a:r>
                  <a:endParaRPr lang="en-US" altLang="zh-CN" sz="900" b="1" kern="0" dirty="0">
                    <a:solidFill>
                      <a:prstClr val="black"/>
                    </a:solidFill>
                    <a:latin typeface="Microsoft YaHei" panose="020B0503020204020204" pitchFamily="34" charset="-122"/>
                    <a:ea typeface="Microsoft YaHei" panose="020B0503020204020204" pitchFamily="34" charset="-122"/>
                  </a:endParaRPr>
                </a:p>
              </p:txBody>
            </p:sp>
            <p:sp>
              <p:nvSpPr>
                <p:cNvPr id="5241" name="PA-文本框 242">
                  <a:extLst>
                    <a:ext uri="{FF2B5EF4-FFF2-40B4-BE49-F238E27FC236}">
                      <a16:creationId xmlns:a16="http://schemas.microsoft.com/office/drawing/2014/main" id="{49FB36CD-90E5-7482-FD6D-E3B4B75447AE}"/>
                    </a:ext>
                  </a:extLst>
                </p:cNvPr>
                <p:cNvSpPr txBox="1"/>
                <p:nvPr>
                  <p:custDataLst>
                    <p:tags r:id="rId29"/>
                  </p:custDataLst>
                </p:nvPr>
              </p:nvSpPr>
              <p:spPr>
                <a:xfrm>
                  <a:off x="1243753" y="5111712"/>
                  <a:ext cx="672592"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工商</a:t>
                  </a:r>
                  <a:endParaRPr lang="en-US" altLang="zh-CN" sz="900" b="1"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银行</a:t>
                  </a:r>
                  <a:endParaRPr lang="en-US" altLang="zh-CN" sz="900" b="1" kern="0" dirty="0">
                    <a:solidFill>
                      <a:prstClr val="black"/>
                    </a:solidFill>
                    <a:latin typeface="Microsoft YaHei" panose="020B0503020204020204" pitchFamily="34" charset="-122"/>
                    <a:ea typeface="Microsoft YaHei" panose="020B0503020204020204" pitchFamily="34" charset="-122"/>
                  </a:endParaRPr>
                </a:p>
              </p:txBody>
            </p:sp>
            <p:sp>
              <p:nvSpPr>
                <p:cNvPr id="5242" name="PA-文本框 243">
                  <a:extLst>
                    <a:ext uri="{FF2B5EF4-FFF2-40B4-BE49-F238E27FC236}">
                      <a16:creationId xmlns:a16="http://schemas.microsoft.com/office/drawing/2014/main" id="{2E232908-AB79-A53D-9375-BF67F37FBD47}"/>
                    </a:ext>
                  </a:extLst>
                </p:cNvPr>
                <p:cNvSpPr txBox="1"/>
                <p:nvPr>
                  <p:custDataLst>
                    <p:tags r:id="rId30"/>
                  </p:custDataLst>
                </p:nvPr>
              </p:nvSpPr>
              <p:spPr>
                <a:xfrm>
                  <a:off x="1601010" y="4373529"/>
                  <a:ext cx="830520" cy="461358"/>
                </a:xfrm>
                <a:prstGeom prst="rect">
                  <a:avLst/>
                </a:prstGeom>
                <a:noFill/>
              </p:spPr>
              <p:txBody>
                <a:bodyPr wrap="square" rtlCol="0">
                  <a:spAutoFit/>
                </a:bodyPr>
                <a:lstStyle/>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信息</a:t>
                  </a:r>
                  <a:endParaRPr lang="en-US" altLang="zh-CN" sz="900" b="1"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900" b="1" kern="0" dirty="0">
                      <a:solidFill>
                        <a:prstClr val="black"/>
                      </a:solidFill>
                      <a:latin typeface="Microsoft YaHei" panose="020B0503020204020204" pitchFamily="34" charset="-122"/>
                      <a:ea typeface="Microsoft YaHei" panose="020B0503020204020204" pitchFamily="34" charset="-122"/>
                    </a:rPr>
                    <a:t>公司</a:t>
                  </a:r>
                  <a:endParaRPr lang="en-US" altLang="zh-CN" sz="900" b="1" kern="0" dirty="0">
                    <a:solidFill>
                      <a:prstClr val="black"/>
                    </a:solidFill>
                    <a:latin typeface="Microsoft YaHei" panose="020B0503020204020204" pitchFamily="34" charset="-122"/>
                    <a:ea typeface="Microsoft YaHei" panose="020B0503020204020204" pitchFamily="34" charset="-122"/>
                  </a:endParaRPr>
                </a:p>
              </p:txBody>
            </p:sp>
            <p:cxnSp>
              <p:nvCxnSpPr>
                <p:cNvPr id="5243" name="PA-直接连接符 294">
                  <a:extLst>
                    <a:ext uri="{FF2B5EF4-FFF2-40B4-BE49-F238E27FC236}">
                      <a16:creationId xmlns:a16="http://schemas.microsoft.com/office/drawing/2014/main" id="{9FC9EB01-DE0A-C588-FEBD-5BDDDE9A0A3C}"/>
                    </a:ext>
                  </a:extLst>
                </p:cNvPr>
                <p:cNvCxnSpPr>
                  <a:cxnSpLocks/>
                  <a:stCxn id="5220" idx="5"/>
                  <a:endCxn id="5218" idx="1"/>
                </p:cNvCxnSpPr>
                <p:nvPr>
                  <p:custDataLst>
                    <p:tags r:id="rId31"/>
                  </p:custDataLst>
                </p:nvPr>
              </p:nvCxnSpPr>
              <p:spPr>
                <a:xfrm>
                  <a:off x="1653056" y="4416696"/>
                  <a:ext cx="218573" cy="53299"/>
                </a:xfrm>
                <a:prstGeom prst="line">
                  <a:avLst/>
                </a:prstGeom>
                <a:noFill/>
                <a:ln w="6350" cap="flat" cmpd="sng" algn="ctr">
                  <a:solidFill>
                    <a:srgbClr val="C00000"/>
                  </a:solidFill>
                  <a:prstDash val="solid"/>
                  <a:miter lim="800000"/>
                  <a:headEnd type="triangle"/>
                </a:ln>
                <a:effectLst/>
              </p:spPr>
            </p:cxnSp>
            <p:cxnSp>
              <p:nvCxnSpPr>
                <p:cNvPr id="5244" name="PA-直接连接符 295">
                  <a:extLst>
                    <a:ext uri="{FF2B5EF4-FFF2-40B4-BE49-F238E27FC236}">
                      <a16:creationId xmlns:a16="http://schemas.microsoft.com/office/drawing/2014/main" id="{8F727575-EB85-4DBD-3C9D-CED4DC036C3F}"/>
                    </a:ext>
                  </a:extLst>
                </p:cNvPr>
                <p:cNvCxnSpPr>
                  <a:cxnSpLocks/>
                  <a:stCxn id="5225" idx="3"/>
                  <a:endCxn id="5218" idx="7"/>
                </p:cNvCxnSpPr>
                <p:nvPr>
                  <p:custDataLst>
                    <p:tags r:id="rId32"/>
                  </p:custDataLst>
                </p:nvPr>
              </p:nvCxnSpPr>
              <p:spPr>
                <a:xfrm flipH="1">
                  <a:off x="2168674" y="4404679"/>
                  <a:ext cx="209273" cy="65316"/>
                </a:xfrm>
                <a:prstGeom prst="line">
                  <a:avLst/>
                </a:prstGeom>
                <a:noFill/>
                <a:ln w="6350" cap="flat" cmpd="sng" algn="ctr">
                  <a:solidFill>
                    <a:srgbClr val="C00000"/>
                  </a:solidFill>
                  <a:prstDash val="solid"/>
                  <a:miter lim="800000"/>
                  <a:headEnd type="triangle"/>
                  <a:tailEnd type="none"/>
                </a:ln>
                <a:effectLst/>
              </p:spPr>
            </p:cxnSp>
            <p:cxnSp>
              <p:nvCxnSpPr>
                <p:cNvPr id="5245" name="PA-直接连接符 296">
                  <a:extLst>
                    <a:ext uri="{FF2B5EF4-FFF2-40B4-BE49-F238E27FC236}">
                      <a16:creationId xmlns:a16="http://schemas.microsoft.com/office/drawing/2014/main" id="{9F17E618-83FE-397C-7E1B-EDE941A1D8D6}"/>
                    </a:ext>
                  </a:extLst>
                </p:cNvPr>
                <p:cNvCxnSpPr>
                  <a:cxnSpLocks/>
                  <a:stCxn id="5230" idx="0"/>
                  <a:endCxn id="5218" idx="4"/>
                </p:cNvCxnSpPr>
                <p:nvPr>
                  <p:custDataLst>
                    <p:tags r:id="rId33"/>
                  </p:custDataLst>
                </p:nvPr>
              </p:nvCxnSpPr>
              <p:spPr>
                <a:xfrm flipH="1" flipV="1">
                  <a:off x="2020152" y="4689544"/>
                  <a:ext cx="4241" cy="93564"/>
                </a:xfrm>
                <a:prstGeom prst="line">
                  <a:avLst/>
                </a:prstGeom>
                <a:noFill/>
                <a:ln w="6350" cap="flat" cmpd="sng" algn="ctr">
                  <a:solidFill>
                    <a:srgbClr val="C00000"/>
                  </a:solidFill>
                  <a:prstDash val="solid"/>
                  <a:miter lim="800000"/>
                  <a:headEnd type="triangle"/>
                  <a:tailEnd type="none"/>
                </a:ln>
                <a:effectLst/>
              </p:spPr>
            </p:cxnSp>
          </p:grpSp>
        </p:grpSp>
        <p:sp>
          <p:nvSpPr>
            <p:cNvPr id="5252" name="矩形 47">
              <a:extLst>
                <a:ext uri="{FF2B5EF4-FFF2-40B4-BE49-F238E27FC236}">
                  <a16:creationId xmlns:a16="http://schemas.microsoft.com/office/drawing/2014/main" id="{F9C54FC9-8EB1-6F15-F471-657068037C82}"/>
                </a:ext>
              </a:extLst>
            </p:cNvPr>
            <p:cNvSpPr/>
            <p:nvPr/>
          </p:nvSpPr>
          <p:spPr>
            <a:xfrm>
              <a:off x="4151202" y="5216482"/>
              <a:ext cx="1076255" cy="5043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信用担保关系</a:t>
              </a:r>
              <a:endParaRPr lang="en-US" altLang="zh-CN" sz="1100" b="1"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a:p>
              <a:pPr algn="ctr"/>
              <a:r>
                <a:rPr lang="en-US" altLang="zh-CN" sz="1100" b="1"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a:t>
              </a:r>
              <a:r>
                <a:rPr lang="zh-CN" altLang="en-US" sz="1100" b="1"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三元关系</a:t>
              </a:r>
              <a:r>
                <a:rPr lang="en-US" altLang="zh-CN" sz="1100" b="1"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a:t>
              </a:r>
              <a:endParaRPr lang="zh-CN" altLang="en-US" sz="1100" b="1"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2" name="灯片编号占位符 1">
            <a:extLst>
              <a:ext uri="{FF2B5EF4-FFF2-40B4-BE49-F238E27FC236}">
                <a16:creationId xmlns:a16="http://schemas.microsoft.com/office/drawing/2014/main" id="{FD98EFCC-7BB6-341E-A6F0-0DE9384802E6}"/>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18</a:t>
            </a:fld>
            <a:endParaRPr lang="zh-CN" altLang="en-US" dirty="0">
              <a:solidFill>
                <a:prstClr val="white"/>
              </a:solidFill>
            </a:endParaRPr>
          </a:p>
        </p:txBody>
      </p:sp>
    </p:spTree>
    <p:custDataLst>
      <p:tags r:id="rId1"/>
    </p:custDataLst>
    <p:extLst>
      <p:ext uri="{BB962C8B-B14F-4D97-AF65-F5344CB8AC3E}">
        <p14:creationId xmlns:p14="http://schemas.microsoft.com/office/powerpoint/2010/main" val="650796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灯片编号占位符 1"/>
          <p:cNvSpPr>
            <a:spLocks noGrp="1"/>
          </p:cNvSpPr>
          <p:nvPr>
            <p:ph type="sldNum" sz="quarter" idx="12"/>
          </p:nvPr>
        </p:nvSpPr>
        <p:spPr>
          <a:xfrm>
            <a:off x="8642885" y="5675745"/>
            <a:ext cx="1910380" cy="353442"/>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19</a:t>
            </a:fld>
            <a:endParaRPr lang="zh-CN" altLang="en-US" dirty="0">
              <a:solidFill>
                <a:prstClr val="white"/>
              </a:solidFill>
              <a:latin typeface="Calibri"/>
              <a:ea typeface="等线" panose="02010600030101010101" pitchFamily="2" charset="-122"/>
            </a:endParaRPr>
          </a:p>
        </p:txBody>
      </p:sp>
      <p:sp>
        <p:nvSpPr>
          <p:cNvPr id="92" name="Rectangle 2"/>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三、学术创新成果</a:t>
            </a:r>
          </a:p>
        </p:txBody>
      </p:sp>
      <p:grpSp>
        <p:nvGrpSpPr>
          <p:cNvPr id="62" name="组合 61">
            <a:extLst>
              <a:ext uri="{FF2B5EF4-FFF2-40B4-BE49-F238E27FC236}">
                <a16:creationId xmlns:a16="http://schemas.microsoft.com/office/drawing/2014/main" id="{0A0569F7-FA6C-4591-92AD-CAA8B01B3383}"/>
              </a:ext>
            </a:extLst>
          </p:cNvPr>
          <p:cNvGrpSpPr/>
          <p:nvPr/>
        </p:nvGrpSpPr>
        <p:grpSpPr>
          <a:xfrm>
            <a:off x="1704110" y="845039"/>
            <a:ext cx="8603673" cy="5545880"/>
            <a:chOff x="1755331" y="849457"/>
            <a:chExt cx="9265799" cy="5729201"/>
          </a:xfrm>
        </p:grpSpPr>
        <p:sp>
          <p:nvSpPr>
            <p:cNvPr id="63" name="圆角矩形 20">
              <a:extLst>
                <a:ext uri="{FF2B5EF4-FFF2-40B4-BE49-F238E27FC236}">
                  <a16:creationId xmlns:a16="http://schemas.microsoft.com/office/drawing/2014/main" id="{9ED57DEA-2604-48A8-8164-6D8E33749281}"/>
                </a:ext>
              </a:extLst>
            </p:cNvPr>
            <p:cNvSpPr/>
            <p:nvPr/>
          </p:nvSpPr>
          <p:spPr>
            <a:xfrm>
              <a:off x="3010497" y="1636280"/>
              <a:ext cx="1823896" cy="34689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3649F4C5-0DF8-4D80-9253-CBC2DC55D105}"/>
                </a:ext>
              </a:extLst>
            </p:cNvPr>
            <p:cNvSpPr/>
            <p:nvPr/>
          </p:nvSpPr>
          <p:spPr>
            <a:xfrm>
              <a:off x="6492330" y="1043407"/>
              <a:ext cx="4528800" cy="2195147"/>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9EBCEA8B-C057-4D2D-A65E-8DCA7B46D6E7}"/>
                </a:ext>
              </a:extLst>
            </p:cNvPr>
            <p:cNvSpPr txBox="1"/>
            <p:nvPr/>
          </p:nvSpPr>
          <p:spPr>
            <a:xfrm>
              <a:off x="6446405" y="1281071"/>
              <a:ext cx="4090234" cy="41333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产线数据的故障关联分析与预测</a:t>
              </a:r>
              <a:endParaRPr lang="en-US" altLang="zh-CN" sz="2000" b="1" dirty="0">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ECA39F61-3017-4F8C-80D9-B221DA19543E}"/>
                </a:ext>
              </a:extLst>
            </p:cNvPr>
            <p:cNvSpPr txBox="1"/>
            <p:nvPr/>
          </p:nvSpPr>
          <p:spPr>
            <a:xfrm>
              <a:off x="6784924" y="849457"/>
              <a:ext cx="3687119" cy="413336"/>
            </a:xfrm>
            <a:prstGeom prst="rect">
              <a:avLst/>
            </a:prstGeom>
            <a:solidFill>
              <a:schemeClr val="accent5">
                <a:lumMod val="20000"/>
                <a:lumOff val="80000"/>
              </a:schemeClr>
            </a:solidFill>
            <a:ln w="1905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000" b="1" dirty="0">
                  <a:solidFill>
                    <a:srgbClr val="000099"/>
                  </a:solidFill>
                  <a:latin typeface="微软雅黑" panose="020B0503020204020204" pitchFamily="34" charset="-122"/>
                  <a:ea typeface="微软雅黑" panose="020B0503020204020204" pitchFamily="34" charset="-122"/>
                </a:rPr>
                <a:t>创新成果三：制造应用创新</a:t>
              </a:r>
              <a:endParaRPr lang="en-US" altLang="zh-CN" sz="2000" b="1" dirty="0">
                <a:solidFill>
                  <a:srgbClr val="000099"/>
                </a:solidFill>
                <a:latin typeface="微软雅黑" panose="020B0503020204020204" pitchFamily="34" charset="-122"/>
                <a:ea typeface="微软雅黑" panose="020B0503020204020204" pitchFamily="34" charset="-122"/>
              </a:endParaRPr>
            </a:p>
          </p:txBody>
        </p:sp>
        <p:grpSp>
          <p:nvGrpSpPr>
            <p:cNvPr id="68" name="组合 67">
              <a:extLst>
                <a:ext uri="{FF2B5EF4-FFF2-40B4-BE49-F238E27FC236}">
                  <a16:creationId xmlns:a16="http://schemas.microsoft.com/office/drawing/2014/main" id="{80EC987C-E42A-43C2-8EB2-3A80867EEFD1}"/>
                </a:ext>
              </a:extLst>
            </p:cNvPr>
            <p:cNvGrpSpPr/>
            <p:nvPr/>
          </p:nvGrpSpPr>
          <p:grpSpPr>
            <a:xfrm>
              <a:off x="6615416" y="2735321"/>
              <a:ext cx="3966351" cy="457307"/>
              <a:chOff x="6615416" y="2658630"/>
              <a:chExt cx="3966351" cy="457307"/>
            </a:xfrm>
            <a:solidFill>
              <a:schemeClr val="accent5">
                <a:lumMod val="20000"/>
                <a:lumOff val="80000"/>
              </a:schemeClr>
            </a:solidFill>
          </p:grpSpPr>
          <p:sp>
            <p:nvSpPr>
              <p:cNvPr id="159" name="文本框 158">
                <a:extLst>
                  <a:ext uri="{FF2B5EF4-FFF2-40B4-BE49-F238E27FC236}">
                    <a16:creationId xmlns:a16="http://schemas.microsoft.com/office/drawing/2014/main" id="{23BF1152-CAAD-41FD-BA64-73DDD1BE0974}"/>
                  </a:ext>
                </a:extLst>
              </p:cNvPr>
              <p:cNvSpPr txBox="1"/>
              <p:nvPr/>
            </p:nvSpPr>
            <p:spPr>
              <a:xfrm>
                <a:off x="6615416" y="2658630"/>
                <a:ext cx="1903175" cy="457307"/>
              </a:xfrm>
              <a:prstGeom prst="roundRect">
                <a:avLst/>
              </a:prstGeom>
              <a:grpFill/>
              <a:ln w="19050">
                <a:noFill/>
              </a:ln>
            </p:spPr>
            <p:txBody>
              <a:bodyPr wrap="square">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2000" dirty="0"/>
                  <a:t>故障传播分析</a:t>
                </a:r>
                <a:endParaRPr lang="en-US" altLang="zh-CN" sz="2000" dirty="0"/>
              </a:p>
            </p:txBody>
          </p:sp>
          <p:sp>
            <p:nvSpPr>
              <p:cNvPr id="160" name="文本框 159">
                <a:extLst>
                  <a:ext uri="{FF2B5EF4-FFF2-40B4-BE49-F238E27FC236}">
                    <a16:creationId xmlns:a16="http://schemas.microsoft.com/office/drawing/2014/main" id="{63921B23-8924-4799-AC58-D5B4B320D856}"/>
                  </a:ext>
                </a:extLst>
              </p:cNvPr>
              <p:cNvSpPr txBox="1"/>
              <p:nvPr/>
            </p:nvSpPr>
            <p:spPr>
              <a:xfrm>
                <a:off x="8678592" y="2658630"/>
                <a:ext cx="1903175" cy="457307"/>
              </a:xfrm>
              <a:prstGeom prst="roundRect">
                <a:avLst/>
              </a:prstGeom>
              <a:grpFill/>
              <a:ln w="19050">
                <a:noFill/>
              </a:ln>
            </p:spPr>
            <p:txBody>
              <a:bodyPr wrap="square">
                <a:spAutoFit/>
              </a:bodyPr>
              <a:lstStyle>
                <a:defPPr>
                  <a:defRPr lang="zh-CN"/>
                </a:defPPr>
                <a:lvl1pPr algn="ctr">
                  <a:defRPr>
                    <a:latin typeface="微软雅黑" panose="020B0503020204020204" pitchFamily="34" charset="-122"/>
                    <a:ea typeface="微软雅黑" panose="020B0503020204020204" pitchFamily="34" charset="-122"/>
                  </a:defRPr>
                </a:lvl1pPr>
              </a:lstStyle>
              <a:p>
                <a:r>
                  <a:rPr lang="zh-CN" altLang="en-US" sz="2000" dirty="0"/>
                  <a:t>故障节点预测</a:t>
                </a:r>
                <a:endParaRPr lang="en-US" altLang="zh-CN" sz="2000" dirty="0"/>
              </a:p>
            </p:txBody>
          </p:sp>
        </p:grpSp>
        <p:sp>
          <p:nvSpPr>
            <p:cNvPr id="69" name="矩形 68">
              <a:extLst>
                <a:ext uri="{FF2B5EF4-FFF2-40B4-BE49-F238E27FC236}">
                  <a16:creationId xmlns:a16="http://schemas.microsoft.com/office/drawing/2014/main" id="{D2C4213F-BAB9-4542-888A-D42BC2F1C977}"/>
                </a:ext>
              </a:extLst>
            </p:cNvPr>
            <p:cNvSpPr/>
            <p:nvPr/>
          </p:nvSpPr>
          <p:spPr>
            <a:xfrm>
              <a:off x="1755331" y="1043406"/>
              <a:ext cx="4529137" cy="2195147"/>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60A728A9-212F-42C3-92D1-59759F0B050B}"/>
                </a:ext>
              </a:extLst>
            </p:cNvPr>
            <p:cNvSpPr txBox="1"/>
            <p:nvPr/>
          </p:nvSpPr>
          <p:spPr>
            <a:xfrm>
              <a:off x="2223970" y="849457"/>
              <a:ext cx="3961539" cy="413336"/>
            </a:xfrm>
            <a:prstGeom prst="rect">
              <a:avLst/>
            </a:prstGeom>
            <a:solidFill>
              <a:schemeClr val="accent5">
                <a:lumMod val="20000"/>
                <a:lumOff val="80000"/>
              </a:schemeClr>
            </a:solidFill>
            <a:ln w="1905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000" b="1" dirty="0">
                  <a:solidFill>
                    <a:srgbClr val="000099"/>
                  </a:solidFill>
                  <a:latin typeface="微软雅黑" panose="020B0503020204020204" pitchFamily="34" charset="-122"/>
                  <a:ea typeface="微软雅黑" panose="020B0503020204020204" pitchFamily="34" charset="-122"/>
                </a:rPr>
                <a:t>创新成果二：金融应用创新</a:t>
              </a:r>
              <a:endParaRPr lang="en-US" altLang="zh-CN" sz="2000" b="1" dirty="0">
                <a:solidFill>
                  <a:srgbClr val="000099"/>
                </a:solidFill>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0E2A273D-E139-48D9-8956-DE528CC7E0C6}"/>
                </a:ext>
              </a:extLst>
            </p:cNvPr>
            <p:cNvSpPr txBox="1"/>
            <p:nvPr/>
          </p:nvSpPr>
          <p:spPr>
            <a:xfrm>
              <a:off x="2081101" y="1281071"/>
              <a:ext cx="4104408" cy="41333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金融数据的时序规则挖掘与推理</a:t>
              </a:r>
              <a:endParaRPr lang="en-US" altLang="zh-CN" sz="2000" b="1" dirty="0">
                <a:latin typeface="微软雅黑" panose="020B0503020204020204" pitchFamily="34" charset="-122"/>
                <a:ea typeface="微软雅黑" panose="020B0503020204020204" pitchFamily="34" charset="-122"/>
              </a:endParaRPr>
            </a:p>
          </p:txBody>
        </p:sp>
        <p:grpSp>
          <p:nvGrpSpPr>
            <p:cNvPr id="72" name="组合 71">
              <a:extLst>
                <a:ext uri="{FF2B5EF4-FFF2-40B4-BE49-F238E27FC236}">
                  <a16:creationId xmlns:a16="http://schemas.microsoft.com/office/drawing/2014/main" id="{69523C3F-FD54-4503-83EB-26D0DAA5A794}"/>
                </a:ext>
              </a:extLst>
            </p:cNvPr>
            <p:cNvGrpSpPr/>
            <p:nvPr/>
          </p:nvGrpSpPr>
          <p:grpSpPr>
            <a:xfrm>
              <a:off x="3192685" y="3281829"/>
              <a:ext cx="6409726" cy="937844"/>
              <a:chOff x="3096964" y="3241473"/>
              <a:chExt cx="6409726" cy="937844"/>
            </a:xfrm>
            <a:solidFill>
              <a:schemeClr val="accent1">
                <a:lumMod val="60000"/>
                <a:lumOff val="40000"/>
              </a:schemeClr>
            </a:solidFill>
          </p:grpSpPr>
          <p:sp>
            <p:nvSpPr>
              <p:cNvPr id="157" name="上下箭头 11">
                <a:extLst>
                  <a:ext uri="{FF2B5EF4-FFF2-40B4-BE49-F238E27FC236}">
                    <a16:creationId xmlns:a16="http://schemas.microsoft.com/office/drawing/2014/main" id="{811A9683-4D44-4BAD-B0E0-660ACA52194C}"/>
                  </a:ext>
                </a:extLst>
              </p:cNvPr>
              <p:cNvSpPr/>
              <p:nvPr/>
            </p:nvSpPr>
            <p:spPr>
              <a:xfrm>
                <a:off x="3096964" y="3241473"/>
                <a:ext cx="479930" cy="937844"/>
              </a:xfrm>
              <a:prstGeom prst="upDownArrow">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sp>
            <p:nvSpPr>
              <p:cNvPr id="158" name="上下箭头 12">
                <a:extLst>
                  <a:ext uri="{FF2B5EF4-FFF2-40B4-BE49-F238E27FC236}">
                    <a16:creationId xmlns:a16="http://schemas.microsoft.com/office/drawing/2014/main" id="{FC923F95-192A-4EB4-BBE1-0827D976B01B}"/>
                  </a:ext>
                </a:extLst>
              </p:cNvPr>
              <p:cNvSpPr/>
              <p:nvPr/>
            </p:nvSpPr>
            <p:spPr>
              <a:xfrm>
                <a:off x="9026760" y="3241473"/>
                <a:ext cx="479930" cy="937844"/>
              </a:xfrm>
              <a:prstGeom prst="upDownArrow">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sp>
          <p:nvSpPr>
            <p:cNvPr id="74" name="文本框 73">
              <a:extLst>
                <a:ext uri="{FF2B5EF4-FFF2-40B4-BE49-F238E27FC236}">
                  <a16:creationId xmlns:a16="http://schemas.microsoft.com/office/drawing/2014/main" id="{D5812F68-3FD6-4DBA-B920-5DD495E3F099}"/>
                </a:ext>
              </a:extLst>
            </p:cNvPr>
            <p:cNvSpPr txBox="1"/>
            <p:nvPr/>
          </p:nvSpPr>
          <p:spPr>
            <a:xfrm>
              <a:off x="1755331" y="1087570"/>
              <a:ext cx="450464" cy="2003086"/>
            </a:xfrm>
            <a:prstGeom prst="rect">
              <a:avLst/>
            </a:prstGeom>
            <a:noFill/>
          </p:spPr>
          <p:txBody>
            <a:bodyPr wrap="square">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图计算</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金融</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2969C104-1B2F-472B-8582-E96FF3300163}"/>
                </a:ext>
              </a:extLst>
            </p:cNvPr>
            <p:cNvSpPr txBox="1"/>
            <p:nvPr/>
          </p:nvSpPr>
          <p:spPr>
            <a:xfrm>
              <a:off x="10571130" y="1087570"/>
              <a:ext cx="450000" cy="2003086"/>
            </a:xfrm>
            <a:prstGeom prst="rect">
              <a:avLst/>
            </a:prstGeom>
            <a:noFill/>
          </p:spPr>
          <p:txBody>
            <a:bodyPr wrap="square">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图计算</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制造</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sp>
          <p:nvSpPr>
            <p:cNvPr id="79" name="文本框 78">
              <a:extLst>
                <a:ext uri="{FF2B5EF4-FFF2-40B4-BE49-F238E27FC236}">
                  <a16:creationId xmlns:a16="http://schemas.microsoft.com/office/drawing/2014/main" id="{4ADB0802-D075-459C-B69C-3B8515975F20}"/>
                </a:ext>
              </a:extLst>
            </p:cNvPr>
            <p:cNvSpPr txBox="1"/>
            <p:nvPr/>
          </p:nvSpPr>
          <p:spPr>
            <a:xfrm>
              <a:off x="4399869" y="3258028"/>
              <a:ext cx="3995702" cy="753079"/>
            </a:xfrm>
            <a:prstGeom prst="rect">
              <a:avLst/>
            </a:prstGeom>
            <a:noFill/>
          </p:spPr>
          <p:txBody>
            <a:bodyPr wrap="square" rtlCol="0">
              <a:spAutoFit/>
            </a:bodyPr>
            <a:lstStyle/>
            <a:p>
              <a:pPr algn="ctr">
                <a:lnSpc>
                  <a:spcPct val="120000"/>
                </a:lnSpc>
              </a:pPr>
              <a:r>
                <a:rPr lang="zh-CN" altLang="en-US" b="1" dirty="0">
                  <a:latin typeface="微软雅黑" panose="020B0503020204020204" pitchFamily="34" charset="-122"/>
                  <a:ea typeface="微软雅黑" panose="020B0503020204020204" pitchFamily="34" charset="-122"/>
                </a:rPr>
                <a:t>理论驱动应用发展</a:t>
              </a:r>
              <a:endParaRPr lang="en-US" altLang="zh-CN" b="1" dirty="0">
                <a:latin typeface="微软雅黑" panose="020B0503020204020204" pitchFamily="34" charset="-122"/>
                <a:ea typeface="微软雅黑" panose="020B0503020204020204" pitchFamily="34" charset="-122"/>
              </a:endParaRPr>
            </a:p>
            <a:p>
              <a:pPr algn="ctr">
                <a:lnSpc>
                  <a:spcPct val="120000"/>
                </a:lnSpc>
              </a:pPr>
              <a:r>
                <a:rPr lang="zh-CN" altLang="en-US" b="1" dirty="0">
                  <a:latin typeface="微软雅黑" panose="020B0503020204020204" pitchFamily="34" charset="-122"/>
                  <a:ea typeface="微软雅黑" panose="020B0503020204020204" pitchFamily="34" charset="-122"/>
                </a:rPr>
                <a:t>应用反哺理论创新</a:t>
              </a:r>
              <a:endParaRPr lang="en-US" altLang="zh-CN" b="1" dirty="0">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61A73396-9C6D-4878-A5F2-70BBEED82F88}"/>
                </a:ext>
              </a:extLst>
            </p:cNvPr>
            <p:cNvSpPr txBox="1"/>
            <p:nvPr/>
          </p:nvSpPr>
          <p:spPr>
            <a:xfrm>
              <a:off x="2213793" y="2735321"/>
              <a:ext cx="1903175" cy="457307"/>
            </a:xfrm>
            <a:prstGeom prst="roundRect">
              <a:avLst/>
            </a:prstGeom>
            <a:solidFill>
              <a:schemeClr val="accent5">
                <a:lumMod val="20000"/>
                <a:lumOff val="80000"/>
              </a:schemeClr>
            </a:solidFill>
            <a:ln w="19050">
              <a:noFill/>
            </a:ln>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时序社团挖掘</a:t>
              </a:r>
              <a:endParaRPr lang="en-US" altLang="zh-CN" sz="2000" dirty="0">
                <a:latin typeface="微软雅黑" panose="020B0503020204020204" pitchFamily="34" charset="-122"/>
                <a:ea typeface="微软雅黑" panose="020B0503020204020204" pitchFamily="34" charset="-122"/>
              </a:endParaRPr>
            </a:p>
          </p:txBody>
        </p:sp>
        <p:sp>
          <p:nvSpPr>
            <p:cNvPr id="81" name="文本框 80">
              <a:extLst>
                <a:ext uri="{FF2B5EF4-FFF2-40B4-BE49-F238E27FC236}">
                  <a16:creationId xmlns:a16="http://schemas.microsoft.com/office/drawing/2014/main" id="{A526FA8D-DCDB-4560-B392-8BC548BE72A5}"/>
                </a:ext>
              </a:extLst>
            </p:cNvPr>
            <p:cNvSpPr txBox="1"/>
            <p:nvPr/>
          </p:nvSpPr>
          <p:spPr>
            <a:xfrm>
              <a:off x="4282336" y="2735321"/>
              <a:ext cx="1903175" cy="457307"/>
            </a:xfrm>
            <a:prstGeom prst="roundRect">
              <a:avLst/>
            </a:prstGeom>
            <a:solidFill>
              <a:schemeClr val="accent5">
                <a:lumMod val="20000"/>
                <a:lumOff val="80000"/>
              </a:schemeClr>
            </a:solidFill>
            <a:ln w="19050">
              <a:noFill/>
            </a:ln>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多元关系推理</a:t>
              </a:r>
              <a:endParaRPr lang="en-US" altLang="zh-CN" sz="2000" dirty="0">
                <a:solidFill>
                  <a:srgbClr val="0070C0"/>
                </a:solidFill>
                <a:latin typeface="微软雅黑" panose="020B0503020204020204" pitchFamily="34" charset="-122"/>
                <a:ea typeface="微软雅黑" panose="020B0503020204020204" pitchFamily="34" charset="-122"/>
              </a:endParaRPr>
            </a:p>
          </p:txBody>
        </p:sp>
        <p:grpSp>
          <p:nvGrpSpPr>
            <p:cNvPr id="85" name="组合 84">
              <a:extLst>
                <a:ext uri="{FF2B5EF4-FFF2-40B4-BE49-F238E27FC236}">
                  <a16:creationId xmlns:a16="http://schemas.microsoft.com/office/drawing/2014/main" id="{F3E36B45-A44E-4549-9C0C-164367E3B335}"/>
                </a:ext>
              </a:extLst>
            </p:cNvPr>
            <p:cNvGrpSpPr/>
            <p:nvPr/>
          </p:nvGrpSpPr>
          <p:grpSpPr>
            <a:xfrm>
              <a:off x="4292981" y="1719838"/>
              <a:ext cx="1903175" cy="928285"/>
              <a:chOff x="2702096" y="1489192"/>
              <a:chExt cx="2815557" cy="928285"/>
            </a:xfrm>
          </p:grpSpPr>
          <p:sp>
            <p:nvSpPr>
              <p:cNvPr id="153" name="PA-A000320150529F58PPSH-3602">
                <a:extLst>
                  <a:ext uri="{FF2B5EF4-FFF2-40B4-BE49-F238E27FC236}">
                    <a16:creationId xmlns:a16="http://schemas.microsoft.com/office/drawing/2014/main" id="{376D8F7E-A6B5-4C56-BD6E-1CE73C0E72FA}"/>
                  </a:ext>
                </a:extLst>
              </p:cNvPr>
              <p:cNvSpPr>
                <a:spLocks/>
              </p:cNvSpPr>
              <p:nvPr>
                <p:custDataLst>
                  <p:tags r:id="rId2"/>
                </p:custDataLst>
              </p:nvPr>
            </p:nvSpPr>
            <p:spPr bwMode="auto">
              <a:xfrm rot="8068959">
                <a:off x="3834926" y="1898952"/>
                <a:ext cx="414097" cy="224892"/>
              </a:xfrm>
              <a:custGeom>
                <a:avLst/>
                <a:gdLst>
                  <a:gd name="T0" fmla="*/ 271604528 w 7813"/>
                  <a:gd name="T1" fmla="*/ 271789850 h 5088"/>
                  <a:gd name="T2" fmla="*/ 271604528 w 7813"/>
                  <a:gd name="T3" fmla="*/ 271789850 h 5088"/>
                  <a:gd name="T4" fmla="*/ 271604528 w 7813"/>
                  <a:gd name="T5" fmla="*/ 271789850 h 5088"/>
                  <a:gd name="T6" fmla="*/ 271604528 w 7813"/>
                  <a:gd name="T7" fmla="*/ 271789850 h 5088"/>
                  <a:gd name="T8" fmla="*/ 271604528 w 7813"/>
                  <a:gd name="T9" fmla="*/ 271789850 h 5088"/>
                  <a:gd name="T10" fmla="*/ 271604528 w 7813"/>
                  <a:gd name="T11" fmla="*/ 271789850 h 5088"/>
                  <a:gd name="T12" fmla="*/ 271604528 w 7813"/>
                  <a:gd name="T13" fmla="*/ 271789850 h 5088"/>
                  <a:gd name="T14" fmla="*/ 271604528 w 7813"/>
                  <a:gd name="T15" fmla="*/ 271789850 h 5088"/>
                  <a:gd name="T16" fmla="*/ 271604528 w 7813"/>
                  <a:gd name="T17" fmla="*/ 271789850 h 5088"/>
                  <a:gd name="T18" fmla="*/ 271604528 w 7813"/>
                  <a:gd name="T19" fmla="*/ 271789850 h 5088"/>
                  <a:gd name="T20" fmla="*/ 271604528 w 7813"/>
                  <a:gd name="T21" fmla="*/ 271789850 h 5088"/>
                  <a:gd name="T22" fmla="*/ 271604528 w 7813"/>
                  <a:gd name="T23" fmla="*/ 271789850 h 5088"/>
                  <a:gd name="T24" fmla="*/ 271604528 w 7813"/>
                  <a:gd name="T25" fmla="*/ 271789850 h 5088"/>
                  <a:gd name="T26" fmla="*/ 271604528 w 7813"/>
                  <a:gd name="T27" fmla="*/ 271789850 h 5088"/>
                  <a:gd name="T28" fmla="*/ 271604528 w 7813"/>
                  <a:gd name="T29" fmla="*/ 271789850 h 5088"/>
                  <a:gd name="T30" fmla="*/ 271604528 w 7813"/>
                  <a:gd name="T31" fmla="*/ 271789850 h 5088"/>
                  <a:gd name="T32" fmla="*/ 271604528 w 7813"/>
                  <a:gd name="T33" fmla="*/ 271789850 h 5088"/>
                  <a:gd name="T34" fmla="*/ 271604528 w 7813"/>
                  <a:gd name="T35" fmla="*/ 271789850 h 5088"/>
                  <a:gd name="T36" fmla="*/ 271604528 w 7813"/>
                  <a:gd name="T37" fmla="*/ 271789850 h 5088"/>
                  <a:gd name="T38" fmla="*/ 271604528 w 7813"/>
                  <a:gd name="T39" fmla="*/ 271789850 h 5088"/>
                  <a:gd name="T40" fmla="*/ 271604528 w 7813"/>
                  <a:gd name="T41" fmla="*/ 271789850 h 5088"/>
                  <a:gd name="T42" fmla="*/ 271604528 w 7813"/>
                  <a:gd name="T43" fmla="*/ 271789850 h 5088"/>
                  <a:gd name="T44" fmla="*/ 271604528 w 7813"/>
                  <a:gd name="T45" fmla="*/ 271789850 h 5088"/>
                  <a:gd name="T46" fmla="*/ 271604528 w 7813"/>
                  <a:gd name="T47" fmla="*/ 271789850 h 5088"/>
                  <a:gd name="T48" fmla="*/ 271604528 w 7813"/>
                  <a:gd name="T49" fmla="*/ 271789850 h 5088"/>
                  <a:gd name="T50" fmla="*/ 271604528 w 7813"/>
                  <a:gd name="T51" fmla="*/ 271789850 h 5088"/>
                  <a:gd name="T52" fmla="*/ 271604528 w 7813"/>
                  <a:gd name="T53" fmla="*/ 271789850 h 5088"/>
                  <a:gd name="T54" fmla="*/ 271604528 w 7813"/>
                  <a:gd name="T55" fmla="*/ 271789850 h 5088"/>
                  <a:gd name="T56" fmla="*/ 271604528 w 7813"/>
                  <a:gd name="T57" fmla="*/ 271789850 h 5088"/>
                  <a:gd name="T58" fmla="*/ 271604528 w 7813"/>
                  <a:gd name="T59" fmla="*/ 271789850 h 5088"/>
                  <a:gd name="T60" fmla="*/ 271604528 w 7813"/>
                  <a:gd name="T61" fmla="*/ 271789850 h 5088"/>
                  <a:gd name="T62" fmla="*/ 271604528 w 7813"/>
                  <a:gd name="T63" fmla="*/ 271789850 h 5088"/>
                  <a:gd name="T64" fmla="*/ 271604528 w 7813"/>
                  <a:gd name="T65" fmla="*/ 271789850 h 5088"/>
                  <a:gd name="T66" fmla="*/ 271604528 w 7813"/>
                  <a:gd name="T67" fmla="*/ 271789850 h 5088"/>
                  <a:gd name="T68" fmla="*/ 271604528 w 7813"/>
                  <a:gd name="T69" fmla="*/ 271789850 h 5088"/>
                  <a:gd name="T70" fmla="*/ 271604528 w 7813"/>
                  <a:gd name="T71" fmla="*/ 271789850 h 5088"/>
                  <a:gd name="T72" fmla="*/ 271604528 w 7813"/>
                  <a:gd name="T73" fmla="*/ 271789850 h 5088"/>
                  <a:gd name="T74" fmla="*/ 271604528 w 7813"/>
                  <a:gd name="T75" fmla="*/ 271789850 h 5088"/>
                  <a:gd name="T76" fmla="*/ 271604528 w 7813"/>
                  <a:gd name="T77" fmla="*/ 271789850 h 5088"/>
                  <a:gd name="T78" fmla="*/ 271604528 w 7813"/>
                  <a:gd name="T79" fmla="*/ 271789850 h 5088"/>
                  <a:gd name="T80" fmla="*/ 271604528 w 7813"/>
                  <a:gd name="T81" fmla="*/ 271789850 h 5088"/>
                  <a:gd name="T82" fmla="*/ 271604528 w 7813"/>
                  <a:gd name="T83" fmla="*/ 271789850 h 5088"/>
                  <a:gd name="T84" fmla="*/ 271604528 w 7813"/>
                  <a:gd name="T85" fmla="*/ 271789850 h 5088"/>
                  <a:gd name="T86" fmla="*/ 271604528 w 7813"/>
                  <a:gd name="T87" fmla="*/ 271789850 h 5088"/>
                  <a:gd name="T88" fmla="*/ 271604528 w 7813"/>
                  <a:gd name="T89" fmla="*/ 271789850 h 5088"/>
                  <a:gd name="T90" fmla="*/ 271604528 w 7813"/>
                  <a:gd name="T91" fmla="*/ 271789850 h 508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813" h="5088">
                    <a:moveTo>
                      <a:pt x="1876" y="2833"/>
                    </a:moveTo>
                    <a:lnTo>
                      <a:pt x="0" y="0"/>
                    </a:lnTo>
                    <a:lnTo>
                      <a:pt x="3413" y="201"/>
                    </a:lnTo>
                    <a:lnTo>
                      <a:pt x="2879" y="1113"/>
                    </a:lnTo>
                    <a:lnTo>
                      <a:pt x="3016" y="1200"/>
                    </a:lnTo>
                    <a:lnTo>
                      <a:pt x="3154" y="1286"/>
                    </a:lnTo>
                    <a:lnTo>
                      <a:pt x="3292" y="1372"/>
                    </a:lnTo>
                    <a:lnTo>
                      <a:pt x="3431" y="1455"/>
                    </a:lnTo>
                    <a:lnTo>
                      <a:pt x="3570" y="1538"/>
                    </a:lnTo>
                    <a:lnTo>
                      <a:pt x="3711" y="1620"/>
                    </a:lnTo>
                    <a:lnTo>
                      <a:pt x="3853" y="1700"/>
                    </a:lnTo>
                    <a:lnTo>
                      <a:pt x="3995" y="1780"/>
                    </a:lnTo>
                    <a:lnTo>
                      <a:pt x="4138" y="1859"/>
                    </a:lnTo>
                    <a:lnTo>
                      <a:pt x="4281" y="1935"/>
                    </a:lnTo>
                    <a:lnTo>
                      <a:pt x="4426" y="2011"/>
                    </a:lnTo>
                    <a:lnTo>
                      <a:pt x="4571" y="2086"/>
                    </a:lnTo>
                    <a:lnTo>
                      <a:pt x="4716" y="2160"/>
                    </a:lnTo>
                    <a:lnTo>
                      <a:pt x="4863" y="2232"/>
                    </a:lnTo>
                    <a:lnTo>
                      <a:pt x="5010" y="2304"/>
                    </a:lnTo>
                    <a:lnTo>
                      <a:pt x="5158" y="2373"/>
                    </a:lnTo>
                    <a:lnTo>
                      <a:pt x="5232" y="2408"/>
                    </a:lnTo>
                    <a:lnTo>
                      <a:pt x="5308" y="2443"/>
                    </a:lnTo>
                    <a:lnTo>
                      <a:pt x="5383" y="2476"/>
                    </a:lnTo>
                    <a:lnTo>
                      <a:pt x="5459" y="2509"/>
                    </a:lnTo>
                    <a:lnTo>
                      <a:pt x="5535" y="2542"/>
                    </a:lnTo>
                    <a:lnTo>
                      <a:pt x="5613" y="2574"/>
                    </a:lnTo>
                    <a:lnTo>
                      <a:pt x="5690" y="2606"/>
                    </a:lnTo>
                    <a:lnTo>
                      <a:pt x="5769" y="2637"/>
                    </a:lnTo>
                    <a:lnTo>
                      <a:pt x="5848" y="2669"/>
                    </a:lnTo>
                    <a:lnTo>
                      <a:pt x="5927" y="2700"/>
                    </a:lnTo>
                    <a:lnTo>
                      <a:pt x="6007" y="2729"/>
                    </a:lnTo>
                    <a:lnTo>
                      <a:pt x="6087" y="2759"/>
                    </a:lnTo>
                    <a:lnTo>
                      <a:pt x="6250" y="2817"/>
                    </a:lnTo>
                    <a:lnTo>
                      <a:pt x="6414" y="2873"/>
                    </a:lnTo>
                    <a:lnTo>
                      <a:pt x="6581" y="2927"/>
                    </a:lnTo>
                    <a:lnTo>
                      <a:pt x="6751" y="2980"/>
                    </a:lnTo>
                    <a:lnTo>
                      <a:pt x="6922" y="3030"/>
                    </a:lnTo>
                    <a:lnTo>
                      <a:pt x="7096" y="3079"/>
                    </a:lnTo>
                    <a:lnTo>
                      <a:pt x="7272" y="3127"/>
                    </a:lnTo>
                    <a:lnTo>
                      <a:pt x="7450" y="3172"/>
                    </a:lnTo>
                    <a:lnTo>
                      <a:pt x="7631" y="3216"/>
                    </a:lnTo>
                    <a:lnTo>
                      <a:pt x="7813" y="3258"/>
                    </a:lnTo>
                    <a:lnTo>
                      <a:pt x="7654" y="3255"/>
                    </a:lnTo>
                    <a:lnTo>
                      <a:pt x="7499" y="3254"/>
                    </a:lnTo>
                    <a:lnTo>
                      <a:pt x="7348" y="3254"/>
                    </a:lnTo>
                    <a:lnTo>
                      <a:pt x="7202" y="3256"/>
                    </a:lnTo>
                    <a:lnTo>
                      <a:pt x="7060" y="3258"/>
                    </a:lnTo>
                    <a:lnTo>
                      <a:pt x="6923" y="3262"/>
                    </a:lnTo>
                    <a:lnTo>
                      <a:pt x="6791" y="3268"/>
                    </a:lnTo>
                    <a:lnTo>
                      <a:pt x="6662" y="3275"/>
                    </a:lnTo>
                    <a:lnTo>
                      <a:pt x="6599" y="3277"/>
                    </a:lnTo>
                    <a:lnTo>
                      <a:pt x="6533" y="3278"/>
                    </a:lnTo>
                    <a:lnTo>
                      <a:pt x="6465" y="3277"/>
                    </a:lnTo>
                    <a:lnTo>
                      <a:pt x="6396" y="3274"/>
                    </a:lnTo>
                    <a:lnTo>
                      <a:pt x="6325" y="3270"/>
                    </a:lnTo>
                    <a:lnTo>
                      <a:pt x="6252" y="3264"/>
                    </a:lnTo>
                    <a:lnTo>
                      <a:pt x="6177" y="3256"/>
                    </a:lnTo>
                    <a:lnTo>
                      <a:pt x="6101" y="3246"/>
                    </a:lnTo>
                    <a:lnTo>
                      <a:pt x="6022" y="3235"/>
                    </a:lnTo>
                    <a:lnTo>
                      <a:pt x="5941" y="3221"/>
                    </a:lnTo>
                    <a:lnTo>
                      <a:pt x="5859" y="3206"/>
                    </a:lnTo>
                    <a:lnTo>
                      <a:pt x="5775" y="3189"/>
                    </a:lnTo>
                    <a:lnTo>
                      <a:pt x="5689" y="3170"/>
                    </a:lnTo>
                    <a:lnTo>
                      <a:pt x="5602" y="3150"/>
                    </a:lnTo>
                    <a:lnTo>
                      <a:pt x="5512" y="3127"/>
                    </a:lnTo>
                    <a:lnTo>
                      <a:pt x="5420" y="3103"/>
                    </a:lnTo>
                    <a:lnTo>
                      <a:pt x="5483" y="3166"/>
                    </a:lnTo>
                    <a:lnTo>
                      <a:pt x="5544" y="3228"/>
                    </a:lnTo>
                    <a:lnTo>
                      <a:pt x="5604" y="3292"/>
                    </a:lnTo>
                    <a:lnTo>
                      <a:pt x="5660" y="3354"/>
                    </a:lnTo>
                    <a:lnTo>
                      <a:pt x="5715" y="3416"/>
                    </a:lnTo>
                    <a:lnTo>
                      <a:pt x="5767" y="3480"/>
                    </a:lnTo>
                    <a:lnTo>
                      <a:pt x="5817" y="3542"/>
                    </a:lnTo>
                    <a:lnTo>
                      <a:pt x="5865" y="3604"/>
                    </a:lnTo>
                    <a:lnTo>
                      <a:pt x="5911" y="3666"/>
                    </a:lnTo>
                    <a:lnTo>
                      <a:pt x="5955" y="3729"/>
                    </a:lnTo>
                    <a:lnTo>
                      <a:pt x="5996" y="3791"/>
                    </a:lnTo>
                    <a:lnTo>
                      <a:pt x="6034" y="3853"/>
                    </a:lnTo>
                    <a:lnTo>
                      <a:pt x="6072" y="3915"/>
                    </a:lnTo>
                    <a:lnTo>
                      <a:pt x="6107" y="3978"/>
                    </a:lnTo>
                    <a:lnTo>
                      <a:pt x="6139" y="4040"/>
                    </a:lnTo>
                    <a:lnTo>
                      <a:pt x="6169" y="4102"/>
                    </a:lnTo>
                    <a:lnTo>
                      <a:pt x="6199" y="4163"/>
                    </a:lnTo>
                    <a:lnTo>
                      <a:pt x="6229" y="4226"/>
                    </a:lnTo>
                    <a:lnTo>
                      <a:pt x="6260" y="4287"/>
                    </a:lnTo>
                    <a:lnTo>
                      <a:pt x="6292" y="4349"/>
                    </a:lnTo>
                    <a:lnTo>
                      <a:pt x="6324" y="4410"/>
                    </a:lnTo>
                    <a:lnTo>
                      <a:pt x="6358" y="4473"/>
                    </a:lnTo>
                    <a:lnTo>
                      <a:pt x="6393" y="4534"/>
                    </a:lnTo>
                    <a:lnTo>
                      <a:pt x="6427" y="4596"/>
                    </a:lnTo>
                    <a:lnTo>
                      <a:pt x="6463" y="4658"/>
                    </a:lnTo>
                    <a:lnTo>
                      <a:pt x="6499" y="4719"/>
                    </a:lnTo>
                    <a:lnTo>
                      <a:pt x="6537" y="4781"/>
                    </a:lnTo>
                    <a:lnTo>
                      <a:pt x="6574" y="4842"/>
                    </a:lnTo>
                    <a:lnTo>
                      <a:pt x="6613" y="4904"/>
                    </a:lnTo>
                    <a:lnTo>
                      <a:pt x="6653" y="4965"/>
                    </a:lnTo>
                    <a:lnTo>
                      <a:pt x="6693" y="5027"/>
                    </a:lnTo>
                    <a:lnTo>
                      <a:pt x="6735" y="5088"/>
                    </a:lnTo>
                    <a:lnTo>
                      <a:pt x="6603" y="4955"/>
                    </a:lnTo>
                    <a:lnTo>
                      <a:pt x="6472" y="4823"/>
                    </a:lnTo>
                    <a:lnTo>
                      <a:pt x="6341" y="4694"/>
                    </a:lnTo>
                    <a:lnTo>
                      <a:pt x="6209" y="4568"/>
                    </a:lnTo>
                    <a:lnTo>
                      <a:pt x="6076" y="4444"/>
                    </a:lnTo>
                    <a:lnTo>
                      <a:pt x="5945" y="4323"/>
                    </a:lnTo>
                    <a:lnTo>
                      <a:pt x="5811" y="4204"/>
                    </a:lnTo>
                    <a:lnTo>
                      <a:pt x="5678" y="4088"/>
                    </a:lnTo>
                    <a:lnTo>
                      <a:pt x="5544" y="3974"/>
                    </a:lnTo>
                    <a:lnTo>
                      <a:pt x="5411" y="3862"/>
                    </a:lnTo>
                    <a:lnTo>
                      <a:pt x="5277" y="3753"/>
                    </a:lnTo>
                    <a:lnTo>
                      <a:pt x="5142" y="3647"/>
                    </a:lnTo>
                    <a:lnTo>
                      <a:pt x="5008" y="3543"/>
                    </a:lnTo>
                    <a:lnTo>
                      <a:pt x="4873" y="3441"/>
                    </a:lnTo>
                    <a:lnTo>
                      <a:pt x="4737" y="3342"/>
                    </a:lnTo>
                    <a:lnTo>
                      <a:pt x="4601" y="3245"/>
                    </a:lnTo>
                    <a:lnTo>
                      <a:pt x="4466" y="3150"/>
                    </a:lnTo>
                    <a:lnTo>
                      <a:pt x="4330" y="3057"/>
                    </a:lnTo>
                    <a:lnTo>
                      <a:pt x="4193" y="2966"/>
                    </a:lnTo>
                    <a:lnTo>
                      <a:pt x="4056" y="2876"/>
                    </a:lnTo>
                    <a:lnTo>
                      <a:pt x="3920" y="2789"/>
                    </a:lnTo>
                    <a:lnTo>
                      <a:pt x="3784" y="2702"/>
                    </a:lnTo>
                    <a:lnTo>
                      <a:pt x="3647" y="2617"/>
                    </a:lnTo>
                    <a:lnTo>
                      <a:pt x="3509" y="2533"/>
                    </a:lnTo>
                    <a:lnTo>
                      <a:pt x="3372" y="2452"/>
                    </a:lnTo>
                    <a:lnTo>
                      <a:pt x="3236" y="2372"/>
                    </a:lnTo>
                    <a:lnTo>
                      <a:pt x="3098" y="2293"/>
                    </a:lnTo>
                    <a:lnTo>
                      <a:pt x="2960" y="2217"/>
                    </a:lnTo>
                    <a:lnTo>
                      <a:pt x="2823" y="2141"/>
                    </a:lnTo>
                    <a:lnTo>
                      <a:pt x="2685" y="2068"/>
                    </a:lnTo>
                    <a:lnTo>
                      <a:pt x="2547" y="1996"/>
                    </a:lnTo>
                    <a:lnTo>
                      <a:pt x="2409" y="1926"/>
                    </a:lnTo>
                    <a:lnTo>
                      <a:pt x="1876" y="2833"/>
                    </a:lnTo>
                    <a:close/>
                  </a:path>
                </a:pathLst>
              </a:custGeom>
              <a:solidFill>
                <a:srgbClr val="0C65A5"/>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latin typeface="微软雅黑" panose="020B0503020204020204" pitchFamily="34" charset="-122"/>
                  <a:ea typeface="微软雅黑" panose="020B0503020204020204" pitchFamily="34" charset="-122"/>
                </a:endParaRPr>
              </a:p>
            </p:txBody>
          </p:sp>
          <p:sp>
            <p:nvSpPr>
              <p:cNvPr id="154" name="矩形 153">
                <a:extLst>
                  <a:ext uri="{FF2B5EF4-FFF2-40B4-BE49-F238E27FC236}">
                    <a16:creationId xmlns:a16="http://schemas.microsoft.com/office/drawing/2014/main" id="{63DB4C0D-6763-4668-83E0-007E61E83EB5}"/>
                  </a:ext>
                </a:extLst>
              </p:cNvPr>
              <p:cNvSpPr/>
              <p:nvPr/>
            </p:nvSpPr>
            <p:spPr>
              <a:xfrm>
                <a:off x="3976078" y="2063813"/>
                <a:ext cx="621129" cy="349745"/>
              </a:xfrm>
              <a:prstGeom prst="rect">
                <a:avLst/>
              </a:prstGeom>
            </p:spPr>
            <p:txBody>
              <a:bodyPr wrap="none">
                <a:spAutoFit/>
              </a:bodyPr>
              <a:lstStyle/>
              <a:p>
                <a:r>
                  <a:rPr lang="zh-CN" altLang="en-US" sz="1600" b="1" dirty="0">
                    <a:solidFill>
                      <a:srgbClr val="4F4F4F"/>
                    </a:solidFill>
                    <a:latin typeface="微软雅黑" panose="020B0503020204020204" pitchFamily="34" charset="-122"/>
                    <a:ea typeface="微软雅黑" panose="020B0503020204020204" pitchFamily="34" charset="-122"/>
                  </a:rPr>
                  <a:t>？</a:t>
                </a:r>
              </a:p>
            </p:txBody>
          </p:sp>
          <p:pic>
            <p:nvPicPr>
              <p:cNvPr id="155" name="图片 154">
                <a:extLst>
                  <a:ext uri="{FF2B5EF4-FFF2-40B4-BE49-F238E27FC236}">
                    <a16:creationId xmlns:a16="http://schemas.microsoft.com/office/drawing/2014/main" id="{CCD8DFE7-79F3-44A7-90AA-3ACBA6311E94}"/>
                  </a:ext>
                </a:extLst>
              </p:cNvPr>
              <p:cNvPicPr>
                <a:picLocks noChangeAspect="1"/>
              </p:cNvPicPr>
              <p:nvPr/>
            </p:nvPicPr>
            <p:blipFill rotWithShape="1">
              <a:blip r:embed="rId4"/>
              <a:srcRect l="49654" t="689" r="25648" b="-689"/>
              <a:stretch/>
            </p:blipFill>
            <p:spPr>
              <a:xfrm>
                <a:off x="2702096" y="1489192"/>
                <a:ext cx="1180825" cy="928285"/>
              </a:xfrm>
              <a:prstGeom prst="rect">
                <a:avLst/>
              </a:prstGeom>
            </p:spPr>
          </p:pic>
          <p:pic>
            <p:nvPicPr>
              <p:cNvPr id="156" name="图片 155">
                <a:extLst>
                  <a:ext uri="{FF2B5EF4-FFF2-40B4-BE49-F238E27FC236}">
                    <a16:creationId xmlns:a16="http://schemas.microsoft.com/office/drawing/2014/main" id="{EF1380EF-71D6-4B5B-BD7F-AE0E167C7378}"/>
                  </a:ext>
                </a:extLst>
              </p:cNvPr>
              <p:cNvPicPr>
                <a:picLocks noChangeAspect="1"/>
              </p:cNvPicPr>
              <p:nvPr/>
            </p:nvPicPr>
            <p:blipFill rotWithShape="1">
              <a:blip r:embed="rId4"/>
              <a:srcRect l="25521" r="49781"/>
              <a:stretch/>
            </p:blipFill>
            <p:spPr>
              <a:xfrm>
                <a:off x="4336828" y="1489192"/>
                <a:ext cx="1180825" cy="928285"/>
              </a:xfrm>
              <a:prstGeom prst="rect">
                <a:avLst/>
              </a:prstGeom>
            </p:spPr>
          </p:pic>
        </p:grpSp>
        <p:grpSp>
          <p:nvGrpSpPr>
            <p:cNvPr id="88" name="组合 87">
              <a:extLst>
                <a:ext uri="{FF2B5EF4-FFF2-40B4-BE49-F238E27FC236}">
                  <a16:creationId xmlns:a16="http://schemas.microsoft.com/office/drawing/2014/main" id="{765F4273-EB16-4AE6-B614-C7AA7765A741}"/>
                </a:ext>
              </a:extLst>
            </p:cNvPr>
            <p:cNvGrpSpPr/>
            <p:nvPr/>
          </p:nvGrpSpPr>
          <p:grpSpPr>
            <a:xfrm>
              <a:off x="2164899" y="1660138"/>
              <a:ext cx="2034753" cy="1097603"/>
              <a:chOff x="2088208" y="1583447"/>
              <a:chExt cx="2034753" cy="1097603"/>
            </a:xfrm>
          </p:grpSpPr>
          <p:sp>
            <p:nvSpPr>
              <p:cNvPr id="147" name="任意多边形: 形状 146">
                <a:extLst>
                  <a:ext uri="{FF2B5EF4-FFF2-40B4-BE49-F238E27FC236}">
                    <a16:creationId xmlns:a16="http://schemas.microsoft.com/office/drawing/2014/main" id="{ACF1C129-69D6-4CE3-95C6-B0938ADBD435}"/>
                  </a:ext>
                </a:extLst>
              </p:cNvPr>
              <p:cNvSpPr/>
              <p:nvPr/>
            </p:nvSpPr>
            <p:spPr>
              <a:xfrm>
                <a:off x="2209420" y="1633538"/>
                <a:ext cx="552830" cy="404812"/>
              </a:xfrm>
              <a:custGeom>
                <a:avLst/>
                <a:gdLst>
                  <a:gd name="connsiteX0" fmla="*/ 348043 w 552830"/>
                  <a:gd name="connsiteY0" fmla="*/ 0 h 404812"/>
                  <a:gd name="connsiteX1" fmla="*/ 348043 w 552830"/>
                  <a:gd name="connsiteY1" fmla="*/ 0 h 404812"/>
                  <a:gd name="connsiteX2" fmla="*/ 290893 w 552830"/>
                  <a:gd name="connsiteY2" fmla="*/ 28575 h 404812"/>
                  <a:gd name="connsiteX3" fmla="*/ 257555 w 552830"/>
                  <a:gd name="connsiteY3" fmla="*/ 42862 h 404812"/>
                  <a:gd name="connsiteX4" fmla="*/ 214693 w 552830"/>
                  <a:gd name="connsiteY4" fmla="*/ 71437 h 404812"/>
                  <a:gd name="connsiteX5" fmla="*/ 205168 w 552830"/>
                  <a:gd name="connsiteY5" fmla="*/ 85725 h 404812"/>
                  <a:gd name="connsiteX6" fmla="*/ 152780 w 552830"/>
                  <a:gd name="connsiteY6" fmla="*/ 104775 h 404812"/>
                  <a:gd name="connsiteX7" fmla="*/ 109918 w 552830"/>
                  <a:gd name="connsiteY7" fmla="*/ 128587 h 404812"/>
                  <a:gd name="connsiteX8" fmla="*/ 67055 w 552830"/>
                  <a:gd name="connsiteY8" fmla="*/ 138112 h 404812"/>
                  <a:gd name="connsiteX9" fmla="*/ 38480 w 552830"/>
                  <a:gd name="connsiteY9" fmla="*/ 161925 h 404812"/>
                  <a:gd name="connsiteX10" fmla="*/ 5143 w 552830"/>
                  <a:gd name="connsiteY10" fmla="*/ 209550 h 404812"/>
                  <a:gd name="connsiteX11" fmla="*/ 5143 w 552830"/>
                  <a:gd name="connsiteY11" fmla="*/ 300037 h 404812"/>
                  <a:gd name="connsiteX12" fmla="*/ 38480 w 552830"/>
                  <a:gd name="connsiteY12" fmla="*/ 323850 h 404812"/>
                  <a:gd name="connsiteX13" fmla="*/ 76580 w 552830"/>
                  <a:gd name="connsiteY13" fmla="*/ 352425 h 404812"/>
                  <a:gd name="connsiteX14" fmla="*/ 100393 w 552830"/>
                  <a:gd name="connsiteY14" fmla="*/ 366712 h 404812"/>
                  <a:gd name="connsiteX15" fmla="*/ 138493 w 552830"/>
                  <a:gd name="connsiteY15" fmla="*/ 390525 h 404812"/>
                  <a:gd name="connsiteX16" fmla="*/ 186118 w 552830"/>
                  <a:gd name="connsiteY16" fmla="*/ 404812 h 404812"/>
                  <a:gd name="connsiteX17" fmla="*/ 305180 w 552830"/>
                  <a:gd name="connsiteY17" fmla="*/ 400050 h 404812"/>
                  <a:gd name="connsiteX18" fmla="*/ 333755 w 552830"/>
                  <a:gd name="connsiteY18" fmla="*/ 385762 h 404812"/>
                  <a:gd name="connsiteX19" fmla="*/ 362330 w 552830"/>
                  <a:gd name="connsiteY19" fmla="*/ 376237 h 404812"/>
                  <a:gd name="connsiteX20" fmla="*/ 443293 w 552830"/>
                  <a:gd name="connsiteY20" fmla="*/ 361950 h 404812"/>
                  <a:gd name="connsiteX21" fmla="*/ 476630 w 552830"/>
                  <a:gd name="connsiteY21" fmla="*/ 338137 h 404812"/>
                  <a:gd name="connsiteX22" fmla="*/ 505205 w 552830"/>
                  <a:gd name="connsiteY22" fmla="*/ 323850 h 404812"/>
                  <a:gd name="connsiteX23" fmla="*/ 519493 w 552830"/>
                  <a:gd name="connsiteY23" fmla="*/ 304800 h 404812"/>
                  <a:gd name="connsiteX24" fmla="*/ 543305 w 552830"/>
                  <a:gd name="connsiteY24" fmla="*/ 280987 h 404812"/>
                  <a:gd name="connsiteX25" fmla="*/ 548068 w 552830"/>
                  <a:gd name="connsiteY25" fmla="*/ 257175 h 404812"/>
                  <a:gd name="connsiteX26" fmla="*/ 552830 w 552830"/>
                  <a:gd name="connsiteY26" fmla="*/ 238125 h 404812"/>
                  <a:gd name="connsiteX27" fmla="*/ 543305 w 552830"/>
                  <a:gd name="connsiteY27" fmla="*/ 123825 h 404812"/>
                  <a:gd name="connsiteX28" fmla="*/ 524255 w 552830"/>
                  <a:gd name="connsiteY28" fmla="*/ 90487 h 404812"/>
                  <a:gd name="connsiteX29" fmla="*/ 519493 w 552830"/>
                  <a:gd name="connsiteY29" fmla="*/ 71437 h 404812"/>
                  <a:gd name="connsiteX30" fmla="*/ 486155 w 552830"/>
                  <a:gd name="connsiteY30" fmla="*/ 52387 h 404812"/>
                  <a:gd name="connsiteX31" fmla="*/ 471868 w 552830"/>
                  <a:gd name="connsiteY31" fmla="*/ 38100 h 404812"/>
                  <a:gd name="connsiteX32" fmla="*/ 429005 w 552830"/>
                  <a:gd name="connsiteY32" fmla="*/ 19050 h 404812"/>
                  <a:gd name="connsiteX33" fmla="*/ 348043 w 552830"/>
                  <a:gd name="connsiteY33" fmla="*/ 0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2830" h="404812">
                    <a:moveTo>
                      <a:pt x="348043" y="0"/>
                    </a:moveTo>
                    <a:lnTo>
                      <a:pt x="348043" y="0"/>
                    </a:lnTo>
                    <a:cubicBezTo>
                      <a:pt x="328993" y="9525"/>
                      <a:pt x="310141" y="19458"/>
                      <a:pt x="290893" y="28575"/>
                    </a:cubicBezTo>
                    <a:cubicBezTo>
                      <a:pt x="279967" y="33751"/>
                      <a:pt x="267098" y="35440"/>
                      <a:pt x="257555" y="42862"/>
                    </a:cubicBezTo>
                    <a:cubicBezTo>
                      <a:pt x="206362" y="82677"/>
                      <a:pt x="314272" y="42985"/>
                      <a:pt x="214693" y="71437"/>
                    </a:cubicBezTo>
                    <a:cubicBezTo>
                      <a:pt x="211518" y="76200"/>
                      <a:pt x="209931" y="82550"/>
                      <a:pt x="205168" y="85725"/>
                    </a:cubicBezTo>
                    <a:cubicBezTo>
                      <a:pt x="188305" y="96967"/>
                      <a:pt x="171383" y="100124"/>
                      <a:pt x="152780" y="104775"/>
                    </a:cubicBezTo>
                    <a:cubicBezTo>
                      <a:pt x="136422" y="115681"/>
                      <a:pt x="130980" y="120162"/>
                      <a:pt x="109918" y="128587"/>
                    </a:cubicBezTo>
                    <a:cubicBezTo>
                      <a:pt x="103186" y="131280"/>
                      <a:pt x="72340" y="137055"/>
                      <a:pt x="67055" y="138112"/>
                    </a:cubicBezTo>
                    <a:cubicBezTo>
                      <a:pt x="57530" y="146050"/>
                      <a:pt x="47247" y="153158"/>
                      <a:pt x="38480" y="161925"/>
                    </a:cubicBezTo>
                    <a:cubicBezTo>
                      <a:pt x="31430" y="168975"/>
                      <a:pt x="8253" y="204885"/>
                      <a:pt x="5143" y="209550"/>
                    </a:cubicBezTo>
                    <a:cubicBezTo>
                      <a:pt x="1693" y="240599"/>
                      <a:pt x="-4463" y="268817"/>
                      <a:pt x="5143" y="300037"/>
                    </a:cubicBezTo>
                    <a:cubicBezTo>
                      <a:pt x="9169" y="313123"/>
                      <a:pt x="29513" y="317872"/>
                      <a:pt x="38480" y="323850"/>
                    </a:cubicBezTo>
                    <a:cubicBezTo>
                      <a:pt x="51689" y="332656"/>
                      <a:pt x="62967" y="344258"/>
                      <a:pt x="76580" y="352425"/>
                    </a:cubicBezTo>
                    <a:cubicBezTo>
                      <a:pt x="84518" y="357187"/>
                      <a:pt x="92543" y="361806"/>
                      <a:pt x="100393" y="366712"/>
                    </a:cubicBezTo>
                    <a:cubicBezTo>
                      <a:pt x="115510" y="376160"/>
                      <a:pt x="120886" y="381721"/>
                      <a:pt x="138493" y="390525"/>
                    </a:cubicBezTo>
                    <a:cubicBezTo>
                      <a:pt x="159379" y="400968"/>
                      <a:pt x="163809" y="400351"/>
                      <a:pt x="186118" y="404812"/>
                    </a:cubicBezTo>
                    <a:cubicBezTo>
                      <a:pt x="225805" y="403225"/>
                      <a:pt x="265788" y="405133"/>
                      <a:pt x="305180" y="400050"/>
                    </a:cubicBezTo>
                    <a:cubicBezTo>
                      <a:pt x="315742" y="398687"/>
                      <a:pt x="323925" y="389858"/>
                      <a:pt x="333755" y="385762"/>
                    </a:cubicBezTo>
                    <a:cubicBezTo>
                      <a:pt x="343023" y="381900"/>
                      <a:pt x="352629" y="378824"/>
                      <a:pt x="362330" y="376237"/>
                    </a:cubicBezTo>
                    <a:cubicBezTo>
                      <a:pt x="400321" y="366106"/>
                      <a:pt x="405856" y="366629"/>
                      <a:pt x="443293" y="361950"/>
                    </a:cubicBezTo>
                    <a:cubicBezTo>
                      <a:pt x="469545" y="353198"/>
                      <a:pt x="447866" y="362792"/>
                      <a:pt x="476630" y="338137"/>
                    </a:cubicBezTo>
                    <a:cubicBezTo>
                      <a:pt x="488380" y="328066"/>
                      <a:pt x="491377" y="328459"/>
                      <a:pt x="505205" y="323850"/>
                    </a:cubicBezTo>
                    <a:cubicBezTo>
                      <a:pt x="509968" y="317500"/>
                      <a:pt x="514220" y="310733"/>
                      <a:pt x="519493" y="304800"/>
                    </a:cubicBezTo>
                    <a:cubicBezTo>
                      <a:pt x="526951" y="296410"/>
                      <a:pt x="537530" y="290613"/>
                      <a:pt x="543305" y="280987"/>
                    </a:cubicBezTo>
                    <a:cubicBezTo>
                      <a:pt x="547470" y="274046"/>
                      <a:pt x="546312" y="265077"/>
                      <a:pt x="548068" y="257175"/>
                    </a:cubicBezTo>
                    <a:cubicBezTo>
                      <a:pt x="549488" y="250785"/>
                      <a:pt x="551243" y="244475"/>
                      <a:pt x="552830" y="238125"/>
                    </a:cubicBezTo>
                    <a:cubicBezTo>
                      <a:pt x="549655" y="200025"/>
                      <a:pt x="550570" y="161360"/>
                      <a:pt x="543305" y="123825"/>
                    </a:cubicBezTo>
                    <a:cubicBezTo>
                      <a:pt x="540873" y="111259"/>
                      <a:pt x="529551" y="102139"/>
                      <a:pt x="524255" y="90487"/>
                    </a:cubicBezTo>
                    <a:cubicBezTo>
                      <a:pt x="521547" y="84528"/>
                      <a:pt x="523124" y="76883"/>
                      <a:pt x="519493" y="71437"/>
                    </a:cubicBezTo>
                    <a:cubicBezTo>
                      <a:pt x="515403" y="65302"/>
                      <a:pt x="490349" y="55383"/>
                      <a:pt x="486155" y="52387"/>
                    </a:cubicBezTo>
                    <a:cubicBezTo>
                      <a:pt x="480675" y="48472"/>
                      <a:pt x="477472" y="41836"/>
                      <a:pt x="471868" y="38100"/>
                    </a:cubicBezTo>
                    <a:cubicBezTo>
                      <a:pt x="471507" y="37860"/>
                      <a:pt x="437979" y="19499"/>
                      <a:pt x="429005" y="19050"/>
                    </a:cubicBezTo>
                    <a:cubicBezTo>
                      <a:pt x="402051" y="17702"/>
                      <a:pt x="361537" y="3175"/>
                      <a:pt x="348043" y="0"/>
                    </a:cubicBezTo>
                    <a:close/>
                  </a:path>
                </a:pathLst>
              </a:custGeom>
              <a:solidFill>
                <a:srgbClr val="D2D2D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48" name="组合 147">
                <a:extLst>
                  <a:ext uri="{FF2B5EF4-FFF2-40B4-BE49-F238E27FC236}">
                    <a16:creationId xmlns:a16="http://schemas.microsoft.com/office/drawing/2014/main" id="{BE733DD5-714B-452B-94AC-79097D6DAEB0}"/>
                  </a:ext>
                </a:extLst>
              </p:cNvPr>
              <p:cNvGrpSpPr/>
              <p:nvPr/>
            </p:nvGrpSpPr>
            <p:grpSpPr>
              <a:xfrm>
                <a:off x="2088208" y="1584341"/>
                <a:ext cx="2034753" cy="1096709"/>
                <a:chOff x="2088208" y="1525350"/>
                <a:chExt cx="2034753" cy="1096709"/>
              </a:xfrm>
            </p:grpSpPr>
            <p:pic>
              <p:nvPicPr>
                <p:cNvPr id="151" name="图片 150">
                  <a:extLst>
                    <a:ext uri="{FF2B5EF4-FFF2-40B4-BE49-F238E27FC236}">
                      <a16:creationId xmlns:a16="http://schemas.microsoft.com/office/drawing/2014/main" id="{DC92A9C5-CF20-4271-8EE1-CA57A0A54BC0}"/>
                    </a:ext>
                  </a:extLst>
                </p:cNvPr>
                <p:cNvPicPr>
                  <a:picLocks noChangeAspect="1"/>
                </p:cNvPicPr>
                <p:nvPr/>
              </p:nvPicPr>
              <p:blipFill>
                <a:blip r:embed="rId5"/>
                <a:stretch>
                  <a:fillRect/>
                </a:stretch>
              </p:blipFill>
              <p:spPr>
                <a:xfrm>
                  <a:off x="2162275" y="1525350"/>
                  <a:ext cx="1903175" cy="903055"/>
                </a:xfrm>
                <a:prstGeom prst="rect">
                  <a:avLst/>
                </a:prstGeom>
              </p:spPr>
            </p:pic>
            <p:sp>
              <p:nvSpPr>
                <p:cNvPr id="152" name="文本框 151">
                  <a:extLst>
                    <a:ext uri="{FF2B5EF4-FFF2-40B4-BE49-F238E27FC236}">
                      <a16:creationId xmlns:a16="http://schemas.microsoft.com/office/drawing/2014/main" id="{D57CDFE6-6198-41D9-B538-D11B849EB4D0}"/>
                    </a:ext>
                  </a:extLst>
                </p:cNvPr>
                <p:cNvSpPr txBox="1"/>
                <p:nvPr/>
              </p:nvSpPr>
              <p:spPr>
                <a:xfrm>
                  <a:off x="2088208" y="2351801"/>
                  <a:ext cx="2034753" cy="270258"/>
                </a:xfrm>
                <a:prstGeom prst="rect">
                  <a:avLst/>
                </a:prstGeom>
                <a:noFill/>
              </p:spPr>
              <p:txBody>
                <a:bodyPr wrap="square">
                  <a:spAutoFit/>
                </a:bodyPr>
                <a:lstStyle/>
                <a:p>
                  <a:pPr algn="ctr"/>
                  <a:r>
                    <a:rPr lang="en-US" altLang="zh-CN" sz="1100" dirty="0">
                      <a:latin typeface="微软雅黑" panose="020B0503020204020204" pitchFamily="34" charset="-122"/>
                      <a:ea typeface="微软雅黑" panose="020B0503020204020204" pitchFamily="34" charset="-122"/>
                    </a:rPr>
                    <a:t>t1              t2              t3</a:t>
                  </a:r>
                </a:p>
              </p:txBody>
            </p:sp>
          </p:grpSp>
          <p:sp>
            <p:nvSpPr>
              <p:cNvPr id="149" name="任意多边形: 形状 148">
                <a:extLst>
                  <a:ext uri="{FF2B5EF4-FFF2-40B4-BE49-F238E27FC236}">
                    <a16:creationId xmlns:a16="http://schemas.microsoft.com/office/drawing/2014/main" id="{C9A3E37B-4BD8-4B90-AE64-4C0A32A81B71}"/>
                  </a:ext>
                </a:extLst>
              </p:cNvPr>
              <p:cNvSpPr/>
              <p:nvPr/>
            </p:nvSpPr>
            <p:spPr>
              <a:xfrm>
                <a:off x="2861020" y="1583447"/>
                <a:ext cx="552830" cy="404812"/>
              </a:xfrm>
              <a:custGeom>
                <a:avLst/>
                <a:gdLst>
                  <a:gd name="connsiteX0" fmla="*/ 348043 w 552830"/>
                  <a:gd name="connsiteY0" fmla="*/ 0 h 404812"/>
                  <a:gd name="connsiteX1" fmla="*/ 348043 w 552830"/>
                  <a:gd name="connsiteY1" fmla="*/ 0 h 404812"/>
                  <a:gd name="connsiteX2" fmla="*/ 290893 w 552830"/>
                  <a:gd name="connsiteY2" fmla="*/ 28575 h 404812"/>
                  <a:gd name="connsiteX3" fmla="*/ 257555 w 552830"/>
                  <a:gd name="connsiteY3" fmla="*/ 42862 h 404812"/>
                  <a:gd name="connsiteX4" fmla="*/ 214693 w 552830"/>
                  <a:gd name="connsiteY4" fmla="*/ 71437 h 404812"/>
                  <a:gd name="connsiteX5" fmla="*/ 205168 w 552830"/>
                  <a:gd name="connsiteY5" fmla="*/ 85725 h 404812"/>
                  <a:gd name="connsiteX6" fmla="*/ 152780 w 552830"/>
                  <a:gd name="connsiteY6" fmla="*/ 104775 h 404812"/>
                  <a:gd name="connsiteX7" fmla="*/ 109918 w 552830"/>
                  <a:gd name="connsiteY7" fmla="*/ 128587 h 404812"/>
                  <a:gd name="connsiteX8" fmla="*/ 67055 w 552830"/>
                  <a:gd name="connsiteY8" fmla="*/ 138112 h 404812"/>
                  <a:gd name="connsiteX9" fmla="*/ 38480 w 552830"/>
                  <a:gd name="connsiteY9" fmla="*/ 161925 h 404812"/>
                  <a:gd name="connsiteX10" fmla="*/ 5143 w 552830"/>
                  <a:gd name="connsiteY10" fmla="*/ 209550 h 404812"/>
                  <a:gd name="connsiteX11" fmla="*/ 5143 w 552830"/>
                  <a:gd name="connsiteY11" fmla="*/ 300037 h 404812"/>
                  <a:gd name="connsiteX12" fmla="*/ 38480 w 552830"/>
                  <a:gd name="connsiteY12" fmla="*/ 323850 h 404812"/>
                  <a:gd name="connsiteX13" fmla="*/ 76580 w 552830"/>
                  <a:gd name="connsiteY13" fmla="*/ 352425 h 404812"/>
                  <a:gd name="connsiteX14" fmla="*/ 100393 w 552830"/>
                  <a:gd name="connsiteY14" fmla="*/ 366712 h 404812"/>
                  <a:gd name="connsiteX15" fmla="*/ 138493 w 552830"/>
                  <a:gd name="connsiteY15" fmla="*/ 390525 h 404812"/>
                  <a:gd name="connsiteX16" fmla="*/ 186118 w 552830"/>
                  <a:gd name="connsiteY16" fmla="*/ 404812 h 404812"/>
                  <a:gd name="connsiteX17" fmla="*/ 305180 w 552830"/>
                  <a:gd name="connsiteY17" fmla="*/ 400050 h 404812"/>
                  <a:gd name="connsiteX18" fmla="*/ 333755 w 552830"/>
                  <a:gd name="connsiteY18" fmla="*/ 385762 h 404812"/>
                  <a:gd name="connsiteX19" fmla="*/ 362330 w 552830"/>
                  <a:gd name="connsiteY19" fmla="*/ 376237 h 404812"/>
                  <a:gd name="connsiteX20" fmla="*/ 443293 w 552830"/>
                  <a:gd name="connsiteY20" fmla="*/ 361950 h 404812"/>
                  <a:gd name="connsiteX21" fmla="*/ 476630 w 552830"/>
                  <a:gd name="connsiteY21" fmla="*/ 338137 h 404812"/>
                  <a:gd name="connsiteX22" fmla="*/ 505205 w 552830"/>
                  <a:gd name="connsiteY22" fmla="*/ 323850 h 404812"/>
                  <a:gd name="connsiteX23" fmla="*/ 519493 w 552830"/>
                  <a:gd name="connsiteY23" fmla="*/ 304800 h 404812"/>
                  <a:gd name="connsiteX24" fmla="*/ 543305 w 552830"/>
                  <a:gd name="connsiteY24" fmla="*/ 280987 h 404812"/>
                  <a:gd name="connsiteX25" fmla="*/ 548068 w 552830"/>
                  <a:gd name="connsiteY25" fmla="*/ 257175 h 404812"/>
                  <a:gd name="connsiteX26" fmla="*/ 552830 w 552830"/>
                  <a:gd name="connsiteY26" fmla="*/ 238125 h 404812"/>
                  <a:gd name="connsiteX27" fmla="*/ 543305 w 552830"/>
                  <a:gd name="connsiteY27" fmla="*/ 123825 h 404812"/>
                  <a:gd name="connsiteX28" fmla="*/ 524255 w 552830"/>
                  <a:gd name="connsiteY28" fmla="*/ 90487 h 404812"/>
                  <a:gd name="connsiteX29" fmla="*/ 519493 w 552830"/>
                  <a:gd name="connsiteY29" fmla="*/ 71437 h 404812"/>
                  <a:gd name="connsiteX30" fmla="*/ 486155 w 552830"/>
                  <a:gd name="connsiteY30" fmla="*/ 52387 h 404812"/>
                  <a:gd name="connsiteX31" fmla="*/ 471868 w 552830"/>
                  <a:gd name="connsiteY31" fmla="*/ 38100 h 404812"/>
                  <a:gd name="connsiteX32" fmla="*/ 429005 w 552830"/>
                  <a:gd name="connsiteY32" fmla="*/ 19050 h 404812"/>
                  <a:gd name="connsiteX33" fmla="*/ 348043 w 552830"/>
                  <a:gd name="connsiteY33" fmla="*/ 0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2830" h="404812">
                    <a:moveTo>
                      <a:pt x="348043" y="0"/>
                    </a:moveTo>
                    <a:lnTo>
                      <a:pt x="348043" y="0"/>
                    </a:lnTo>
                    <a:cubicBezTo>
                      <a:pt x="328993" y="9525"/>
                      <a:pt x="310141" y="19458"/>
                      <a:pt x="290893" y="28575"/>
                    </a:cubicBezTo>
                    <a:cubicBezTo>
                      <a:pt x="279967" y="33751"/>
                      <a:pt x="267098" y="35440"/>
                      <a:pt x="257555" y="42862"/>
                    </a:cubicBezTo>
                    <a:cubicBezTo>
                      <a:pt x="206362" y="82677"/>
                      <a:pt x="314272" y="42985"/>
                      <a:pt x="214693" y="71437"/>
                    </a:cubicBezTo>
                    <a:cubicBezTo>
                      <a:pt x="211518" y="76200"/>
                      <a:pt x="209931" y="82550"/>
                      <a:pt x="205168" y="85725"/>
                    </a:cubicBezTo>
                    <a:cubicBezTo>
                      <a:pt x="188305" y="96967"/>
                      <a:pt x="171383" y="100124"/>
                      <a:pt x="152780" y="104775"/>
                    </a:cubicBezTo>
                    <a:cubicBezTo>
                      <a:pt x="136422" y="115681"/>
                      <a:pt x="130980" y="120162"/>
                      <a:pt x="109918" y="128587"/>
                    </a:cubicBezTo>
                    <a:cubicBezTo>
                      <a:pt x="103186" y="131280"/>
                      <a:pt x="72340" y="137055"/>
                      <a:pt x="67055" y="138112"/>
                    </a:cubicBezTo>
                    <a:cubicBezTo>
                      <a:pt x="57530" y="146050"/>
                      <a:pt x="47247" y="153158"/>
                      <a:pt x="38480" y="161925"/>
                    </a:cubicBezTo>
                    <a:cubicBezTo>
                      <a:pt x="31430" y="168975"/>
                      <a:pt x="8253" y="204885"/>
                      <a:pt x="5143" y="209550"/>
                    </a:cubicBezTo>
                    <a:cubicBezTo>
                      <a:pt x="1693" y="240599"/>
                      <a:pt x="-4463" y="268817"/>
                      <a:pt x="5143" y="300037"/>
                    </a:cubicBezTo>
                    <a:cubicBezTo>
                      <a:pt x="9169" y="313123"/>
                      <a:pt x="29513" y="317872"/>
                      <a:pt x="38480" y="323850"/>
                    </a:cubicBezTo>
                    <a:cubicBezTo>
                      <a:pt x="51689" y="332656"/>
                      <a:pt x="62967" y="344258"/>
                      <a:pt x="76580" y="352425"/>
                    </a:cubicBezTo>
                    <a:cubicBezTo>
                      <a:pt x="84518" y="357187"/>
                      <a:pt x="92543" y="361806"/>
                      <a:pt x="100393" y="366712"/>
                    </a:cubicBezTo>
                    <a:cubicBezTo>
                      <a:pt x="115510" y="376160"/>
                      <a:pt x="120886" y="381721"/>
                      <a:pt x="138493" y="390525"/>
                    </a:cubicBezTo>
                    <a:cubicBezTo>
                      <a:pt x="159379" y="400968"/>
                      <a:pt x="163809" y="400351"/>
                      <a:pt x="186118" y="404812"/>
                    </a:cubicBezTo>
                    <a:cubicBezTo>
                      <a:pt x="225805" y="403225"/>
                      <a:pt x="265788" y="405133"/>
                      <a:pt x="305180" y="400050"/>
                    </a:cubicBezTo>
                    <a:cubicBezTo>
                      <a:pt x="315742" y="398687"/>
                      <a:pt x="323925" y="389858"/>
                      <a:pt x="333755" y="385762"/>
                    </a:cubicBezTo>
                    <a:cubicBezTo>
                      <a:pt x="343023" y="381900"/>
                      <a:pt x="352629" y="378824"/>
                      <a:pt x="362330" y="376237"/>
                    </a:cubicBezTo>
                    <a:cubicBezTo>
                      <a:pt x="400321" y="366106"/>
                      <a:pt x="405856" y="366629"/>
                      <a:pt x="443293" y="361950"/>
                    </a:cubicBezTo>
                    <a:cubicBezTo>
                      <a:pt x="469545" y="353198"/>
                      <a:pt x="447866" y="362792"/>
                      <a:pt x="476630" y="338137"/>
                    </a:cubicBezTo>
                    <a:cubicBezTo>
                      <a:pt x="488380" y="328066"/>
                      <a:pt x="491377" y="328459"/>
                      <a:pt x="505205" y="323850"/>
                    </a:cubicBezTo>
                    <a:cubicBezTo>
                      <a:pt x="509968" y="317500"/>
                      <a:pt x="514220" y="310733"/>
                      <a:pt x="519493" y="304800"/>
                    </a:cubicBezTo>
                    <a:cubicBezTo>
                      <a:pt x="526951" y="296410"/>
                      <a:pt x="537530" y="290613"/>
                      <a:pt x="543305" y="280987"/>
                    </a:cubicBezTo>
                    <a:cubicBezTo>
                      <a:pt x="547470" y="274046"/>
                      <a:pt x="546312" y="265077"/>
                      <a:pt x="548068" y="257175"/>
                    </a:cubicBezTo>
                    <a:cubicBezTo>
                      <a:pt x="549488" y="250785"/>
                      <a:pt x="551243" y="244475"/>
                      <a:pt x="552830" y="238125"/>
                    </a:cubicBezTo>
                    <a:cubicBezTo>
                      <a:pt x="549655" y="200025"/>
                      <a:pt x="550570" y="161360"/>
                      <a:pt x="543305" y="123825"/>
                    </a:cubicBezTo>
                    <a:cubicBezTo>
                      <a:pt x="540873" y="111259"/>
                      <a:pt x="529551" y="102139"/>
                      <a:pt x="524255" y="90487"/>
                    </a:cubicBezTo>
                    <a:cubicBezTo>
                      <a:pt x="521547" y="84528"/>
                      <a:pt x="523124" y="76883"/>
                      <a:pt x="519493" y="71437"/>
                    </a:cubicBezTo>
                    <a:cubicBezTo>
                      <a:pt x="515403" y="65302"/>
                      <a:pt x="490349" y="55383"/>
                      <a:pt x="486155" y="52387"/>
                    </a:cubicBezTo>
                    <a:cubicBezTo>
                      <a:pt x="480675" y="48472"/>
                      <a:pt x="477472" y="41836"/>
                      <a:pt x="471868" y="38100"/>
                    </a:cubicBezTo>
                    <a:cubicBezTo>
                      <a:pt x="471507" y="37860"/>
                      <a:pt x="437979" y="19499"/>
                      <a:pt x="429005" y="19050"/>
                    </a:cubicBezTo>
                    <a:cubicBezTo>
                      <a:pt x="402051" y="17702"/>
                      <a:pt x="361537" y="3175"/>
                      <a:pt x="348043" y="0"/>
                    </a:cubicBezTo>
                    <a:close/>
                  </a:path>
                </a:pathLst>
              </a:custGeom>
              <a:solidFill>
                <a:srgbClr val="D2D2D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0" name="任意多边形: 形状 149">
                <a:extLst>
                  <a:ext uri="{FF2B5EF4-FFF2-40B4-BE49-F238E27FC236}">
                    <a16:creationId xmlns:a16="http://schemas.microsoft.com/office/drawing/2014/main" id="{C9FC79BC-EDCB-4126-9F12-F6196A6B9DFD}"/>
                  </a:ext>
                </a:extLst>
              </p:cNvPr>
              <p:cNvSpPr/>
              <p:nvPr/>
            </p:nvSpPr>
            <p:spPr>
              <a:xfrm>
                <a:off x="3501430" y="1599617"/>
                <a:ext cx="552830" cy="404812"/>
              </a:xfrm>
              <a:custGeom>
                <a:avLst/>
                <a:gdLst>
                  <a:gd name="connsiteX0" fmla="*/ 348043 w 552830"/>
                  <a:gd name="connsiteY0" fmla="*/ 0 h 404812"/>
                  <a:gd name="connsiteX1" fmla="*/ 348043 w 552830"/>
                  <a:gd name="connsiteY1" fmla="*/ 0 h 404812"/>
                  <a:gd name="connsiteX2" fmla="*/ 290893 w 552830"/>
                  <a:gd name="connsiteY2" fmla="*/ 28575 h 404812"/>
                  <a:gd name="connsiteX3" fmla="*/ 257555 w 552830"/>
                  <a:gd name="connsiteY3" fmla="*/ 42862 h 404812"/>
                  <a:gd name="connsiteX4" fmla="*/ 214693 w 552830"/>
                  <a:gd name="connsiteY4" fmla="*/ 71437 h 404812"/>
                  <a:gd name="connsiteX5" fmla="*/ 205168 w 552830"/>
                  <a:gd name="connsiteY5" fmla="*/ 85725 h 404812"/>
                  <a:gd name="connsiteX6" fmla="*/ 152780 w 552830"/>
                  <a:gd name="connsiteY6" fmla="*/ 104775 h 404812"/>
                  <a:gd name="connsiteX7" fmla="*/ 109918 w 552830"/>
                  <a:gd name="connsiteY7" fmla="*/ 128587 h 404812"/>
                  <a:gd name="connsiteX8" fmla="*/ 67055 w 552830"/>
                  <a:gd name="connsiteY8" fmla="*/ 138112 h 404812"/>
                  <a:gd name="connsiteX9" fmla="*/ 38480 w 552830"/>
                  <a:gd name="connsiteY9" fmla="*/ 161925 h 404812"/>
                  <a:gd name="connsiteX10" fmla="*/ 5143 w 552830"/>
                  <a:gd name="connsiteY10" fmla="*/ 209550 h 404812"/>
                  <a:gd name="connsiteX11" fmla="*/ 5143 w 552830"/>
                  <a:gd name="connsiteY11" fmla="*/ 300037 h 404812"/>
                  <a:gd name="connsiteX12" fmla="*/ 38480 w 552830"/>
                  <a:gd name="connsiteY12" fmla="*/ 323850 h 404812"/>
                  <a:gd name="connsiteX13" fmla="*/ 76580 w 552830"/>
                  <a:gd name="connsiteY13" fmla="*/ 352425 h 404812"/>
                  <a:gd name="connsiteX14" fmla="*/ 100393 w 552830"/>
                  <a:gd name="connsiteY14" fmla="*/ 366712 h 404812"/>
                  <a:gd name="connsiteX15" fmla="*/ 138493 w 552830"/>
                  <a:gd name="connsiteY15" fmla="*/ 390525 h 404812"/>
                  <a:gd name="connsiteX16" fmla="*/ 186118 w 552830"/>
                  <a:gd name="connsiteY16" fmla="*/ 404812 h 404812"/>
                  <a:gd name="connsiteX17" fmla="*/ 305180 w 552830"/>
                  <a:gd name="connsiteY17" fmla="*/ 400050 h 404812"/>
                  <a:gd name="connsiteX18" fmla="*/ 333755 w 552830"/>
                  <a:gd name="connsiteY18" fmla="*/ 385762 h 404812"/>
                  <a:gd name="connsiteX19" fmla="*/ 362330 w 552830"/>
                  <a:gd name="connsiteY19" fmla="*/ 376237 h 404812"/>
                  <a:gd name="connsiteX20" fmla="*/ 443293 w 552830"/>
                  <a:gd name="connsiteY20" fmla="*/ 361950 h 404812"/>
                  <a:gd name="connsiteX21" fmla="*/ 476630 w 552830"/>
                  <a:gd name="connsiteY21" fmla="*/ 338137 h 404812"/>
                  <a:gd name="connsiteX22" fmla="*/ 505205 w 552830"/>
                  <a:gd name="connsiteY22" fmla="*/ 323850 h 404812"/>
                  <a:gd name="connsiteX23" fmla="*/ 519493 w 552830"/>
                  <a:gd name="connsiteY23" fmla="*/ 304800 h 404812"/>
                  <a:gd name="connsiteX24" fmla="*/ 543305 w 552830"/>
                  <a:gd name="connsiteY24" fmla="*/ 280987 h 404812"/>
                  <a:gd name="connsiteX25" fmla="*/ 548068 w 552830"/>
                  <a:gd name="connsiteY25" fmla="*/ 257175 h 404812"/>
                  <a:gd name="connsiteX26" fmla="*/ 552830 w 552830"/>
                  <a:gd name="connsiteY26" fmla="*/ 238125 h 404812"/>
                  <a:gd name="connsiteX27" fmla="*/ 543305 w 552830"/>
                  <a:gd name="connsiteY27" fmla="*/ 123825 h 404812"/>
                  <a:gd name="connsiteX28" fmla="*/ 524255 w 552830"/>
                  <a:gd name="connsiteY28" fmla="*/ 90487 h 404812"/>
                  <a:gd name="connsiteX29" fmla="*/ 519493 w 552830"/>
                  <a:gd name="connsiteY29" fmla="*/ 71437 h 404812"/>
                  <a:gd name="connsiteX30" fmla="*/ 486155 w 552830"/>
                  <a:gd name="connsiteY30" fmla="*/ 52387 h 404812"/>
                  <a:gd name="connsiteX31" fmla="*/ 471868 w 552830"/>
                  <a:gd name="connsiteY31" fmla="*/ 38100 h 404812"/>
                  <a:gd name="connsiteX32" fmla="*/ 429005 w 552830"/>
                  <a:gd name="connsiteY32" fmla="*/ 19050 h 404812"/>
                  <a:gd name="connsiteX33" fmla="*/ 348043 w 552830"/>
                  <a:gd name="connsiteY33" fmla="*/ 0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2830" h="404812">
                    <a:moveTo>
                      <a:pt x="348043" y="0"/>
                    </a:moveTo>
                    <a:lnTo>
                      <a:pt x="348043" y="0"/>
                    </a:lnTo>
                    <a:cubicBezTo>
                      <a:pt x="328993" y="9525"/>
                      <a:pt x="310141" y="19458"/>
                      <a:pt x="290893" y="28575"/>
                    </a:cubicBezTo>
                    <a:cubicBezTo>
                      <a:pt x="279967" y="33751"/>
                      <a:pt x="267098" y="35440"/>
                      <a:pt x="257555" y="42862"/>
                    </a:cubicBezTo>
                    <a:cubicBezTo>
                      <a:pt x="206362" y="82677"/>
                      <a:pt x="314272" y="42985"/>
                      <a:pt x="214693" y="71437"/>
                    </a:cubicBezTo>
                    <a:cubicBezTo>
                      <a:pt x="211518" y="76200"/>
                      <a:pt x="209931" y="82550"/>
                      <a:pt x="205168" y="85725"/>
                    </a:cubicBezTo>
                    <a:cubicBezTo>
                      <a:pt x="188305" y="96967"/>
                      <a:pt x="171383" y="100124"/>
                      <a:pt x="152780" y="104775"/>
                    </a:cubicBezTo>
                    <a:cubicBezTo>
                      <a:pt x="136422" y="115681"/>
                      <a:pt x="130980" y="120162"/>
                      <a:pt x="109918" y="128587"/>
                    </a:cubicBezTo>
                    <a:cubicBezTo>
                      <a:pt x="103186" y="131280"/>
                      <a:pt x="72340" y="137055"/>
                      <a:pt x="67055" y="138112"/>
                    </a:cubicBezTo>
                    <a:cubicBezTo>
                      <a:pt x="57530" y="146050"/>
                      <a:pt x="47247" y="153158"/>
                      <a:pt x="38480" y="161925"/>
                    </a:cubicBezTo>
                    <a:cubicBezTo>
                      <a:pt x="31430" y="168975"/>
                      <a:pt x="8253" y="204885"/>
                      <a:pt x="5143" y="209550"/>
                    </a:cubicBezTo>
                    <a:cubicBezTo>
                      <a:pt x="1693" y="240599"/>
                      <a:pt x="-4463" y="268817"/>
                      <a:pt x="5143" y="300037"/>
                    </a:cubicBezTo>
                    <a:cubicBezTo>
                      <a:pt x="9169" y="313123"/>
                      <a:pt x="29513" y="317872"/>
                      <a:pt x="38480" y="323850"/>
                    </a:cubicBezTo>
                    <a:cubicBezTo>
                      <a:pt x="51689" y="332656"/>
                      <a:pt x="62967" y="344258"/>
                      <a:pt x="76580" y="352425"/>
                    </a:cubicBezTo>
                    <a:cubicBezTo>
                      <a:pt x="84518" y="357187"/>
                      <a:pt x="92543" y="361806"/>
                      <a:pt x="100393" y="366712"/>
                    </a:cubicBezTo>
                    <a:cubicBezTo>
                      <a:pt x="115510" y="376160"/>
                      <a:pt x="120886" y="381721"/>
                      <a:pt x="138493" y="390525"/>
                    </a:cubicBezTo>
                    <a:cubicBezTo>
                      <a:pt x="159379" y="400968"/>
                      <a:pt x="163809" y="400351"/>
                      <a:pt x="186118" y="404812"/>
                    </a:cubicBezTo>
                    <a:cubicBezTo>
                      <a:pt x="225805" y="403225"/>
                      <a:pt x="265788" y="405133"/>
                      <a:pt x="305180" y="400050"/>
                    </a:cubicBezTo>
                    <a:cubicBezTo>
                      <a:pt x="315742" y="398687"/>
                      <a:pt x="323925" y="389858"/>
                      <a:pt x="333755" y="385762"/>
                    </a:cubicBezTo>
                    <a:cubicBezTo>
                      <a:pt x="343023" y="381900"/>
                      <a:pt x="352629" y="378824"/>
                      <a:pt x="362330" y="376237"/>
                    </a:cubicBezTo>
                    <a:cubicBezTo>
                      <a:pt x="400321" y="366106"/>
                      <a:pt x="405856" y="366629"/>
                      <a:pt x="443293" y="361950"/>
                    </a:cubicBezTo>
                    <a:cubicBezTo>
                      <a:pt x="469545" y="353198"/>
                      <a:pt x="447866" y="362792"/>
                      <a:pt x="476630" y="338137"/>
                    </a:cubicBezTo>
                    <a:cubicBezTo>
                      <a:pt x="488380" y="328066"/>
                      <a:pt x="491377" y="328459"/>
                      <a:pt x="505205" y="323850"/>
                    </a:cubicBezTo>
                    <a:cubicBezTo>
                      <a:pt x="509968" y="317500"/>
                      <a:pt x="514220" y="310733"/>
                      <a:pt x="519493" y="304800"/>
                    </a:cubicBezTo>
                    <a:cubicBezTo>
                      <a:pt x="526951" y="296410"/>
                      <a:pt x="537530" y="290613"/>
                      <a:pt x="543305" y="280987"/>
                    </a:cubicBezTo>
                    <a:cubicBezTo>
                      <a:pt x="547470" y="274046"/>
                      <a:pt x="546312" y="265077"/>
                      <a:pt x="548068" y="257175"/>
                    </a:cubicBezTo>
                    <a:cubicBezTo>
                      <a:pt x="549488" y="250785"/>
                      <a:pt x="551243" y="244475"/>
                      <a:pt x="552830" y="238125"/>
                    </a:cubicBezTo>
                    <a:cubicBezTo>
                      <a:pt x="549655" y="200025"/>
                      <a:pt x="550570" y="161360"/>
                      <a:pt x="543305" y="123825"/>
                    </a:cubicBezTo>
                    <a:cubicBezTo>
                      <a:pt x="540873" y="111259"/>
                      <a:pt x="529551" y="102139"/>
                      <a:pt x="524255" y="90487"/>
                    </a:cubicBezTo>
                    <a:cubicBezTo>
                      <a:pt x="521547" y="84528"/>
                      <a:pt x="523124" y="76883"/>
                      <a:pt x="519493" y="71437"/>
                    </a:cubicBezTo>
                    <a:cubicBezTo>
                      <a:pt x="515403" y="65302"/>
                      <a:pt x="490349" y="55383"/>
                      <a:pt x="486155" y="52387"/>
                    </a:cubicBezTo>
                    <a:cubicBezTo>
                      <a:pt x="480675" y="48472"/>
                      <a:pt x="477472" y="41836"/>
                      <a:pt x="471868" y="38100"/>
                    </a:cubicBezTo>
                    <a:cubicBezTo>
                      <a:pt x="471507" y="37860"/>
                      <a:pt x="437979" y="19499"/>
                      <a:pt x="429005" y="19050"/>
                    </a:cubicBezTo>
                    <a:cubicBezTo>
                      <a:pt x="402051" y="17702"/>
                      <a:pt x="361537" y="3175"/>
                      <a:pt x="348043" y="0"/>
                    </a:cubicBezTo>
                    <a:close/>
                  </a:path>
                </a:pathLst>
              </a:custGeom>
              <a:solidFill>
                <a:srgbClr val="D2D2D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9" name="组合 88">
              <a:extLst>
                <a:ext uri="{FF2B5EF4-FFF2-40B4-BE49-F238E27FC236}">
                  <a16:creationId xmlns:a16="http://schemas.microsoft.com/office/drawing/2014/main" id="{A3593B4B-38BA-44FB-815A-2CF26A3CDD80}"/>
                </a:ext>
              </a:extLst>
            </p:cNvPr>
            <p:cNvGrpSpPr/>
            <p:nvPr/>
          </p:nvGrpSpPr>
          <p:grpSpPr>
            <a:xfrm>
              <a:off x="1773971" y="4009381"/>
              <a:ext cx="9247155" cy="2569277"/>
              <a:chOff x="1773971" y="4009381"/>
              <a:chExt cx="9247155" cy="2569277"/>
            </a:xfrm>
          </p:grpSpPr>
          <p:sp>
            <p:nvSpPr>
              <p:cNvPr id="137" name="矩形 136">
                <a:extLst>
                  <a:ext uri="{FF2B5EF4-FFF2-40B4-BE49-F238E27FC236}">
                    <a16:creationId xmlns:a16="http://schemas.microsoft.com/office/drawing/2014/main" id="{3E3FE1B7-8189-4419-A773-F4BA352F5DAD}"/>
                  </a:ext>
                </a:extLst>
              </p:cNvPr>
              <p:cNvSpPr/>
              <p:nvPr/>
            </p:nvSpPr>
            <p:spPr>
              <a:xfrm>
                <a:off x="1773971" y="4244656"/>
                <a:ext cx="9247155" cy="2280029"/>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8" name="文本框 137">
                <a:extLst>
                  <a:ext uri="{FF2B5EF4-FFF2-40B4-BE49-F238E27FC236}">
                    <a16:creationId xmlns:a16="http://schemas.microsoft.com/office/drawing/2014/main" id="{AD8ED67A-2E14-4488-8024-C4A36AD7B3FA}"/>
                  </a:ext>
                </a:extLst>
              </p:cNvPr>
              <p:cNvSpPr txBox="1"/>
              <p:nvPr/>
            </p:nvSpPr>
            <p:spPr>
              <a:xfrm>
                <a:off x="4266467" y="4009381"/>
                <a:ext cx="4262162" cy="413336"/>
              </a:xfrm>
              <a:prstGeom prst="rect">
                <a:avLst/>
              </a:prstGeom>
              <a:solidFill>
                <a:schemeClr val="accent5">
                  <a:lumMod val="20000"/>
                  <a:lumOff val="80000"/>
                </a:schemeClr>
              </a:solidFill>
              <a:ln w="19050">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000" b="1" dirty="0">
                    <a:solidFill>
                      <a:srgbClr val="000099"/>
                    </a:solidFill>
                    <a:latin typeface="微软雅黑" panose="020B0503020204020204" pitchFamily="34" charset="-122"/>
                    <a:ea typeface="微软雅黑" panose="020B0503020204020204" pitchFamily="34" charset="-122"/>
                  </a:rPr>
                  <a:t>创新成果一：图计算理论创新</a:t>
                </a:r>
                <a:endParaRPr lang="en-US" altLang="zh-CN" sz="2000" b="1" dirty="0">
                  <a:solidFill>
                    <a:srgbClr val="000099"/>
                  </a:solidFill>
                  <a:latin typeface="微软雅黑" panose="020B0503020204020204" pitchFamily="34" charset="-122"/>
                  <a:ea typeface="微软雅黑" panose="020B0503020204020204" pitchFamily="34" charset="-122"/>
                </a:endParaRPr>
              </a:p>
            </p:txBody>
          </p:sp>
          <p:sp>
            <p:nvSpPr>
              <p:cNvPr id="139" name="文本框 138">
                <a:extLst>
                  <a:ext uri="{FF2B5EF4-FFF2-40B4-BE49-F238E27FC236}">
                    <a16:creationId xmlns:a16="http://schemas.microsoft.com/office/drawing/2014/main" id="{ADFDA606-43D3-4F74-B16F-B823FAFF4676}"/>
                  </a:ext>
                </a:extLst>
              </p:cNvPr>
              <p:cNvSpPr txBox="1"/>
              <p:nvPr/>
            </p:nvSpPr>
            <p:spPr>
              <a:xfrm>
                <a:off x="4489549" y="4464776"/>
                <a:ext cx="4039079" cy="41333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图谱挖掘的渐近计算理论与方法 </a:t>
                </a:r>
                <a:endParaRPr lang="en-US" altLang="zh-CN" sz="2000" b="1" dirty="0">
                  <a:latin typeface="微软雅黑" panose="020B0503020204020204" pitchFamily="34" charset="-122"/>
                  <a:ea typeface="微软雅黑" panose="020B0503020204020204" pitchFamily="34" charset="-122"/>
                </a:endParaRPr>
              </a:p>
            </p:txBody>
          </p:sp>
          <p:sp>
            <p:nvSpPr>
              <p:cNvPr id="140" name="文本框 139">
                <a:extLst>
                  <a:ext uri="{FF2B5EF4-FFF2-40B4-BE49-F238E27FC236}">
                    <a16:creationId xmlns:a16="http://schemas.microsoft.com/office/drawing/2014/main" id="{BE4B3FAF-1B33-490C-A1CA-251198D3EB7F}"/>
                  </a:ext>
                </a:extLst>
              </p:cNvPr>
              <p:cNvSpPr txBox="1"/>
              <p:nvPr/>
            </p:nvSpPr>
            <p:spPr>
              <a:xfrm>
                <a:off x="2243816" y="6019353"/>
                <a:ext cx="2443082" cy="457307"/>
              </a:xfrm>
              <a:prstGeom prst="roundRect">
                <a:avLst/>
              </a:prstGeom>
              <a:solidFill>
                <a:schemeClr val="accent5">
                  <a:lumMod val="20000"/>
                  <a:lumOff val="80000"/>
                </a:schemeClr>
              </a:solidFill>
              <a:ln w="19050">
                <a:noFill/>
              </a:ln>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凝聚子图渐近挖掘</a:t>
                </a:r>
                <a:endParaRPr lang="en-US" altLang="zh-CN" sz="2000" dirty="0">
                  <a:solidFill>
                    <a:srgbClr val="0070C0"/>
                  </a:solidFill>
                  <a:latin typeface="微软雅黑" panose="020B0503020204020204" pitchFamily="34" charset="-122"/>
                  <a:ea typeface="微软雅黑" panose="020B0503020204020204" pitchFamily="34" charset="-122"/>
                </a:endParaRPr>
              </a:p>
            </p:txBody>
          </p:sp>
          <p:sp>
            <p:nvSpPr>
              <p:cNvPr id="141" name="文本框 140">
                <a:extLst>
                  <a:ext uri="{FF2B5EF4-FFF2-40B4-BE49-F238E27FC236}">
                    <a16:creationId xmlns:a16="http://schemas.microsoft.com/office/drawing/2014/main" id="{5012D635-957A-4E48-AEE4-17B814232B17}"/>
                  </a:ext>
                </a:extLst>
              </p:cNvPr>
              <p:cNvSpPr txBox="1"/>
              <p:nvPr/>
            </p:nvSpPr>
            <p:spPr>
              <a:xfrm>
                <a:off x="5059720" y="6019353"/>
                <a:ext cx="2585961" cy="457307"/>
              </a:xfrm>
              <a:prstGeom prst="roundRect">
                <a:avLst/>
              </a:prstGeom>
              <a:solidFill>
                <a:schemeClr val="accent5">
                  <a:lumMod val="20000"/>
                  <a:lumOff val="80000"/>
                </a:schemeClr>
              </a:solidFill>
              <a:ln w="19050">
                <a:noFill/>
              </a:ln>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高阶关系渐近分析</a:t>
                </a:r>
                <a:endParaRPr lang="en-US" altLang="zh-CN" sz="2000" dirty="0">
                  <a:solidFill>
                    <a:srgbClr val="0070C0"/>
                  </a:solidFill>
                  <a:latin typeface="微软雅黑" panose="020B0503020204020204" pitchFamily="34" charset="-122"/>
                  <a:ea typeface="微软雅黑" panose="020B0503020204020204" pitchFamily="34" charset="-122"/>
                </a:endParaRPr>
              </a:p>
            </p:txBody>
          </p:sp>
          <p:sp>
            <p:nvSpPr>
              <p:cNvPr id="142" name="文本框 141">
                <a:extLst>
                  <a:ext uri="{FF2B5EF4-FFF2-40B4-BE49-F238E27FC236}">
                    <a16:creationId xmlns:a16="http://schemas.microsoft.com/office/drawing/2014/main" id="{411F60C8-F676-4B73-9A49-59611B4524D9}"/>
                  </a:ext>
                </a:extLst>
              </p:cNvPr>
              <p:cNvSpPr txBox="1"/>
              <p:nvPr/>
            </p:nvSpPr>
            <p:spPr>
              <a:xfrm>
                <a:off x="8018643" y="6019353"/>
                <a:ext cx="2532781" cy="457307"/>
              </a:xfrm>
              <a:prstGeom prst="roundRect">
                <a:avLst/>
              </a:prstGeom>
              <a:solidFill>
                <a:schemeClr val="accent5">
                  <a:lumMod val="20000"/>
                  <a:lumOff val="80000"/>
                </a:schemeClr>
              </a:solidFill>
              <a:ln w="19050">
                <a:noFill/>
              </a:ln>
            </p:spPr>
            <p:txBody>
              <a:bodyPr wrap="square">
                <a:spAutoFit/>
              </a:bodyPr>
              <a:lstStyle/>
              <a:p>
                <a:pPr algn="ctr"/>
                <a:r>
                  <a:rPr lang="zh-CN" altLang="en-US" sz="2000" dirty="0">
                    <a:latin typeface="微软雅黑" panose="020B0503020204020204" pitchFamily="34" charset="-122"/>
                    <a:ea typeface="微软雅黑" panose="020B0503020204020204" pitchFamily="34" charset="-122"/>
                  </a:rPr>
                  <a:t>大图传播渐近计算</a:t>
                </a:r>
                <a:endParaRPr lang="en-US" altLang="zh-CN" sz="2000" dirty="0">
                  <a:solidFill>
                    <a:srgbClr val="0070C0"/>
                  </a:solidFill>
                  <a:latin typeface="微软雅黑" panose="020B0503020204020204" pitchFamily="34" charset="-122"/>
                  <a:ea typeface="微软雅黑" panose="020B0503020204020204" pitchFamily="34" charset="-122"/>
                </a:endParaRPr>
              </a:p>
            </p:txBody>
          </p:sp>
          <p:sp>
            <p:nvSpPr>
              <p:cNvPr id="143" name="文本框 142">
                <a:extLst>
                  <a:ext uri="{FF2B5EF4-FFF2-40B4-BE49-F238E27FC236}">
                    <a16:creationId xmlns:a16="http://schemas.microsoft.com/office/drawing/2014/main" id="{993D7720-DF74-4BC9-B2A7-D6A2D8E4E77D}"/>
                  </a:ext>
                </a:extLst>
              </p:cNvPr>
              <p:cNvSpPr txBox="1"/>
              <p:nvPr/>
            </p:nvSpPr>
            <p:spPr>
              <a:xfrm>
                <a:off x="1773971" y="4257621"/>
                <a:ext cx="450000" cy="2321037"/>
              </a:xfrm>
              <a:prstGeom prst="rect">
                <a:avLst/>
              </a:prstGeom>
              <a:noFill/>
            </p:spPr>
            <p:txBody>
              <a:bodyPr wrap="square">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信息领域图计算</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pic>
            <p:nvPicPr>
              <p:cNvPr id="144" name="Picture 2" descr="Eigenvalue, Eigenvector, Eigenspace and Implementation of Google's ...">
                <a:extLst>
                  <a:ext uri="{FF2B5EF4-FFF2-40B4-BE49-F238E27FC236}">
                    <a16:creationId xmlns:a16="http://schemas.microsoft.com/office/drawing/2014/main" id="{A58C4B7C-D2AD-48AF-9916-AA82F68A44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1403" y="4785413"/>
                <a:ext cx="2027261" cy="1133541"/>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7">
                <a:extLst>
                  <a:ext uri="{FF2B5EF4-FFF2-40B4-BE49-F238E27FC236}">
                    <a16:creationId xmlns:a16="http://schemas.microsoft.com/office/drawing/2014/main" id="{66D35A3B-7DC7-4EA3-96CF-8CFF6A94895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2880775" y="4535569"/>
                <a:ext cx="1169165" cy="1668858"/>
              </a:xfrm>
              <a:prstGeom prst="rect">
                <a:avLst/>
              </a:prstGeom>
            </p:spPr>
          </p:pic>
        </p:grpSp>
        <p:grpSp>
          <p:nvGrpSpPr>
            <p:cNvPr id="90" name="组合 89">
              <a:extLst>
                <a:ext uri="{FF2B5EF4-FFF2-40B4-BE49-F238E27FC236}">
                  <a16:creationId xmlns:a16="http://schemas.microsoft.com/office/drawing/2014/main" id="{37136073-DB47-45A6-BD22-BAC97074DF38}"/>
                </a:ext>
              </a:extLst>
            </p:cNvPr>
            <p:cNvGrpSpPr/>
            <p:nvPr/>
          </p:nvGrpSpPr>
          <p:grpSpPr>
            <a:xfrm>
              <a:off x="6848306" y="1713005"/>
              <a:ext cx="1437394" cy="935934"/>
              <a:chOff x="-9560" y="2255241"/>
              <a:chExt cx="2022695" cy="1342686"/>
            </a:xfrm>
          </p:grpSpPr>
          <p:sp>
            <p:nvSpPr>
              <p:cNvPr id="94" name="开始">
                <a:extLst>
                  <a:ext uri="{FF2B5EF4-FFF2-40B4-BE49-F238E27FC236}">
                    <a16:creationId xmlns:a16="http://schemas.microsoft.com/office/drawing/2014/main" id="{430AD097-83B7-48B3-BE3D-01FDF82EFC46}"/>
                  </a:ext>
                </a:extLst>
              </p:cNvPr>
              <p:cNvSpPr/>
              <p:nvPr/>
            </p:nvSpPr>
            <p:spPr>
              <a:xfrm>
                <a:off x="-9560" y="2294957"/>
                <a:ext cx="828369" cy="600000"/>
              </a:xfrm>
              <a:custGeom>
                <a:avLst/>
                <a:gdLst>
                  <a:gd name="connsiteX0" fmla="*/ 0 w 828369"/>
                  <a:gd name="connsiteY0" fmla="*/ 300000 h 600000"/>
                  <a:gd name="connsiteX1" fmla="*/ 414184 w 828369"/>
                  <a:gd name="connsiteY1" fmla="*/ 0 h 600000"/>
                  <a:gd name="connsiteX2" fmla="*/ 828369 w 828369"/>
                  <a:gd name="connsiteY2" fmla="*/ 300000 h 600000"/>
                  <a:gd name="connsiteX3" fmla="*/ 414184 w 828369"/>
                  <a:gd name="connsiteY3" fmla="*/ 600000 h 600000"/>
                </a:gdLst>
                <a:ahLst/>
                <a:cxnLst>
                  <a:cxn ang="10800000">
                    <a:pos x="connsiteX0" y="connsiteY0"/>
                  </a:cxn>
                  <a:cxn ang="16200000">
                    <a:pos x="connsiteX1" y="connsiteY1"/>
                  </a:cxn>
                  <a:cxn ang="0">
                    <a:pos x="connsiteX2" y="connsiteY2"/>
                  </a:cxn>
                  <a:cxn ang="5400000">
                    <a:pos x="connsiteX3" y="connsiteY3"/>
                  </a:cxn>
                </a:cxnLst>
                <a:rect l="l" t="t" r="r" b="b"/>
                <a:pathLst>
                  <a:path w="828369" h="600000" stroke="0">
                    <a:moveTo>
                      <a:pt x="0" y="300000"/>
                    </a:moveTo>
                    <a:cubicBezTo>
                      <a:pt x="0" y="134315"/>
                      <a:pt x="185437" y="0"/>
                      <a:pt x="414184" y="0"/>
                    </a:cubicBezTo>
                    <a:cubicBezTo>
                      <a:pt x="642932" y="0"/>
                      <a:pt x="828369" y="134315"/>
                      <a:pt x="828369" y="300000"/>
                    </a:cubicBezTo>
                    <a:cubicBezTo>
                      <a:pt x="828369" y="465685"/>
                      <a:pt x="642932" y="600000"/>
                      <a:pt x="414184" y="600000"/>
                    </a:cubicBezTo>
                    <a:cubicBezTo>
                      <a:pt x="185437" y="600000"/>
                      <a:pt x="0" y="465685"/>
                      <a:pt x="0" y="300000"/>
                    </a:cubicBezTo>
                    <a:close/>
                  </a:path>
                  <a:path w="828369" h="600000" fill="none">
                    <a:moveTo>
                      <a:pt x="0" y="300000"/>
                    </a:moveTo>
                    <a:cubicBezTo>
                      <a:pt x="0" y="134315"/>
                      <a:pt x="185437" y="0"/>
                      <a:pt x="414184" y="0"/>
                    </a:cubicBezTo>
                    <a:cubicBezTo>
                      <a:pt x="642932" y="0"/>
                      <a:pt x="828369" y="134315"/>
                      <a:pt x="828369" y="300000"/>
                    </a:cubicBezTo>
                    <a:cubicBezTo>
                      <a:pt x="828369" y="465685"/>
                      <a:pt x="642932" y="600000"/>
                      <a:pt x="414184" y="600000"/>
                    </a:cubicBezTo>
                    <a:cubicBezTo>
                      <a:pt x="185437" y="600000"/>
                      <a:pt x="0" y="465685"/>
                      <a:pt x="0" y="300000"/>
                    </a:cubicBezTo>
                    <a:close/>
                  </a:path>
                </a:pathLst>
              </a:custGeom>
              <a:solidFill>
                <a:srgbClr val="E9ECFF"/>
              </a:solidFill>
              <a:ln w="10000" cap="flat">
                <a:solidFill>
                  <a:srgbClr val="101843"/>
                </a:solidFill>
                <a:custDash>
                  <a:ds d="600000" sp="400000"/>
                </a:custDash>
                <a:miter/>
              </a:ln>
            </p:spPr>
            <p:txBody>
              <a:bodyPr/>
              <a:lstStyle/>
              <a:p>
                <a:endParaRPr lang="zh-CN" altLang="en-US"/>
              </a:p>
            </p:txBody>
          </p:sp>
          <p:sp>
            <p:nvSpPr>
              <p:cNvPr id="95" name="圆形">
                <a:extLst>
                  <a:ext uri="{FF2B5EF4-FFF2-40B4-BE49-F238E27FC236}">
                    <a16:creationId xmlns:a16="http://schemas.microsoft.com/office/drawing/2014/main" id="{E57CA045-B448-42C0-8C24-0099C13E8B0E}"/>
                  </a:ext>
                </a:extLst>
              </p:cNvPr>
              <p:cNvSpPr/>
              <p:nvPr/>
            </p:nvSpPr>
            <p:spPr>
              <a:xfrm flipH="1">
                <a:off x="618135" y="2624305"/>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EC7FF"/>
              </a:solidFill>
              <a:ln w="10000" cap="flat">
                <a:solidFill>
                  <a:srgbClr val="000000">
                    <a:alpha val="64000"/>
                  </a:srgbClr>
                </a:solidFill>
                <a:miter/>
              </a:ln>
            </p:spPr>
            <p:txBody>
              <a:bodyPr/>
              <a:lstStyle/>
              <a:p>
                <a:endParaRPr lang="zh-CN" altLang="en-US"/>
              </a:p>
            </p:txBody>
          </p:sp>
          <p:sp>
            <p:nvSpPr>
              <p:cNvPr id="98" name="圆形">
                <a:extLst>
                  <a:ext uri="{FF2B5EF4-FFF2-40B4-BE49-F238E27FC236}">
                    <a16:creationId xmlns:a16="http://schemas.microsoft.com/office/drawing/2014/main" id="{BDAE251C-4844-4B14-8697-2AC94A73B9DA}"/>
                  </a:ext>
                </a:extLst>
              </p:cNvPr>
              <p:cNvSpPr/>
              <p:nvPr/>
            </p:nvSpPr>
            <p:spPr>
              <a:xfrm flipH="1">
                <a:off x="382923" y="2671254"/>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EC7FF"/>
              </a:solidFill>
              <a:ln w="10000" cap="flat">
                <a:solidFill>
                  <a:srgbClr val="000000">
                    <a:alpha val="64000"/>
                  </a:srgbClr>
                </a:solidFill>
                <a:miter/>
              </a:ln>
            </p:spPr>
            <p:txBody>
              <a:bodyPr/>
              <a:lstStyle/>
              <a:p>
                <a:endParaRPr lang="zh-CN" altLang="en-US"/>
              </a:p>
            </p:txBody>
          </p:sp>
          <p:sp>
            <p:nvSpPr>
              <p:cNvPr id="99" name="圆形">
                <a:extLst>
                  <a:ext uri="{FF2B5EF4-FFF2-40B4-BE49-F238E27FC236}">
                    <a16:creationId xmlns:a16="http://schemas.microsoft.com/office/drawing/2014/main" id="{A4E410C6-A332-48E4-961C-917F66C47424}"/>
                  </a:ext>
                </a:extLst>
              </p:cNvPr>
              <p:cNvSpPr/>
              <p:nvPr/>
            </p:nvSpPr>
            <p:spPr>
              <a:xfrm flipH="1">
                <a:off x="382923" y="2349834"/>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EC7FF"/>
              </a:solidFill>
              <a:ln w="10000" cap="flat">
                <a:solidFill>
                  <a:srgbClr val="000000">
                    <a:alpha val="64000"/>
                  </a:srgbClr>
                </a:solidFill>
                <a:miter/>
              </a:ln>
            </p:spPr>
            <p:txBody>
              <a:bodyPr/>
              <a:lstStyle/>
              <a:p>
                <a:endParaRPr lang="zh-CN" altLang="en-US"/>
              </a:p>
            </p:txBody>
          </p:sp>
          <p:sp>
            <p:nvSpPr>
              <p:cNvPr id="100" name="圆形">
                <a:extLst>
                  <a:ext uri="{FF2B5EF4-FFF2-40B4-BE49-F238E27FC236}">
                    <a16:creationId xmlns:a16="http://schemas.microsoft.com/office/drawing/2014/main" id="{D8D3D139-3251-4E55-84CE-E06A8D43E1BC}"/>
                  </a:ext>
                </a:extLst>
              </p:cNvPr>
              <p:cNvSpPr/>
              <p:nvPr/>
            </p:nvSpPr>
            <p:spPr>
              <a:xfrm flipH="1">
                <a:off x="150129" y="2441852"/>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EC7FF"/>
              </a:solidFill>
              <a:ln w="10000" cap="flat">
                <a:solidFill>
                  <a:srgbClr val="000000">
                    <a:alpha val="64000"/>
                  </a:srgbClr>
                </a:solidFill>
                <a:miter/>
              </a:ln>
            </p:spPr>
            <p:txBody>
              <a:bodyPr/>
              <a:lstStyle/>
              <a:p>
                <a:endParaRPr lang="zh-CN" altLang="en-US"/>
              </a:p>
            </p:txBody>
          </p:sp>
          <p:sp>
            <p:nvSpPr>
              <p:cNvPr id="103" name="圆形">
                <a:extLst>
                  <a:ext uri="{FF2B5EF4-FFF2-40B4-BE49-F238E27FC236}">
                    <a16:creationId xmlns:a16="http://schemas.microsoft.com/office/drawing/2014/main" id="{1D1361CC-F809-4F66-9996-EF09B0AFFDAA}"/>
                  </a:ext>
                </a:extLst>
              </p:cNvPr>
              <p:cNvSpPr/>
              <p:nvPr/>
            </p:nvSpPr>
            <p:spPr>
              <a:xfrm flipH="1">
                <a:off x="150129" y="2688712"/>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EC7FF"/>
              </a:solidFill>
              <a:ln w="10000" cap="flat">
                <a:solidFill>
                  <a:srgbClr val="000000">
                    <a:alpha val="64000"/>
                  </a:srgbClr>
                </a:solidFill>
                <a:miter/>
              </a:ln>
            </p:spPr>
            <p:txBody>
              <a:bodyPr/>
              <a:lstStyle/>
              <a:p>
                <a:endParaRPr lang="zh-CN" altLang="en-US"/>
              </a:p>
            </p:txBody>
          </p:sp>
          <p:sp>
            <p:nvSpPr>
              <p:cNvPr id="104" name="ConnectLine">
                <a:extLst>
                  <a:ext uri="{FF2B5EF4-FFF2-40B4-BE49-F238E27FC236}">
                    <a16:creationId xmlns:a16="http://schemas.microsoft.com/office/drawing/2014/main" id="{08096D74-6BC2-4556-8042-078B16F29F89}"/>
                  </a:ext>
                </a:extLst>
              </p:cNvPr>
              <p:cNvSpPr/>
              <p:nvPr/>
            </p:nvSpPr>
            <p:spPr>
              <a:xfrm>
                <a:off x="264462" y="2728420"/>
                <a:ext cx="118461" cy="17458"/>
              </a:xfrm>
              <a:custGeom>
                <a:avLst/>
                <a:gdLst/>
                <a:ahLst/>
                <a:cxnLst/>
                <a:rect l="l" t="t" r="r" b="b"/>
                <a:pathLst>
                  <a:path w="118461" h="17458" fill="none">
                    <a:moveTo>
                      <a:pt x="118461" y="0"/>
                    </a:moveTo>
                    <a:lnTo>
                      <a:pt x="0" y="17458"/>
                    </a:lnTo>
                  </a:path>
                </a:pathLst>
              </a:custGeom>
              <a:noFill/>
              <a:ln w="10000" cap="flat">
                <a:solidFill>
                  <a:srgbClr val="000000">
                    <a:alpha val="56000"/>
                  </a:srgbClr>
                </a:solidFill>
                <a:miter/>
                <a:headEnd type="arrow" w="sm" len="sm"/>
              </a:ln>
            </p:spPr>
            <p:txBody>
              <a:bodyPr/>
              <a:lstStyle/>
              <a:p>
                <a:endParaRPr lang="zh-CN" altLang="en-US"/>
              </a:p>
            </p:txBody>
          </p:sp>
          <p:sp>
            <p:nvSpPr>
              <p:cNvPr id="105" name="ConnectLine">
                <a:extLst>
                  <a:ext uri="{FF2B5EF4-FFF2-40B4-BE49-F238E27FC236}">
                    <a16:creationId xmlns:a16="http://schemas.microsoft.com/office/drawing/2014/main" id="{B7AAC47D-9A3E-4466-BD3D-210AD8BDA61A}"/>
                  </a:ext>
                </a:extLst>
              </p:cNvPr>
              <p:cNvSpPr/>
              <p:nvPr/>
            </p:nvSpPr>
            <p:spPr>
              <a:xfrm>
                <a:off x="497256" y="2681472"/>
                <a:ext cx="120878" cy="46948"/>
              </a:xfrm>
              <a:custGeom>
                <a:avLst/>
                <a:gdLst/>
                <a:ahLst/>
                <a:cxnLst/>
                <a:rect l="l" t="t" r="r" b="b"/>
                <a:pathLst>
                  <a:path w="120878" h="46948" fill="none">
                    <a:moveTo>
                      <a:pt x="120878" y="0"/>
                    </a:moveTo>
                    <a:lnTo>
                      <a:pt x="0" y="46948"/>
                    </a:lnTo>
                  </a:path>
                </a:pathLst>
              </a:custGeom>
              <a:noFill/>
              <a:ln w="10000" cap="flat">
                <a:solidFill>
                  <a:srgbClr val="000000">
                    <a:alpha val="56000"/>
                  </a:srgbClr>
                </a:solidFill>
                <a:miter/>
                <a:headEnd type="arrow" w="sm" len="sm"/>
              </a:ln>
            </p:spPr>
            <p:txBody>
              <a:bodyPr/>
              <a:lstStyle/>
              <a:p>
                <a:endParaRPr lang="zh-CN" altLang="en-US"/>
              </a:p>
            </p:txBody>
          </p:sp>
          <p:sp>
            <p:nvSpPr>
              <p:cNvPr id="106" name="ConnectLine">
                <a:extLst>
                  <a:ext uri="{FF2B5EF4-FFF2-40B4-BE49-F238E27FC236}">
                    <a16:creationId xmlns:a16="http://schemas.microsoft.com/office/drawing/2014/main" id="{9B68A7B7-B939-40DC-9B66-29D45E94E7EC}"/>
                  </a:ext>
                </a:extLst>
              </p:cNvPr>
              <p:cNvSpPr/>
              <p:nvPr/>
            </p:nvSpPr>
            <p:spPr>
              <a:xfrm>
                <a:off x="476322" y="2451221"/>
                <a:ext cx="156456" cy="192044"/>
              </a:xfrm>
              <a:custGeom>
                <a:avLst/>
                <a:gdLst/>
                <a:ahLst/>
                <a:cxnLst/>
                <a:rect l="l" t="t" r="r" b="b"/>
                <a:pathLst>
                  <a:path w="156456" h="192044" fill="none">
                    <a:moveTo>
                      <a:pt x="156456" y="192044"/>
                    </a:moveTo>
                    <a:lnTo>
                      <a:pt x="0" y="0"/>
                    </a:lnTo>
                  </a:path>
                </a:pathLst>
              </a:custGeom>
              <a:noFill/>
              <a:ln w="10000" cap="flat">
                <a:solidFill>
                  <a:srgbClr val="000000">
                    <a:alpha val="56000"/>
                  </a:srgbClr>
                </a:solidFill>
                <a:miter/>
                <a:tailEnd type="arrow" w="sm" len="sm"/>
              </a:ln>
            </p:spPr>
            <p:txBody>
              <a:bodyPr/>
              <a:lstStyle/>
              <a:p>
                <a:endParaRPr lang="zh-CN" altLang="en-US"/>
              </a:p>
            </p:txBody>
          </p:sp>
          <p:sp>
            <p:nvSpPr>
              <p:cNvPr id="107" name="ConnectLine">
                <a:extLst>
                  <a:ext uri="{FF2B5EF4-FFF2-40B4-BE49-F238E27FC236}">
                    <a16:creationId xmlns:a16="http://schemas.microsoft.com/office/drawing/2014/main" id="{A103D6CF-A1F4-41AD-9AD8-2AF8B14AAE13}"/>
                  </a:ext>
                </a:extLst>
              </p:cNvPr>
              <p:cNvSpPr/>
              <p:nvPr/>
            </p:nvSpPr>
            <p:spPr>
              <a:xfrm>
                <a:off x="264462" y="2407000"/>
                <a:ext cx="118461" cy="92019"/>
              </a:xfrm>
              <a:custGeom>
                <a:avLst/>
                <a:gdLst/>
                <a:ahLst/>
                <a:cxnLst/>
                <a:rect l="l" t="t" r="r" b="b"/>
                <a:pathLst>
                  <a:path w="118461" h="92019" fill="none">
                    <a:moveTo>
                      <a:pt x="118461" y="0"/>
                    </a:moveTo>
                    <a:lnTo>
                      <a:pt x="0" y="92019"/>
                    </a:lnTo>
                  </a:path>
                </a:pathLst>
              </a:custGeom>
              <a:noFill/>
              <a:ln w="10000" cap="flat">
                <a:solidFill>
                  <a:srgbClr val="000000">
                    <a:alpha val="56000"/>
                  </a:srgbClr>
                </a:solidFill>
                <a:miter/>
                <a:tailEnd type="arrow" w="sm" len="sm"/>
              </a:ln>
            </p:spPr>
            <p:txBody>
              <a:bodyPr/>
              <a:lstStyle/>
              <a:p>
                <a:endParaRPr lang="zh-CN" altLang="en-US"/>
              </a:p>
            </p:txBody>
          </p:sp>
          <p:sp>
            <p:nvSpPr>
              <p:cNvPr id="108" name="ConnectLine">
                <a:extLst>
                  <a:ext uri="{FF2B5EF4-FFF2-40B4-BE49-F238E27FC236}">
                    <a16:creationId xmlns:a16="http://schemas.microsoft.com/office/drawing/2014/main" id="{97E17FF4-FB4C-4E4C-9C72-8223C104DE0B}"/>
                  </a:ext>
                </a:extLst>
              </p:cNvPr>
              <p:cNvSpPr/>
              <p:nvPr/>
            </p:nvSpPr>
            <p:spPr>
              <a:xfrm>
                <a:off x="440090" y="2464167"/>
                <a:ext cx="10000" cy="207087"/>
              </a:xfrm>
              <a:custGeom>
                <a:avLst/>
                <a:gdLst/>
                <a:ahLst/>
                <a:cxnLst/>
                <a:rect l="l" t="t" r="r" b="b"/>
                <a:pathLst>
                  <a:path w="10000" h="207087" fill="none">
                    <a:moveTo>
                      <a:pt x="0" y="0"/>
                    </a:moveTo>
                    <a:lnTo>
                      <a:pt x="0" y="207087"/>
                    </a:lnTo>
                  </a:path>
                </a:pathLst>
              </a:custGeom>
              <a:noFill/>
              <a:ln w="10000" cap="flat">
                <a:solidFill>
                  <a:srgbClr val="000000">
                    <a:alpha val="56000"/>
                  </a:srgbClr>
                </a:solidFill>
                <a:miter/>
                <a:headEnd type="arrow" w="sm" len="sm"/>
              </a:ln>
            </p:spPr>
            <p:txBody>
              <a:bodyPr/>
              <a:lstStyle/>
              <a:p>
                <a:endParaRPr lang="zh-CN" altLang="en-US"/>
              </a:p>
            </p:txBody>
          </p:sp>
          <p:sp>
            <p:nvSpPr>
              <p:cNvPr id="109" name="开始">
                <a:extLst>
                  <a:ext uri="{FF2B5EF4-FFF2-40B4-BE49-F238E27FC236}">
                    <a16:creationId xmlns:a16="http://schemas.microsoft.com/office/drawing/2014/main" id="{A156A450-6C24-454F-8247-17CF2D02BF2F}"/>
                  </a:ext>
                </a:extLst>
              </p:cNvPr>
              <p:cNvSpPr/>
              <p:nvPr/>
            </p:nvSpPr>
            <p:spPr>
              <a:xfrm>
                <a:off x="1184766" y="2255241"/>
                <a:ext cx="828369" cy="600000"/>
              </a:xfrm>
              <a:custGeom>
                <a:avLst/>
                <a:gdLst>
                  <a:gd name="connsiteX0" fmla="*/ 0 w 828369"/>
                  <a:gd name="connsiteY0" fmla="*/ 300000 h 600000"/>
                  <a:gd name="connsiteX1" fmla="*/ 414185 w 828369"/>
                  <a:gd name="connsiteY1" fmla="*/ 0 h 600000"/>
                  <a:gd name="connsiteX2" fmla="*/ 828369 w 828369"/>
                  <a:gd name="connsiteY2" fmla="*/ 300000 h 600000"/>
                  <a:gd name="connsiteX3" fmla="*/ 414185 w 828369"/>
                  <a:gd name="connsiteY3" fmla="*/ 600000 h 600000"/>
                </a:gdLst>
                <a:ahLst/>
                <a:cxnLst>
                  <a:cxn ang="10800000">
                    <a:pos x="connsiteX0" y="connsiteY0"/>
                  </a:cxn>
                  <a:cxn ang="16200000">
                    <a:pos x="connsiteX1" y="connsiteY1"/>
                  </a:cxn>
                  <a:cxn ang="0">
                    <a:pos x="connsiteX2" y="connsiteY2"/>
                  </a:cxn>
                  <a:cxn ang="5400000">
                    <a:pos x="connsiteX3" y="connsiteY3"/>
                  </a:cxn>
                </a:cxnLst>
                <a:rect l="l" t="t" r="r" b="b"/>
                <a:pathLst>
                  <a:path w="828369" h="600000" stroke="0">
                    <a:moveTo>
                      <a:pt x="0" y="300000"/>
                    </a:moveTo>
                    <a:cubicBezTo>
                      <a:pt x="0" y="134315"/>
                      <a:pt x="185437" y="0"/>
                      <a:pt x="414185" y="0"/>
                    </a:cubicBezTo>
                    <a:cubicBezTo>
                      <a:pt x="642932" y="0"/>
                      <a:pt x="828369" y="134315"/>
                      <a:pt x="828369" y="300000"/>
                    </a:cubicBezTo>
                    <a:cubicBezTo>
                      <a:pt x="828369" y="465685"/>
                      <a:pt x="642932" y="600000"/>
                      <a:pt x="414185" y="600000"/>
                    </a:cubicBezTo>
                    <a:cubicBezTo>
                      <a:pt x="185437" y="600000"/>
                      <a:pt x="0" y="465685"/>
                      <a:pt x="0" y="300000"/>
                    </a:cubicBezTo>
                    <a:close/>
                  </a:path>
                  <a:path w="828369" h="600000" fill="none">
                    <a:moveTo>
                      <a:pt x="0" y="300000"/>
                    </a:moveTo>
                    <a:cubicBezTo>
                      <a:pt x="0" y="134315"/>
                      <a:pt x="185437" y="0"/>
                      <a:pt x="414185" y="0"/>
                    </a:cubicBezTo>
                    <a:cubicBezTo>
                      <a:pt x="642932" y="0"/>
                      <a:pt x="828369" y="134315"/>
                      <a:pt x="828369" y="300000"/>
                    </a:cubicBezTo>
                    <a:cubicBezTo>
                      <a:pt x="828369" y="465685"/>
                      <a:pt x="642932" y="600000"/>
                      <a:pt x="414185" y="600000"/>
                    </a:cubicBezTo>
                    <a:cubicBezTo>
                      <a:pt x="185437" y="600000"/>
                      <a:pt x="0" y="465685"/>
                      <a:pt x="0" y="300000"/>
                    </a:cubicBezTo>
                    <a:close/>
                  </a:path>
                </a:pathLst>
              </a:custGeom>
              <a:solidFill>
                <a:srgbClr val="E9F8F5"/>
              </a:solidFill>
              <a:ln w="10000" cap="flat">
                <a:solidFill>
                  <a:srgbClr val="101843"/>
                </a:solidFill>
                <a:custDash>
                  <a:ds d="600000" sp="400000"/>
                </a:custDash>
                <a:miter/>
              </a:ln>
            </p:spPr>
            <p:txBody>
              <a:bodyPr/>
              <a:lstStyle/>
              <a:p>
                <a:endParaRPr lang="zh-CN" altLang="en-US"/>
              </a:p>
            </p:txBody>
          </p:sp>
          <p:sp>
            <p:nvSpPr>
              <p:cNvPr id="110" name="圆形">
                <a:extLst>
                  <a:ext uri="{FF2B5EF4-FFF2-40B4-BE49-F238E27FC236}">
                    <a16:creationId xmlns:a16="http://schemas.microsoft.com/office/drawing/2014/main" id="{1549F872-623E-44C6-B736-92EF59B47679}"/>
                  </a:ext>
                </a:extLst>
              </p:cNvPr>
              <p:cNvSpPr/>
              <p:nvPr/>
            </p:nvSpPr>
            <p:spPr>
              <a:xfrm flipH="1">
                <a:off x="1809626" y="2537791"/>
                <a:ext cx="114333" cy="114333"/>
              </a:xfrm>
              <a:custGeom>
                <a:avLst/>
                <a:gdLst>
                  <a:gd name="connsiteX0" fmla="*/ 0 w 114333"/>
                  <a:gd name="connsiteY0" fmla="*/ 57166 h 114333"/>
                  <a:gd name="connsiteX1" fmla="*/ 57167 w 114333"/>
                  <a:gd name="connsiteY1" fmla="*/ 0 h 114333"/>
                  <a:gd name="connsiteX2" fmla="*/ 114333 w 114333"/>
                  <a:gd name="connsiteY2" fmla="*/ 57166 h 114333"/>
                  <a:gd name="connsiteX3" fmla="*/ 57167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2E8DF"/>
              </a:solidFill>
              <a:ln w="10000" cap="flat">
                <a:solidFill>
                  <a:srgbClr val="000000">
                    <a:alpha val="63000"/>
                  </a:srgbClr>
                </a:solidFill>
                <a:miter/>
              </a:ln>
            </p:spPr>
            <p:txBody>
              <a:bodyPr/>
              <a:lstStyle/>
              <a:p>
                <a:endParaRPr lang="zh-CN" altLang="en-US"/>
              </a:p>
            </p:txBody>
          </p:sp>
          <p:sp>
            <p:nvSpPr>
              <p:cNvPr id="111" name="圆形">
                <a:extLst>
                  <a:ext uri="{FF2B5EF4-FFF2-40B4-BE49-F238E27FC236}">
                    <a16:creationId xmlns:a16="http://schemas.microsoft.com/office/drawing/2014/main" id="{8945B30B-74EC-4E4E-81D4-371DCD2FD2CD}"/>
                  </a:ext>
                </a:extLst>
              </p:cNvPr>
              <p:cNvSpPr/>
              <p:nvPr/>
            </p:nvSpPr>
            <p:spPr>
              <a:xfrm flipH="1">
                <a:off x="1589811" y="2441852"/>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2E8DF"/>
              </a:solidFill>
              <a:ln w="10000" cap="flat">
                <a:solidFill>
                  <a:srgbClr val="000000">
                    <a:alpha val="63000"/>
                  </a:srgbClr>
                </a:solidFill>
                <a:miter/>
              </a:ln>
            </p:spPr>
            <p:txBody>
              <a:bodyPr/>
              <a:lstStyle/>
              <a:p>
                <a:endParaRPr lang="zh-CN" altLang="en-US"/>
              </a:p>
            </p:txBody>
          </p:sp>
          <p:sp>
            <p:nvSpPr>
              <p:cNvPr id="112" name="圆形">
                <a:extLst>
                  <a:ext uri="{FF2B5EF4-FFF2-40B4-BE49-F238E27FC236}">
                    <a16:creationId xmlns:a16="http://schemas.microsoft.com/office/drawing/2014/main" id="{C6E740DD-A83B-49E3-83C1-8168430C2CD0}"/>
                  </a:ext>
                </a:extLst>
              </p:cNvPr>
              <p:cNvSpPr/>
              <p:nvPr/>
            </p:nvSpPr>
            <p:spPr>
              <a:xfrm flipH="1">
                <a:off x="1369995" y="2349834"/>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2E8DF"/>
              </a:solidFill>
              <a:ln w="10000" cap="flat">
                <a:solidFill>
                  <a:srgbClr val="000000">
                    <a:alpha val="63000"/>
                  </a:srgbClr>
                </a:solidFill>
                <a:miter/>
              </a:ln>
            </p:spPr>
            <p:txBody>
              <a:bodyPr/>
              <a:lstStyle/>
              <a:p>
                <a:endParaRPr lang="zh-CN" altLang="en-US"/>
              </a:p>
            </p:txBody>
          </p:sp>
          <p:sp>
            <p:nvSpPr>
              <p:cNvPr id="113" name="圆形">
                <a:extLst>
                  <a:ext uri="{FF2B5EF4-FFF2-40B4-BE49-F238E27FC236}">
                    <a16:creationId xmlns:a16="http://schemas.microsoft.com/office/drawing/2014/main" id="{5262F01B-6843-4569-B439-D672770578F2}"/>
                  </a:ext>
                </a:extLst>
              </p:cNvPr>
              <p:cNvSpPr/>
              <p:nvPr/>
            </p:nvSpPr>
            <p:spPr>
              <a:xfrm flipH="1">
                <a:off x="1451226" y="2671254"/>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2E8DF"/>
              </a:solidFill>
              <a:ln w="10000" cap="flat">
                <a:solidFill>
                  <a:srgbClr val="000000">
                    <a:alpha val="63000"/>
                  </a:srgbClr>
                </a:solidFill>
                <a:miter/>
              </a:ln>
            </p:spPr>
            <p:txBody>
              <a:bodyPr/>
              <a:lstStyle/>
              <a:p>
                <a:endParaRPr lang="zh-CN" altLang="en-US"/>
              </a:p>
            </p:txBody>
          </p:sp>
          <p:sp>
            <p:nvSpPr>
              <p:cNvPr id="114" name="ConnectLine">
                <a:extLst>
                  <a:ext uri="{FF2B5EF4-FFF2-40B4-BE49-F238E27FC236}">
                    <a16:creationId xmlns:a16="http://schemas.microsoft.com/office/drawing/2014/main" id="{22A26D77-E8A6-4A92-AEB3-1A2EC7015CEE}"/>
                  </a:ext>
                </a:extLst>
              </p:cNvPr>
              <p:cNvSpPr/>
              <p:nvPr/>
            </p:nvSpPr>
            <p:spPr>
              <a:xfrm>
                <a:off x="1447626" y="2460395"/>
                <a:ext cx="60767" cy="210859"/>
              </a:xfrm>
              <a:custGeom>
                <a:avLst/>
                <a:gdLst/>
                <a:ahLst/>
                <a:cxnLst/>
                <a:rect l="l" t="t" r="r" b="b"/>
                <a:pathLst>
                  <a:path w="60767" h="210859" fill="none">
                    <a:moveTo>
                      <a:pt x="0" y="0"/>
                    </a:moveTo>
                    <a:lnTo>
                      <a:pt x="60767" y="210859"/>
                    </a:lnTo>
                  </a:path>
                </a:pathLst>
              </a:custGeom>
              <a:noFill/>
              <a:ln w="10000" cap="flat">
                <a:solidFill>
                  <a:srgbClr val="000000">
                    <a:alpha val="56000"/>
                  </a:srgbClr>
                </a:solidFill>
                <a:miter/>
                <a:tailEnd type="arrow" w="sm" len="sm"/>
              </a:ln>
            </p:spPr>
            <p:txBody>
              <a:bodyPr/>
              <a:lstStyle/>
              <a:p>
                <a:endParaRPr lang="zh-CN" altLang="en-US"/>
              </a:p>
            </p:txBody>
          </p:sp>
          <p:sp>
            <p:nvSpPr>
              <p:cNvPr id="115" name="ConnectLine">
                <a:extLst>
                  <a:ext uri="{FF2B5EF4-FFF2-40B4-BE49-F238E27FC236}">
                    <a16:creationId xmlns:a16="http://schemas.microsoft.com/office/drawing/2014/main" id="{997B6764-2775-4EEE-94FE-687336F49075}"/>
                  </a:ext>
                </a:extLst>
              </p:cNvPr>
              <p:cNvSpPr/>
              <p:nvPr/>
            </p:nvSpPr>
            <p:spPr>
              <a:xfrm>
                <a:off x="1475817" y="2437026"/>
                <a:ext cx="123080" cy="31057"/>
              </a:xfrm>
              <a:custGeom>
                <a:avLst/>
                <a:gdLst/>
                <a:ahLst/>
                <a:cxnLst/>
                <a:rect l="l" t="t" r="r" b="b"/>
                <a:pathLst>
                  <a:path w="123080" h="31057" fill="none">
                    <a:moveTo>
                      <a:pt x="0" y="0"/>
                    </a:moveTo>
                    <a:lnTo>
                      <a:pt x="123080" y="31057"/>
                    </a:lnTo>
                  </a:path>
                </a:pathLst>
              </a:custGeom>
              <a:noFill/>
              <a:ln w="10000" cap="flat">
                <a:solidFill>
                  <a:srgbClr val="000000">
                    <a:alpha val="56000"/>
                  </a:srgbClr>
                </a:solidFill>
                <a:miter/>
                <a:tailEnd type="arrow" w="sm" len="sm"/>
              </a:ln>
            </p:spPr>
            <p:txBody>
              <a:bodyPr/>
              <a:lstStyle/>
              <a:p>
                <a:endParaRPr lang="zh-CN" altLang="en-US"/>
              </a:p>
            </p:txBody>
          </p:sp>
          <p:sp>
            <p:nvSpPr>
              <p:cNvPr id="116" name="ConnectLine">
                <a:extLst>
                  <a:ext uri="{FF2B5EF4-FFF2-40B4-BE49-F238E27FC236}">
                    <a16:creationId xmlns:a16="http://schemas.microsoft.com/office/drawing/2014/main" id="{393F955E-D8F3-4F12-8C23-5827EF0E7415}"/>
                  </a:ext>
                </a:extLst>
              </p:cNvPr>
              <p:cNvSpPr/>
              <p:nvPr/>
            </p:nvSpPr>
            <p:spPr>
              <a:xfrm>
                <a:off x="1701551" y="2516090"/>
                <a:ext cx="108075" cy="78867"/>
              </a:xfrm>
              <a:custGeom>
                <a:avLst/>
                <a:gdLst/>
                <a:ahLst/>
                <a:cxnLst/>
                <a:rect l="l" t="t" r="r" b="b"/>
                <a:pathLst>
                  <a:path w="108075" h="78867" fill="none">
                    <a:moveTo>
                      <a:pt x="0" y="0"/>
                    </a:moveTo>
                    <a:lnTo>
                      <a:pt x="108075" y="78867"/>
                    </a:lnTo>
                  </a:path>
                </a:pathLst>
              </a:custGeom>
              <a:noFill/>
              <a:ln w="10000" cap="flat">
                <a:solidFill>
                  <a:srgbClr val="000000">
                    <a:alpha val="56000"/>
                  </a:srgbClr>
                </a:solidFill>
                <a:miter/>
                <a:tailEnd type="arrow" w="sm" len="sm"/>
              </a:ln>
            </p:spPr>
            <p:txBody>
              <a:bodyPr/>
              <a:lstStyle/>
              <a:p>
                <a:endParaRPr lang="zh-CN" altLang="en-US"/>
              </a:p>
            </p:txBody>
          </p:sp>
          <p:sp>
            <p:nvSpPr>
              <p:cNvPr id="117" name="ConnectLine">
                <a:extLst>
                  <a:ext uri="{FF2B5EF4-FFF2-40B4-BE49-F238E27FC236}">
                    <a16:creationId xmlns:a16="http://schemas.microsoft.com/office/drawing/2014/main" id="{357F3837-9985-47B6-BCE0-627F0D386440}"/>
                  </a:ext>
                </a:extLst>
              </p:cNvPr>
              <p:cNvSpPr/>
              <p:nvPr/>
            </p:nvSpPr>
            <p:spPr>
              <a:xfrm>
                <a:off x="1565559" y="2622894"/>
                <a:ext cx="251347" cy="105526"/>
              </a:xfrm>
              <a:custGeom>
                <a:avLst/>
                <a:gdLst/>
                <a:ahLst/>
                <a:cxnLst/>
                <a:rect l="l" t="t" r="r" b="b"/>
                <a:pathLst>
                  <a:path w="251347" h="105526" fill="none">
                    <a:moveTo>
                      <a:pt x="0" y="105526"/>
                    </a:moveTo>
                    <a:lnTo>
                      <a:pt x="251347" y="0"/>
                    </a:lnTo>
                  </a:path>
                </a:pathLst>
              </a:custGeom>
              <a:noFill/>
              <a:ln w="10000" cap="flat">
                <a:solidFill>
                  <a:srgbClr val="000000">
                    <a:alpha val="56000"/>
                  </a:srgbClr>
                </a:solidFill>
                <a:miter/>
                <a:tailEnd type="arrow" w="sm" len="sm"/>
              </a:ln>
            </p:spPr>
            <p:txBody>
              <a:bodyPr/>
              <a:lstStyle/>
              <a:p>
                <a:endParaRPr lang="zh-CN" altLang="en-US"/>
              </a:p>
            </p:txBody>
          </p:sp>
          <p:sp>
            <p:nvSpPr>
              <p:cNvPr id="118" name="向后箭头">
                <a:extLst>
                  <a:ext uri="{FF2B5EF4-FFF2-40B4-BE49-F238E27FC236}">
                    <a16:creationId xmlns:a16="http://schemas.microsoft.com/office/drawing/2014/main" id="{2875D0AC-5809-4BE7-81A3-273F1AE6BE2D}"/>
                  </a:ext>
                </a:extLst>
              </p:cNvPr>
              <p:cNvSpPr/>
              <p:nvPr/>
            </p:nvSpPr>
            <p:spPr>
              <a:xfrm rot="-8100000">
                <a:off x="445355" y="2962154"/>
                <a:ext cx="202424" cy="123234"/>
              </a:xfrm>
              <a:custGeom>
                <a:avLst/>
                <a:gdLst/>
                <a:ahLst/>
                <a:cxnLst/>
                <a:rect l="l" t="t" r="r" b="b"/>
                <a:pathLst>
                  <a:path w="202424" h="123234" stroke="0">
                    <a:moveTo>
                      <a:pt x="202424" y="92425"/>
                    </a:moveTo>
                    <a:lnTo>
                      <a:pt x="73940" y="92425"/>
                    </a:lnTo>
                    <a:lnTo>
                      <a:pt x="73940" y="123234"/>
                    </a:lnTo>
                    <a:lnTo>
                      <a:pt x="0" y="61617"/>
                    </a:lnTo>
                    <a:lnTo>
                      <a:pt x="73940" y="0"/>
                    </a:lnTo>
                    <a:lnTo>
                      <a:pt x="73940" y="30808"/>
                    </a:lnTo>
                    <a:lnTo>
                      <a:pt x="202424" y="30808"/>
                    </a:lnTo>
                    <a:lnTo>
                      <a:pt x="202424" y="92425"/>
                    </a:lnTo>
                    <a:close/>
                  </a:path>
                  <a:path w="202424" h="123234" fill="none">
                    <a:moveTo>
                      <a:pt x="202424" y="92425"/>
                    </a:moveTo>
                    <a:lnTo>
                      <a:pt x="73940" y="92425"/>
                    </a:lnTo>
                    <a:lnTo>
                      <a:pt x="73940" y="123234"/>
                    </a:lnTo>
                    <a:lnTo>
                      <a:pt x="0" y="61617"/>
                    </a:lnTo>
                    <a:lnTo>
                      <a:pt x="73940" y="0"/>
                    </a:lnTo>
                    <a:lnTo>
                      <a:pt x="73940" y="30808"/>
                    </a:lnTo>
                    <a:lnTo>
                      <a:pt x="202424" y="30808"/>
                    </a:lnTo>
                    <a:lnTo>
                      <a:pt x="202424" y="92425"/>
                    </a:lnTo>
                    <a:close/>
                  </a:path>
                </a:pathLst>
              </a:custGeom>
              <a:solidFill>
                <a:srgbClr val="E16E6A"/>
              </a:solidFill>
              <a:ln w="10000" cap="flat">
                <a:solidFill>
                  <a:srgbClr val="E16E6A"/>
                </a:solidFill>
                <a:miter/>
              </a:ln>
            </p:spPr>
            <p:txBody>
              <a:bodyPr/>
              <a:lstStyle/>
              <a:p>
                <a:endParaRPr lang="zh-CN" altLang="en-US"/>
              </a:p>
            </p:txBody>
          </p:sp>
          <p:sp>
            <p:nvSpPr>
              <p:cNvPr id="119" name="开始">
                <a:extLst>
                  <a:ext uri="{FF2B5EF4-FFF2-40B4-BE49-F238E27FC236}">
                    <a16:creationId xmlns:a16="http://schemas.microsoft.com/office/drawing/2014/main" id="{23BB6D20-6762-4475-9E8A-A6A12A7EC7C8}"/>
                  </a:ext>
                </a:extLst>
              </p:cNvPr>
              <p:cNvSpPr/>
              <p:nvPr/>
            </p:nvSpPr>
            <p:spPr>
              <a:xfrm>
                <a:off x="618135" y="2997927"/>
                <a:ext cx="828369" cy="600000"/>
              </a:xfrm>
              <a:custGeom>
                <a:avLst/>
                <a:gdLst>
                  <a:gd name="connsiteX0" fmla="*/ 0 w 828369"/>
                  <a:gd name="connsiteY0" fmla="*/ 300000 h 600000"/>
                  <a:gd name="connsiteX1" fmla="*/ 414185 w 828369"/>
                  <a:gd name="connsiteY1" fmla="*/ 0 h 600000"/>
                  <a:gd name="connsiteX2" fmla="*/ 828369 w 828369"/>
                  <a:gd name="connsiteY2" fmla="*/ 300000 h 600000"/>
                  <a:gd name="connsiteX3" fmla="*/ 414185 w 828369"/>
                  <a:gd name="connsiteY3" fmla="*/ 600000 h 600000"/>
                </a:gdLst>
                <a:ahLst/>
                <a:cxnLst>
                  <a:cxn ang="10800000">
                    <a:pos x="connsiteX0" y="connsiteY0"/>
                  </a:cxn>
                  <a:cxn ang="16200000">
                    <a:pos x="connsiteX1" y="connsiteY1"/>
                  </a:cxn>
                  <a:cxn ang="0">
                    <a:pos x="connsiteX2" y="connsiteY2"/>
                  </a:cxn>
                  <a:cxn ang="5400000">
                    <a:pos x="connsiteX3" y="connsiteY3"/>
                  </a:cxn>
                </a:cxnLst>
                <a:rect l="l" t="t" r="r" b="b"/>
                <a:pathLst>
                  <a:path w="828369" h="600000" stroke="0">
                    <a:moveTo>
                      <a:pt x="0" y="300000"/>
                    </a:moveTo>
                    <a:cubicBezTo>
                      <a:pt x="0" y="134315"/>
                      <a:pt x="185437" y="0"/>
                      <a:pt x="414185" y="0"/>
                    </a:cubicBezTo>
                    <a:cubicBezTo>
                      <a:pt x="642932" y="0"/>
                      <a:pt x="828369" y="134315"/>
                      <a:pt x="828369" y="300000"/>
                    </a:cubicBezTo>
                    <a:cubicBezTo>
                      <a:pt x="828369" y="465685"/>
                      <a:pt x="642932" y="600000"/>
                      <a:pt x="414185" y="600000"/>
                    </a:cubicBezTo>
                    <a:cubicBezTo>
                      <a:pt x="185437" y="600000"/>
                      <a:pt x="0" y="465685"/>
                      <a:pt x="0" y="300000"/>
                    </a:cubicBezTo>
                    <a:close/>
                  </a:path>
                  <a:path w="828369" h="600000" fill="none">
                    <a:moveTo>
                      <a:pt x="0" y="300000"/>
                    </a:moveTo>
                    <a:cubicBezTo>
                      <a:pt x="0" y="134315"/>
                      <a:pt x="185437" y="0"/>
                      <a:pt x="414185" y="0"/>
                    </a:cubicBezTo>
                    <a:cubicBezTo>
                      <a:pt x="642932" y="0"/>
                      <a:pt x="828369" y="134315"/>
                      <a:pt x="828369" y="300000"/>
                    </a:cubicBezTo>
                    <a:cubicBezTo>
                      <a:pt x="828369" y="465685"/>
                      <a:pt x="642932" y="600000"/>
                      <a:pt x="414185" y="600000"/>
                    </a:cubicBezTo>
                    <a:cubicBezTo>
                      <a:pt x="185437" y="600000"/>
                      <a:pt x="0" y="465685"/>
                      <a:pt x="0" y="300000"/>
                    </a:cubicBezTo>
                    <a:close/>
                  </a:path>
                </a:pathLst>
              </a:custGeom>
              <a:solidFill>
                <a:srgbClr val="FFF0E7"/>
              </a:solidFill>
              <a:ln w="10000" cap="flat">
                <a:solidFill>
                  <a:srgbClr val="101843"/>
                </a:solidFill>
                <a:custDash>
                  <a:ds d="600000" sp="400000"/>
                </a:custDash>
                <a:miter/>
              </a:ln>
            </p:spPr>
            <p:txBody>
              <a:bodyPr/>
              <a:lstStyle/>
              <a:p>
                <a:endParaRPr lang="zh-CN" altLang="en-US"/>
              </a:p>
            </p:txBody>
          </p:sp>
          <p:sp>
            <p:nvSpPr>
              <p:cNvPr id="120" name="圆形">
                <a:extLst>
                  <a:ext uri="{FF2B5EF4-FFF2-40B4-BE49-F238E27FC236}">
                    <a16:creationId xmlns:a16="http://schemas.microsoft.com/office/drawing/2014/main" id="{80DACC3E-A8E3-45A1-BF4B-4DF1331E933C}"/>
                  </a:ext>
                </a:extLst>
              </p:cNvPr>
              <p:cNvSpPr/>
              <p:nvPr/>
            </p:nvSpPr>
            <p:spPr>
              <a:xfrm flipH="1">
                <a:off x="1215874" y="3371834"/>
                <a:ext cx="114333" cy="114333"/>
              </a:xfrm>
              <a:custGeom>
                <a:avLst/>
                <a:gdLst>
                  <a:gd name="connsiteX0" fmla="*/ 0 w 114333"/>
                  <a:gd name="connsiteY0" fmla="*/ 57167 h 114333"/>
                  <a:gd name="connsiteX1" fmla="*/ 57166 w 114333"/>
                  <a:gd name="connsiteY1" fmla="*/ 0 h 114333"/>
                  <a:gd name="connsiteX2" fmla="*/ 114333 w 114333"/>
                  <a:gd name="connsiteY2" fmla="*/ 57167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FECCAB"/>
              </a:solidFill>
              <a:ln w="10000" cap="flat">
                <a:solidFill>
                  <a:srgbClr val="000000">
                    <a:alpha val="63000"/>
                  </a:srgbClr>
                </a:solidFill>
                <a:miter/>
              </a:ln>
            </p:spPr>
            <p:txBody>
              <a:bodyPr/>
              <a:lstStyle/>
              <a:p>
                <a:endParaRPr lang="zh-CN" altLang="en-US"/>
              </a:p>
            </p:txBody>
          </p:sp>
          <p:sp>
            <p:nvSpPr>
              <p:cNvPr id="121" name="圆形">
                <a:extLst>
                  <a:ext uri="{FF2B5EF4-FFF2-40B4-BE49-F238E27FC236}">
                    <a16:creationId xmlns:a16="http://schemas.microsoft.com/office/drawing/2014/main" id="{420325CB-7618-4918-A131-87EADB561958}"/>
                  </a:ext>
                </a:extLst>
              </p:cNvPr>
              <p:cNvSpPr/>
              <p:nvPr/>
            </p:nvSpPr>
            <p:spPr>
              <a:xfrm flipH="1">
                <a:off x="1070640" y="3073806"/>
                <a:ext cx="114333" cy="114333"/>
              </a:xfrm>
              <a:custGeom>
                <a:avLst/>
                <a:gdLst>
                  <a:gd name="connsiteX0" fmla="*/ 0 w 114333"/>
                  <a:gd name="connsiteY0" fmla="*/ 57167 h 114333"/>
                  <a:gd name="connsiteX1" fmla="*/ 57166 w 114333"/>
                  <a:gd name="connsiteY1" fmla="*/ 0 h 114333"/>
                  <a:gd name="connsiteX2" fmla="*/ 114333 w 114333"/>
                  <a:gd name="connsiteY2" fmla="*/ 57167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FECCAB"/>
              </a:solidFill>
              <a:ln w="10000" cap="flat">
                <a:solidFill>
                  <a:srgbClr val="000000">
                    <a:alpha val="63000"/>
                  </a:srgbClr>
                </a:solidFill>
                <a:miter/>
              </a:ln>
            </p:spPr>
            <p:txBody>
              <a:bodyPr/>
              <a:lstStyle/>
              <a:p>
                <a:endParaRPr lang="zh-CN" altLang="en-US"/>
              </a:p>
            </p:txBody>
          </p:sp>
          <p:sp>
            <p:nvSpPr>
              <p:cNvPr id="124" name="圆形">
                <a:extLst>
                  <a:ext uri="{FF2B5EF4-FFF2-40B4-BE49-F238E27FC236}">
                    <a16:creationId xmlns:a16="http://schemas.microsoft.com/office/drawing/2014/main" id="{392FF064-C7BF-41FD-9A65-9D46BC1099AE}"/>
                  </a:ext>
                </a:extLst>
              </p:cNvPr>
              <p:cNvSpPr/>
              <p:nvPr/>
            </p:nvSpPr>
            <p:spPr>
              <a:xfrm flipH="1">
                <a:off x="999713" y="3280480"/>
                <a:ext cx="114333" cy="114333"/>
              </a:xfrm>
              <a:custGeom>
                <a:avLst/>
                <a:gdLst>
                  <a:gd name="connsiteX0" fmla="*/ 0 w 114333"/>
                  <a:gd name="connsiteY0" fmla="*/ 57167 h 114333"/>
                  <a:gd name="connsiteX1" fmla="*/ 57166 w 114333"/>
                  <a:gd name="connsiteY1" fmla="*/ 0 h 114333"/>
                  <a:gd name="connsiteX2" fmla="*/ 114333 w 114333"/>
                  <a:gd name="connsiteY2" fmla="*/ 57167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FECCAB"/>
              </a:solidFill>
              <a:ln w="10000" cap="flat">
                <a:solidFill>
                  <a:srgbClr val="000000">
                    <a:alpha val="63000"/>
                  </a:srgbClr>
                </a:solidFill>
                <a:miter/>
              </a:ln>
            </p:spPr>
            <p:txBody>
              <a:bodyPr/>
              <a:lstStyle/>
              <a:p>
                <a:endParaRPr lang="zh-CN" altLang="en-US"/>
              </a:p>
            </p:txBody>
          </p:sp>
          <p:sp>
            <p:nvSpPr>
              <p:cNvPr id="126" name="圆形">
                <a:extLst>
                  <a:ext uri="{FF2B5EF4-FFF2-40B4-BE49-F238E27FC236}">
                    <a16:creationId xmlns:a16="http://schemas.microsoft.com/office/drawing/2014/main" id="{0B2F4F93-5BBD-44A9-93E8-81B14E2528B7}"/>
                  </a:ext>
                </a:extLst>
              </p:cNvPr>
              <p:cNvSpPr/>
              <p:nvPr/>
            </p:nvSpPr>
            <p:spPr>
              <a:xfrm flipH="1">
                <a:off x="807756" y="3393601"/>
                <a:ext cx="114333" cy="114333"/>
              </a:xfrm>
              <a:custGeom>
                <a:avLst/>
                <a:gdLst>
                  <a:gd name="connsiteX0" fmla="*/ 0 w 114333"/>
                  <a:gd name="connsiteY0" fmla="*/ 57167 h 114333"/>
                  <a:gd name="connsiteX1" fmla="*/ 57166 w 114333"/>
                  <a:gd name="connsiteY1" fmla="*/ 0 h 114333"/>
                  <a:gd name="connsiteX2" fmla="*/ 114333 w 114333"/>
                  <a:gd name="connsiteY2" fmla="*/ 57167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FECCAB"/>
              </a:solidFill>
              <a:ln w="10000" cap="flat">
                <a:solidFill>
                  <a:srgbClr val="000000">
                    <a:alpha val="63000"/>
                  </a:srgbClr>
                </a:solidFill>
                <a:miter/>
              </a:ln>
            </p:spPr>
            <p:txBody>
              <a:bodyPr/>
              <a:lstStyle/>
              <a:p>
                <a:endParaRPr lang="zh-CN" altLang="en-US"/>
              </a:p>
            </p:txBody>
          </p:sp>
          <p:sp>
            <p:nvSpPr>
              <p:cNvPr id="127" name="圆形">
                <a:extLst>
                  <a:ext uri="{FF2B5EF4-FFF2-40B4-BE49-F238E27FC236}">
                    <a16:creationId xmlns:a16="http://schemas.microsoft.com/office/drawing/2014/main" id="{151E7E0D-84D4-4C7B-9A67-F724FFE626E3}"/>
                  </a:ext>
                </a:extLst>
              </p:cNvPr>
              <p:cNvSpPr/>
              <p:nvPr/>
            </p:nvSpPr>
            <p:spPr>
              <a:xfrm flipH="1">
                <a:off x="779240" y="3152624"/>
                <a:ext cx="114333" cy="114333"/>
              </a:xfrm>
              <a:custGeom>
                <a:avLst/>
                <a:gdLst>
                  <a:gd name="connsiteX0" fmla="*/ 0 w 114333"/>
                  <a:gd name="connsiteY0" fmla="*/ 57167 h 114333"/>
                  <a:gd name="connsiteX1" fmla="*/ 57166 w 114333"/>
                  <a:gd name="connsiteY1" fmla="*/ 0 h 114333"/>
                  <a:gd name="connsiteX2" fmla="*/ 114333 w 114333"/>
                  <a:gd name="connsiteY2" fmla="*/ 57167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FECCAB"/>
              </a:solidFill>
              <a:ln w="10000" cap="flat">
                <a:solidFill>
                  <a:srgbClr val="000000">
                    <a:alpha val="63000"/>
                  </a:srgbClr>
                </a:solidFill>
                <a:miter/>
              </a:ln>
            </p:spPr>
            <p:txBody>
              <a:bodyPr/>
              <a:lstStyle/>
              <a:p>
                <a:endParaRPr lang="zh-CN" altLang="en-US"/>
              </a:p>
            </p:txBody>
          </p:sp>
          <p:sp>
            <p:nvSpPr>
              <p:cNvPr id="128" name="ConnectLine">
                <a:extLst>
                  <a:ext uri="{FF2B5EF4-FFF2-40B4-BE49-F238E27FC236}">
                    <a16:creationId xmlns:a16="http://schemas.microsoft.com/office/drawing/2014/main" id="{270FF242-6E4B-484B-8F63-9AFAE754D5C8}"/>
                  </a:ext>
                </a:extLst>
              </p:cNvPr>
              <p:cNvSpPr/>
              <p:nvPr/>
            </p:nvSpPr>
            <p:spPr>
              <a:xfrm>
                <a:off x="1108557" y="3362122"/>
                <a:ext cx="110704" cy="47447"/>
              </a:xfrm>
              <a:custGeom>
                <a:avLst/>
                <a:gdLst/>
                <a:ahLst/>
                <a:cxnLst/>
                <a:rect l="l" t="t" r="r" b="b"/>
                <a:pathLst>
                  <a:path w="110704" h="47447" fill="none">
                    <a:moveTo>
                      <a:pt x="0" y="0"/>
                    </a:moveTo>
                    <a:lnTo>
                      <a:pt x="110704" y="47447"/>
                    </a:lnTo>
                  </a:path>
                </a:pathLst>
              </a:custGeom>
              <a:noFill/>
              <a:ln w="10000" cap="flat">
                <a:solidFill>
                  <a:srgbClr val="000000">
                    <a:alpha val="55000"/>
                  </a:srgbClr>
                </a:solidFill>
                <a:miter/>
                <a:tailEnd type="arrow" w="sm" len="sm"/>
              </a:ln>
            </p:spPr>
            <p:txBody>
              <a:bodyPr/>
              <a:lstStyle/>
              <a:p>
                <a:endParaRPr lang="zh-CN" altLang="en-US"/>
              </a:p>
            </p:txBody>
          </p:sp>
          <p:sp>
            <p:nvSpPr>
              <p:cNvPr id="129" name="ConnectLine">
                <a:extLst>
                  <a:ext uri="{FF2B5EF4-FFF2-40B4-BE49-F238E27FC236}">
                    <a16:creationId xmlns:a16="http://schemas.microsoft.com/office/drawing/2014/main" id="{98C4C5A5-8457-48BF-922B-EA6EEF541267}"/>
                  </a:ext>
                </a:extLst>
              </p:cNvPr>
              <p:cNvSpPr/>
              <p:nvPr/>
            </p:nvSpPr>
            <p:spPr>
              <a:xfrm>
                <a:off x="1078762" y="3183486"/>
                <a:ext cx="26418" cy="101331"/>
              </a:xfrm>
              <a:custGeom>
                <a:avLst/>
                <a:gdLst/>
                <a:ahLst/>
                <a:cxnLst/>
                <a:rect l="l" t="t" r="r" b="b"/>
                <a:pathLst>
                  <a:path w="26418" h="101331" fill="none">
                    <a:moveTo>
                      <a:pt x="0" y="101331"/>
                    </a:moveTo>
                    <a:lnTo>
                      <a:pt x="26418" y="0"/>
                    </a:lnTo>
                  </a:path>
                </a:pathLst>
              </a:custGeom>
              <a:noFill/>
              <a:ln w="10000" cap="flat">
                <a:solidFill>
                  <a:srgbClr val="000000">
                    <a:alpha val="55000"/>
                  </a:srgbClr>
                </a:solidFill>
                <a:miter/>
                <a:tailEnd type="arrow" w="sm" len="sm"/>
              </a:ln>
            </p:spPr>
            <p:txBody>
              <a:bodyPr/>
              <a:lstStyle/>
              <a:p>
                <a:endParaRPr lang="zh-CN" altLang="en-US"/>
              </a:p>
            </p:txBody>
          </p:sp>
          <p:sp>
            <p:nvSpPr>
              <p:cNvPr id="130" name="ConnectLine">
                <a:extLst>
                  <a:ext uri="{FF2B5EF4-FFF2-40B4-BE49-F238E27FC236}">
                    <a16:creationId xmlns:a16="http://schemas.microsoft.com/office/drawing/2014/main" id="{A98A099B-0A65-4B5E-821E-07D79DB3EBBC}"/>
                  </a:ext>
                </a:extLst>
              </p:cNvPr>
              <p:cNvSpPr/>
              <p:nvPr/>
            </p:nvSpPr>
            <p:spPr>
              <a:xfrm>
                <a:off x="884238" y="3241111"/>
                <a:ext cx="120449" cy="73180"/>
              </a:xfrm>
              <a:custGeom>
                <a:avLst/>
                <a:gdLst/>
                <a:ahLst/>
                <a:cxnLst/>
                <a:rect l="l" t="t" r="r" b="b"/>
                <a:pathLst>
                  <a:path w="120449" h="73180" fill="none">
                    <a:moveTo>
                      <a:pt x="120449" y="73180"/>
                    </a:moveTo>
                    <a:lnTo>
                      <a:pt x="0" y="0"/>
                    </a:lnTo>
                  </a:path>
                </a:pathLst>
              </a:custGeom>
              <a:noFill/>
              <a:ln w="10000" cap="flat">
                <a:solidFill>
                  <a:srgbClr val="000000">
                    <a:alpha val="55000"/>
                  </a:srgbClr>
                </a:solidFill>
                <a:miter/>
                <a:tailEnd type="arrow" w="sm" len="sm"/>
              </a:ln>
            </p:spPr>
            <p:txBody>
              <a:bodyPr/>
              <a:lstStyle/>
              <a:p>
                <a:endParaRPr lang="zh-CN" altLang="en-US"/>
              </a:p>
            </p:txBody>
          </p:sp>
          <p:sp>
            <p:nvSpPr>
              <p:cNvPr id="131" name="ConnectLine">
                <a:extLst>
                  <a:ext uri="{FF2B5EF4-FFF2-40B4-BE49-F238E27FC236}">
                    <a16:creationId xmlns:a16="http://schemas.microsoft.com/office/drawing/2014/main" id="{297E04F3-B6B9-4F88-BB28-97844A6C234B}"/>
                  </a:ext>
                </a:extLst>
              </p:cNvPr>
              <p:cNvSpPr/>
              <p:nvPr/>
            </p:nvSpPr>
            <p:spPr>
              <a:xfrm>
                <a:off x="911302" y="3369401"/>
                <a:ext cx="98035" cy="47938"/>
              </a:xfrm>
              <a:custGeom>
                <a:avLst/>
                <a:gdLst/>
                <a:ahLst/>
                <a:cxnLst/>
                <a:rect l="l" t="t" r="r" b="b"/>
                <a:pathLst>
                  <a:path w="98035" h="47938" fill="none">
                    <a:moveTo>
                      <a:pt x="98035" y="0"/>
                    </a:moveTo>
                    <a:lnTo>
                      <a:pt x="0" y="47938"/>
                    </a:lnTo>
                  </a:path>
                </a:pathLst>
              </a:custGeom>
              <a:noFill/>
              <a:ln w="10000" cap="flat">
                <a:solidFill>
                  <a:srgbClr val="000000">
                    <a:alpha val="55000"/>
                  </a:srgbClr>
                </a:solidFill>
                <a:miter/>
                <a:tailEnd type="arrow" w="sm" len="sm"/>
              </a:ln>
            </p:spPr>
            <p:txBody>
              <a:bodyPr/>
              <a:lstStyle/>
              <a:p>
                <a:endParaRPr lang="zh-CN" altLang="en-US"/>
              </a:p>
            </p:txBody>
          </p:sp>
          <p:sp>
            <p:nvSpPr>
              <p:cNvPr id="133" name="ConnectLine">
                <a:extLst>
                  <a:ext uri="{FF2B5EF4-FFF2-40B4-BE49-F238E27FC236}">
                    <a16:creationId xmlns:a16="http://schemas.microsoft.com/office/drawing/2014/main" id="{7A2D75CC-87D6-4CF3-81C7-B9FEFF5A0761}"/>
                  </a:ext>
                </a:extLst>
              </p:cNvPr>
              <p:cNvSpPr/>
              <p:nvPr/>
            </p:nvSpPr>
            <p:spPr>
              <a:xfrm>
                <a:off x="1170769" y="3168686"/>
                <a:ext cx="76376" cy="209335"/>
              </a:xfrm>
              <a:custGeom>
                <a:avLst/>
                <a:gdLst/>
                <a:ahLst/>
                <a:cxnLst/>
                <a:rect l="l" t="t" r="r" b="b"/>
                <a:pathLst>
                  <a:path w="76376" h="209335" fill="none">
                    <a:moveTo>
                      <a:pt x="0" y="0"/>
                    </a:moveTo>
                    <a:lnTo>
                      <a:pt x="76376" y="209335"/>
                    </a:lnTo>
                  </a:path>
                </a:pathLst>
              </a:custGeom>
              <a:noFill/>
              <a:ln w="10000" cap="flat">
                <a:solidFill>
                  <a:srgbClr val="000000">
                    <a:alpha val="55000"/>
                  </a:srgbClr>
                </a:solidFill>
                <a:miter/>
                <a:tailEnd type="arrow" w="sm" len="sm"/>
              </a:ln>
            </p:spPr>
            <p:txBody>
              <a:bodyPr/>
              <a:lstStyle/>
              <a:p>
                <a:endParaRPr lang="zh-CN" altLang="en-US"/>
              </a:p>
            </p:txBody>
          </p:sp>
          <p:sp>
            <p:nvSpPr>
              <p:cNvPr id="134" name="ConnectLine">
                <a:extLst>
                  <a:ext uri="{FF2B5EF4-FFF2-40B4-BE49-F238E27FC236}">
                    <a16:creationId xmlns:a16="http://schemas.microsoft.com/office/drawing/2014/main" id="{CAF2F55A-CC21-4A97-8163-7746752D4F14}"/>
                  </a:ext>
                </a:extLst>
              </p:cNvPr>
              <p:cNvSpPr/>
              <p:nvPr/>
            </p:nvSpPr>
            <p:spPr>
              <a:xfrm>
                <a:off x="884771" y="3130972"/>
                <a:ext cx="185869" cy="48326"/>
              </a:xfrm>
              <a:custGeom>
                <a:avLst/>
                <a:gdLst/>
                <a:ahLst/>
                <a:cxnLst/>
                <a:rect l="l" t="t" r="r" b="b"/>
                <a:pathLst>
                  <a:path w="185869" h="48326" fill="none">
                    <a:moveTo>
                      <a:pt x="185869" y="0"/>
                    </a:moveTo>
                    <a:lnTo>
                      <a:pt x="0" y="48326"/>
                    </a:lnTo>
                  </a:path>
                </a:pathLst>
              </a:custGeom>
              <a:noFill/>
              <a:ln w="10000" cap="flat">
                <a:solidFill>
                  <a:srgbClr val="000000">
                    <a:alpha val="55000"/>
                  </a:srgbClr>
                </a:solidFill>
                <a:miter/>
                <a:tailEnd type="arrow" w="sm" len="sm"/>
              </a:ln>
            </p:spPr>
            <p:txBody>
              <a:bodyPr/>
              <a:lstStyle/>
              <a:p>
                <a:endParaRPr lang="zh-CN" altLang="en-US"/>
              </a:p>
            </p:txBody>
          </p:sp>
          <p:sp>
            <p:nvSpPr>
              <p:cNvPr id="136" name="向后箭头">
                <a:extLst>
                  <a:ext uri="{FF2B5EF4-FFF2-40B4-BE49-F238E27FC236}">
                    <a16:creationId xmlns:a16="http://schemas.microsoft.com/office/drawing/2014/main" id="{8AA05A97-41D3-4337-9322-C37E510502E8}"/>
                  </a:ext>
                </a:extLst>
              </p:cNvPr>
              <p:cNvSpPr/>
              <p:nvPr/>
            </p:nvSpPr>
            <p:spPr>
              <a:xfrm rot="7200000">
                <a:off x="1306119" y="2911276"/>
                <a:ext cx="202424" cy="123234"/>
              </a:xfrm>
              <a:custGeom>
                <a:avLst/>
                <a:gdLst/>
                <a:ahLst/>
                <a:cxnLst/>
                <a:rect l="l" t="t" r="r" b="b"/>
                <a:pathLst>
                  <a:path w="202424" h="123234" stroke="0">
                    <a:moveTo>
                      <a:pt x="202424" y="92425"/>
                    </a:moveTo>
                    <a:lnTo>
                      <a:pt x="73940" y="92425"/>
                    </a:lnTo>
                    <a:lnTo>
                      <a:pt x="73940" y="123234"/>
                    </a:lnTo>
                    <a:lnTo>
                      <a:pt x="0" y="61617"/>
                    </a:lnTo>
                    <a:lnTo>
                      <a:pt x="73940" y="0"/>
                    </a:lnTo>
                    <a:lnTo>
                      <a:pt x="73940" y="30808"/>
                    </a:lnTo>
                    <a:lnTo>
                      <a:pt x="202424" y="30808"/>
                    </a:lnTo>
                    <a:lnTo>
                      <a:pt x="202424" y="92425"/>
                    </a:lnTo>
                    <a:close/>
                  </a:path>
                  <a:path w="202424" h="123234" fill="none">
                    <a:moveTo>
                      <a:pt x="202424" y="92425"/>
                    </a:moveTo>
                    <a:lnTo>
                      <a:pt x="73940" y="92425"/>
                    </a:lnTo>
                    <a:lnTo>
                      <a:pt x="73940" y="123234"/>
                    </a:lnTo>
                    <a:lnTo>
                      <a:pt x="0" y="61617"/>
                    </a:lnTo>
                    <a:lnTo>
                      <a:pt x="73940" y="0"/>
                    </a:lnTo>
                    <a:lnTo>
                      <a:pt x="73940" y="30808"/>
                    </a:lnTo>
                    <a:lnTo>
                      <a:pt x="202424" y="30808"/>
                    </a:lnTo>
                    <a:lnTo>
                      <a:pt x="202424" y="92425"/>
                    </a:lnTo>
                    <a:close/>
                  </a:path>
                </a:pathLst>
              </a:custGeom>
              <a:solidFill>
                <a:srgbClr val="E16E6A"/>
              </a:solidFill>
              <a:ln w="10000" cap="flat">
                <a:solidFill>
                  <a:srgbClr val="E16E6A"/>
                </a:solidFill>
                <a:miter/>
              </a:ln>
            </p:spPr>
            <p:txBody>
              <a:bodyPr/>
              <a:lstStyle/>
              <a:p>
                <a:endParaRPr lang="zh-CN" altLang="en-US"/>
              </a:p>
            </p:txBody>
          </p:sp>
        </p:grpSp>
        <p:pic>
          <p:nvPicPr>
            <p:cNvPr id="93" name="图片 92">
              <a:extLst>
                <a:ext uri="{FF2B5EF4-FFF2-40B4-BE49-F238E27FC236}">
                  <a16:creationId xmlns:a16="http://schemas.microsoft.com/office/drawing/2014/main" id="{9CC2D819-7772-49F6-965C-22D8CCBFBAD8}"/>
                </a:ext>
              </a:extLst>
            </p:cNvPr>
            <p:cNvPicPr>
              <a:picLocks noChangeAspect="1"/>
            </p:cNvPicPr>
            <p:nvPr/>
          </p:nvPicPr>
          <p:blipFill>
            <a:blip r:embed="rId8"/>
            <a:stretch>
              <a:fillRect/>
            </a:stretch>
          </p:blipFill>
          <p:spPr>
            <a:xfrm>
              <a:off x="8851166" y="1730509"/>
              <a:ext cx="1558027" cy="1006785"/>
            </a:xfrm>
            <a:prstGeom prst="rect">
              <a:avLst/>
            </a:prstGeom>
          </p:spPr>
        </p:pic>
      </p:grpSp>
      <p:sp>
        <p:nvSpPr>
          <p:cNvPr id="2" name="矩形 1">
            <a:extLst>
              <a:ext uri="{FF2B5EF4-FFF2-40B4-BE49-F238E27FC236}">
                <a16:creationId xmlns:a16="http://schemas.microsoft.com/office/drawing/2014/main" id="{8CAE078A-C0FB-9B80-A394-CFD9B5235F7B}"/>
              </a:ext>
            </a:extLst>
          </p:cNvPr>
          <p:cNvSpPr/>
          <p:nvPr/>
        </p:nvSpPr>
        <p:spPr>
          <a:xfrm>
            <a:off x="7289684" y="156760"/>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成果概述</a:t>
            </a:r>
          </a:p>
        </p:txBody>
      </p:sp>
      <p:grpSp>
        <p:nvGrpSpPr>
          <p:cNvPr id="3" name="组合 2">
            <a:extLst>
              <a:ext uri="{FF2B5EF4-FFF2-40B4-BE49-F238E27FC236}">
                <a16:creationId xmlns:a16="http://schemas.microsoft.com/office/drawing/2014/main" id="{1F13FF25-CC8E-CD19-60FA-ED1671EE42F7}"/>
              </a:ext>
            </a:extLst>
          </p:cNvPr>
          <p:cNvGrpSpPr>
            <a:grpSpLocks noChangeAspect="1"/>
          </p:cNvGrpSpPr>
          <p:nvPr/>
        </p:nvGrpSpPr>
        <p:grpSpPr>
          <a:xfrm>
            <a:off x="5171753" y="4705957"/>
            <a:ext cx="1684904" cy="1123155"/>
            <a:chOff x="5430317" y="3694295"/>
            <a:chExt cx="2585994" cy="1447268"/>
          </a:xfrm>
        </p:grpSpPr>
        <p:sp>
          <p:nvSpPr>
            <p:cNvPr id="4" name="椭圆 3">
              <a:extLst>
                <a:ext uri="{FF2B5EF4-FFF2-40B4-BE49-F238E27FC236}">
                  <a16:creationId xmlns:a16="http://schemas.microsoft.com/office/drawing/2014/main" id="{9F557EB3-3845-6112-0252-5C487F940E49}"/>
                </a:ext>
              </a:extLst>
            </p:cNvPr>
            <p:cNvSpPr/>
            <p:nvPr/>
          </p:nvSpPr>
          <p:spPr>
            <a:xfrm>
              <a:off x="7626838" y="4751820"/>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5" name="椭圆 4">
              <a:extLst>
                <a:ext uri="{FF2B5EF4-FFF2-40B4-BE49-F238E27FC236}">
                  <a16:creationId xmlns:a16="http://schemas.microsoft.com/office/drawing/2014/main" id="{C242D4D4-3F01-7E5B-F825-3BBEFFD0EF67}"/>
                </a:ext>
              </a:extLst>
            </p:cNvPr>
            <p:cNvSpPr/>
            <p:nvPr/>
          </p:nvSpPr>
          <p:spPr>
            <a:xfrm>
              <a:off x="6750351" y="4648573"/>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6" name="椭圆 5">
              <a:extLst>
                <a:ext uri="{FF2B5EF4-FFF2-40B4-BE49-F238E27FC236}">
                  <a16:creationId xmlns:a16="http://schemas.microsoft.com/office/drawing/2014/main" id="{635E8D4E-F6BA-28E1-A78A-583247E792EC}"/>
                </a:ext>
              </a:extLst>
            </p:cNvPr>
            <p:cNvSpPr/>
            <p:nvPr/>
          </p:nvSpPr>
          <p:spPr>
            <a:xfrm>
              <a:off x="7548713" y="4521518"/>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 name="椭圆 6">
              <a:extLst>
                <a:ext uri="{FF2B5EF4-FFF2-40B4-BE49-F238E27FC236}">
                  <a16:creationId xmlns:a16="http://schemas.microsoft.com/office/drawing/2014/main" id="{AC50DAA8-31BC-7A28-9A88-F887180E0329}"/>
                </a:ext>
              </a:extLst>
            </p:cNvPr>
            <p:cNvSpPr/>
            <p:nvPr/>
          </p:nvSpPr>
          <p:spPr>
            <a:xfrm>
              <a:off x="7388276" y="4681235"/>
              <a:ext cx="168947" cy="183941"/>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8" name="椭圆 7">
              <a:extLst>
                <a:ext uri="{FF2B5EF4-FFF2-40B4-BE49-F238E27FC236}">
                  <a16:creationId xmlns:a16="http://schemas.microsoft.com/office/drawing/2014/main" id="{A974BC4D-6529-CFCC-C3AE-0C1DED6F8A70}"/>
                </a:ext>
              </a:extLst>
            </p:cNvPr>
            <p:cNvSpPr/>
            <p:nvPr/>
          </p:nvSpPr>
          <p:spPr>
            <a:xfrm>
              <a:off x="6914065" y="4764470"/>
              <a:ext cx="168947" cy="183941"/>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9" name="椭圆 8">
              <a:extLst>
                <a:ext uri="{FF2B5EF4-FFF2-40B4-BE49-F238E27FC236}">
                  <a16:creationId xmlns:a16="http://schemas.microsoft.com/office/drawing/2014/main" id="{BCD77796-B4FD-FE29-219D-4A39DC11E1E8}"/>
                </a:ext>
              </a:extLst>
            </p:cNvPr>
            <p:cNvSpPr/>
            <p:nvPr/>
          </p:nvSpPr>
          <p:spPr>
            <a:xfrm>
              <a:off x="6959653" y="4538351"/>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0" name="椭圆 9">
              <a:extLst>
                <a:ext uri="{FF2B5EF4-FFF2-40B4-BE49-F238E27FC236}">
                  <a16:creationId xmlns:a16="http://schemas.microsoft.com/office/drawing/2014/main" id="{F6A76170-5321-769A-7D9B-A557C84548FD}"/>
                </a:ext>
              </a:extLst>
            </p:cNvPr>
            <p:cNvSpPr/>
            <p:nvPr/>
          </p:nvSpPr>
          <p:spPr>
            <a:xfrm>
              <a:off x="7100283" y="4740976"/>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1" name="椭圆 10">
              <a:extLst>
                <a:ext uri="{FF2B5EF4-FFF2-40B4-BE49-F238E27FC236}">
                  <a16:creationId xmlns:a16="http://schemas.microsoft.com/office/drawing/2014/main" id="{51BFE9D8-705F-D315-962A-268502D59538}"/>
                </a:ext>
              </a:extLst>
            </p:cNvPr>
            <p:cNvSpPr/>
            <p:nvPr/>
          </p:nvSpPr>
          <p:spPr>
            <a:xfrm>
              <a:off x="6293786" y="4351197"/>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2" name="椭圆 11">
              <a:extLst>
                <a:ext uri="{FF2B5EF4-FFF2-40B4-BE49-F238E27FC236}">
                  <a16:creationId xmlns:a16="http://schemas.microsoft.com/office/drawing/2014/main" id="{0F004259-ACF6-0167-D876-A00A29E83925}"/>
                </a:ext>
              </a:extLst>
            </p:cNvPr>
            <p:cNvSpPr/>
            <p:nvPr/>
          </p:nvSpPr>
          <p:spPr>
            <a:xfrm>
              <a:off x="6282839" y="3968389"/>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3" name="椭圆 12">
              <a:extLst>
                <a:ext uri="{FF2B5EF4-FFF2-40B4-BE49-F238E27FC236}">
                  <a16:creationId xmlns:a16="http://schemas.microsoft.com/office/drawing/2014/main" id="{6229CF6F-3EE2-BD87-65A6-C5074CBC18D5}"/>
                </a:ext>
              </a:extLst>
            </p:cNvPr>
            <p:cNvSpPr/>
            <p:nvPr/>
          </p:nvSpPr>
          <p:spPr>
            <a:xfrm>
              <a:off x="6501822" y="3855008"/>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4" name="椭圆 13">
              <a:extLst>
                <a:ext uri="{FF2B5EF4-FFF2-40B4-BE49-F238E27FC236}">
                  <a16:creationId xmlns:a16="http://schemas.microsoft.com/office/drawing/2014/main" id="{8AE3B5FF-F104-48E6-7303-1A14A8DD874F}"/>
                </a:ext>
              </a:extLst>
            </p:cNvPr>
            <p:cNvSpPr/>
            <p:nvPr/>
          </p:nvSpPr>
          <p:spPr>
            <a:xfrm>
              <a:off x="6454355" y="4057642"/>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5" name="椭圆 14">
              <a:extLst>
                <a:ext uri="{FF2B5EF4-FFF2-40B4-BE49-F238E27FC236}">
                  <a16:creationId xmlns:a16="http://schemas.microsoft.com/office/drawing/2014/main" id="{CF41332F-ACFD-1459-CD32-E93DD38CC62A}"/>
                </a:ext>
              </a:extLst>
            </p:cNvPr>
            <p:cNvSpPr/>
            <p:nvPr/>
          </p:nvSpPr>
          <p:spPr>
            <a:xfrm>
              <a:off x="6265065" y="3793881"/>
              <a:ext cx="491037" cy="500979"/>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6" name="椭圆 15">
              <a:extLst>
                <a:ext uri="{FF2B5EF4-FFF2-40B4-BE49-F238E27FC236}">
                  <a16:creationId xmlns:a16="http://schemas.microsoft.com/office/drawing/2014/main" id="{35E36AC3-3193-A1D6-31D8-55AFBEBA46A1}"/>
                </a:ext>
              </a:extLst>
            </p:cNvPr>
            <p:cNvSpPr/>
            <p:nvPr/>
          </p:nvSpPr>
          <p:spPr>
            <a:xfrm rot="521320">
              <a:off x="6717502" y="4497027"/>
              <a:ext cx="602354" cy="550783"/>
            </a:xfrm>
            <a:prstGeom prst="ellipse">
              <a:avLst/>
            </a:prstGeom>
            <a:noFill/>
            <a:ln w="12700">
              <a:gradFill>
                <a:gsLst>
                  <a:gs pos="0">
                    <a:srgbClr val="FF0000"/>
                  </a:gs>
                  <a:gs pos="50000">
                    <a:schemeClr val="accent1">
                      <a:lumMod val="45000"/>
                      <a:lumOff val="55000"/>
                    </a:schemeClr>
                  </a:gs>
                  <a:gs pos="70000">
                    <a:schemeClr val="accent1">
                      <a:lumMod val="45000"/>
                      <a:lumOff val="55000"/>
                    </a:schemeClr>
                  </a:gs>
                  <a:gs pos="100000">
                    <a:srgbClr val="00B050"/>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7" name="椭圆 16">
              <a:extLst>
                <a:ext uri="{FF2B5EF4-FFF2-40B4-BE49-F238E27FC236}">
                  <a16:creationId xmlns:a16="http://schemas.microsoft.com/office/drawing/2014/main" id="{9C12DAE4-DDE1-021A-4250-52B601B2080B}"/>
                </a:ext>
              </a:extLst>
            </p:cNvPr>
            <p:cNvSpPr/>
            <p:nvPr/>
          </p:nvSpPr>
          <p:spPr>
            <a:xfrm>
              <a:off x="6242888" y="4304869"/>
              <a:ext cx="265953" cy="276598"/>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8" name="椭圆 17">
              <a:extLst>
                <a:ext uri="{FF2B5EF4-FFF2-40B4-BE49-F238E27FC236}">
                  <a16:creationId xmlns:a16="http://schemas.microsoft.com/office/drawing/2014/main" id="{1ED568F0-380B-3503-6EFB-3D74F99DB4A0}"/>
                </a:ext>
              </a:extLst>
            </p:cNvPr>
            <p:cNvSpPr/>
            <p:nvPr/>
          </p:nvSpPr>
          <p:spPr>
            <a:xfrm>
              <a:off x="7349969" y="4490787"/>
              <a:ext cx="564082" cy="495121"/>
            </a:xfrm>
            <a:prstGeom prst="ellipse">
              <a:avLst/>
            </a:prstGeom>
            <a:noFill/>
            <a:ln w="127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9" name="椭圆 18">
              <a:extLst>
                <a:ext uri="{FF2B5EF4-FFF2-40B4-BE49-F238E27FC236}">
                  <a16:creationId xmlns:a16="http://schemas.microsoft.com/office/drawing/2014/main" id="{AD51D630-B97E-269D-A264-6DA11F592188}"/>
                </a:ext>
              </a:extLst>
            </p:cNvPr>
            <p:cNvSpPr/>
            <p:nvPr/>
          </p:nvSpPr>
          <p:spPr>
            <a:xfrm rot="1449802">
              <a:off x="6145431" y="3694295"/>
              <a:ext cx="674696" cy="943055"/>
            </a:xfrm>
            <a:prstGeom prst="ellipse">
              <a:avLst/>
            </a:prstGeom>
            <a:noFill/>
            <a:ln w="158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0" name="椭圆 19">
              <a:extLst>
                <a:ext uri="{FF2B5EF4-FFF2-40B4-BE49-F238E27FC236}">
                  <a16:creationId xmlns:a16="http://schemas.microsoft.com/office/drawing/2014/main" id="{9527E0E8-2FA3-A270-2150-4800035A80A9}"/>
                </a:ext>
              </a:extLst>
            </p:cNvPr>
            <p:cNvSpPr/>
            <p:nvPr/>
          </p:nvSpPr>
          <p:spPr>
            <a:xfrm rot="5235984">
              <a:off x="6946581" y="4037465"/>
              <a:ext cx="716328" cy="1423133"/>
            </a:xfrm>
            <a:prstGeom prst="ellipse">
              <a:avLst/>
            </a:prstGeom>
            <a:noFill/>
            <a:ln w="15875">
              <a:gradFill>
                <a:gsLst>
                  <a:gs pos="0">
                    <a:srgbClr val="FF0000"/>
                  </a:gs>
                  <a:gs pos="8000">
                    <a:schemeClr val="accent1">
                      <a:lumMod val="45000"/>
                      <a:lumOff val="55000"/>
                    </a:schemeClr>
                  </a:gs>
                  <a:gs pos="30000">
                    <a:schemeClr val="accent6">
                      <a:lumMod val="50000"/>
                    </a:schemeClr>
                  </a:gs>
                  <a:gs pos="100000">
                    <a:schemeClr val="accent6">
                      <a:lumMod val="75000"/>
                    </a:schemeClr>
                  </a:gs>
                </a:gsLst>
                <a:lin ang="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1" name="椭圆 20">
              <a:extLst>
                <a:ext uri="{FF2B5EF4-FFF2-40B4-BE49-F238E27FC236}">
                  <a16:creationId xmlns:a16="http://schemas.microsoft.com/office/drawing/2014/main" id="{73E6B691-F446-C3A1-1E37-E58CDD8966A6}"/>
                </a:ext>
              </a:extLst>
            </p:cNvPr>
            <p:cNvSpPr/>
            <p:nvPr/>
          </p:nvSpPr>
          <p:spPr>
            <a:xfrm rot="20171744">
              <a:off x="5430317" y="3996382"/>
              <a:ext cx="662798" cy="1145181"/>
            </a:xfrm>
            <a:prstGeom prst="ellipse">
              <a:avLst/>
            </a:prstGeom>
            <a:noFill/>
            <a:ln w="158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2" name="椭圆 21">
              <a:extLst>
                <a:ext uri="{FF2B5EF4-FFF2-40B4-BE49-F238E27FC236}">
                  <a16:creationId xmlns:a16="http://schemas.microsoft.com/office/drawing/2014/main" id="{F51CDB42-84BA-AEA4-A5A4-FCCD2BB0D822}"/>
                </a:ext>
              </a:extLst>
            </p:cNvPr>
            <p:cNvSpPr/>
            <p:nvPr/>
          </p:nvSpPr>
          <p:spPr>
            <a:xfrm>
              <a:off x="5874817" y="4708558"/>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23" name="椭圆 22">
              <a:extLst>
                <a:ext uri="{FF2B5EF4-FFF2-40B4-BE49-F238E27FC236}">
                  <a16:creationId xmlns:a16="http://schemas.microsoft.com/office/drawing/2014/main" id="{F0501CDC-0CA8-144A-4F73-C26D5EC8D10F}"/>
                </a:ext>
              </a:extLst>
            </p:cNvPr>
            <p:cNvSpPr/>
            <p:nvPr/>
          </p:nvSpPr>
          <p:spPr>
            <a:xfrm>
              <a:off x="5717837" y="4843567"/>
              <a:ext cx="168947" cy="183941"/>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24" name="椭圆 23">
              <a:extLst>
                <a:ext uri="{FF2B5EF4-FFF2-40B4-BE49-F238E27FC236}">
                  <a16:creationId xmlns:a16="http://schemas.microsoft.com/office/drawing/2014/main" id="{C09EFBF5-B4C5-728F-1E9F-EE8221621693}"/>
                </a:ext>
              </a:extLst>
            </p:cNvPr>
            <p:cNvSpPr/>
            <p:nvPr/>
          </p:nvSpPr>
          <p:spPr>
            <a:xfrm rot="20667840">
              <a:off x="5444765" y="4124956"/>
              <a:ext cx="466699" cy="535827"/>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5" name="椭圆 24">
              <a:extLst>
                <a:ext uri="{FF2B5EF4-FFF2-40B4-BE49-F238E27FC236}">
                  <a16:creationId xmlns:a16="http://schemas.microsoft.com/office/drawing/2014/main" id="{73E942F5-6377-D351-1F92-878488172DF8}"/>
                </a:ext>
              </a:extLst>
            </p:cNvPr>
            <p:cNvSpPr/>
            <p:nvPr/>
          </p:nvSpPr>
          <p:spPr>
            <a:xfrm rot="20876958">
              <a:off x="5654323" y="4642752"/>
              <a:ext cx="427149" cy="425201"/>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6" name="椭圆 25">
              <a:extLst>
                <a:ext uri="{FF2B5EF4-FFF2-40B4-BE49-F238E27FC236}">
                  <a16:creationId xmlns:a16="http://schemas.microsoft.com/office/drawing/2014/main" id="{847699B6-EE3E-F7FF-207E-745DB9731891}"/>
                </a:ext>
              </a:extLst>
            </p:cNvPr>
            <p:cNvSpPr/>
            <p:nvPr/>
          </p:nvSpPr>
          <p:spPr>
            <a:xfrm>
              <a:off x="5695813" y="4392867"/>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27" name="椭圆 26">
              <a:extLst>
                <a:ext uri="{FF2B5EF4-FFF2-40B4-BE49-F238E27FC236}">
                  <a16:creationId xmlns:a16="http://schemas.microsoft.com/office/drawing/2014/main" id="{01FE7BBA-9FA1-24CC-C8D7-7BDFB9073DCE}"/>
                </a:ext>
              </a:extLst>
            </p:cNvPr>
            <p:cNvSpPr/>
            <p:nvPr/>
          </p:nvSpPr>
          <p:spPr>
            <a:xfrm>
              <a:off x="5577937" y="4155223"/>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28" name="椭圆 27">
              <a:extLst>
                <a:ext uri="{FF2B5EF4-FFF2-40B4-BE49-F238E27FC236}">
                  <a16:creationId xmlns:a16="http://schemas.microsoft.com/office/drawing/2014/main" id="{F6FC91A7-E54D-138B-12D2-C318A92F533D}"/>
                </a:ext>
              </a:extLst>
            </p:cNvPr>
            <p:cNvSpPr/>
            <p:nvPr/>
          </p:nvSpPr>
          <p:spPr>
            <a:xfrm>
              <a:off x="5481106" y="4348285"/>
              <a:ext cx="168947" cy="183941"/>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cxnSp>
          <p:nvCxnSpPr>
            <p:cNvPr id="29" name="曲线连接符 1219">
              <a:extLst>
                <a:ext uri="{FF2B5EF4-FFF2-40B4-BE49-F238E27FC236}">
                  <a16:creationId xmlns:a16="http://schemas.microsoft.com/office/drawing/2014/main" id="{0A0BF2D1-9978-4FAF-8CE2-2EFC37AD7AAB}"/>
                </a:ext>
              </a:extLst>
            </p:cNvPr>
            <p:cNvCxnSpPr>
              <a:cxnSpLocks/>
              <a:stCxn id="27" idx="6"/>
              <a:endCxn id="22" idx="7"/>
            </p:cNvCxnSpPr>
            <p:nvPr/>
          </p:nvCxnSpPr>
          <p:spPr>
            <a:xfrm>
              <a:off x="5746884" y="4247194"/>
              <a:ext cx="272139" cy="488304"/>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30" name="曲线连接符 1220">
              <a:extLst>
                <a:ext uri="{FF2B5EF4-FFF2-40B4-BE49-F238E27FC236}">
                  <a16:creationId xmlns:a16="http://schemas.microsoft.com/office/drawing/2014/main" id="{012E214A-DF8C-2F32-2FE0-0B0A3C0EFB5C}"/>
                </a:ext>
              </a:extLst>
            </p:cNvPr>
            <p:cNvCxnSpPr>
              <a:cxnSpLocks/>
              <a:stCxn id="26" idx="3"/>
              <a:endCxn id="22" idx="2"/>
            </p:cNvCxnSpPr>
            <p:nvPr/>
          </p:nvCxnSpPr>
          <p:spPr>
            <a:xfrm rot="16200000" flipH="1">
              <a:off x="5672358" y="4598068"/>
              <a:ext cx="250657" cy="154265"/>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31" name="曲线连接符 1221">
              <a:extLst>
                <a:ext uri="{FF2B5EF4-FFF2-40B4-BE49-F238E27FC236}">
                  <a16:creationId xmlns:a16="http://schemas.microsoft.com/office/drawing/2014/main" id="{954426E0-14E1-92AF-0467-F80D3B498C1C}"/>
                </a:ext>
              </a:extLst>
            </p:cNvPr>
            <p:cNvCxnSpPr>
              <a:cxnSpLocks/>
              <a:stCxn id="28" idx="3"/>
              <a:endCxn id="23" idx="2"/>
            </p:cNvCxnSpPr>
            <p:nvPr/>
          </p:nvCxnSpPr>
          <p:spPr>
            <a:xfrm rot="16200000" flipH="1">
              <a:off x="5396717" y="4614417"/>
              <a:ext cx="430249" cy="211991"/>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32" name="曲线连接符 1222">
              <a:extLst>
                <a:ext uri="{FF2B5EF4-FFF2-40B4-BE49-F238E27FC236}">
                  <a16:creationId xmlns:a16="http://schemas.microsoft.com/office/drawing/2014/main" id="{D585EB2D-79A7-2F55-2C5E-B7D7617A4E42}"/>
                </a:ext>
              </a:extLst>
            </p:cNvPr>
            <p:cNvCxnSpPr>
              <a:cxnSpLocks/>
              <a:stCxn id="13" idx="1"/>
              <a:endCxn id="12" idx="1"/>
            </p:cNvCxnSpPr>
            <p:nvPr/>
          </p:nvCxnSpPr>
          <p:spPr>
            <a:xfrm rot="16200000" flipH="1" flipV="1">
              <a:off x="6360382" y="3829142"/>
              <a:ext cx="113382" cy="218983"/>
            </a:xfrm>
            <a:prstGeom prst="curvedConnector3">
              <a:avLst>
                <a:gd name="adj1" fmla="val -186819"/>
              </a:avLst>
            </a:prstGeom>
            <a:ln w="15875">
              <a:solidFill>
                <a:srgbClr val="FF000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33" name="曲线连接符 1223">
              <a:extLst>
                <a:ext uri="{FF2B5EF4-FFF2-40B4-BE49-F238E27FC236}">
                  <a16:creationId xmlns:a16="http://schemas.microsoft.com/office/drawing/2014/main" id="{9BF1C0DA-87AF-1BCB-F516-29457C401D5B}"/>
                </a:ext>
              </a:extLst>
            </p:cNvPr>
            <p:cNvCxnSpPr>
              <a:cxnSpLocks/>
              <a:stCxn id="12" idx="2"/>
              <a:endCxn id="11" idx="2"/>
            </p:cNvCxnSpPr>
            <p:nvPr/>
          </p:nvCxnSpPr>
          <p:spPr>
            <a:xfrm rot="10800000" flipH="1" flipV="1">
              <a:off x="6282839" y="4060358"/>
              <a:ext cx="10948" cy="382810"/>
            </a:xfrm>
            <a:prstGeom prst="curvedConnector3">
              <a:avLst>
                <a:gd name="adj1" fmla="val -1088727"/>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34" name="曲线连接符 1224">
              <a:extLst>
                <a:ext uri="{FF2B5EF4-FFF2-40B4-BE49-F238E27FC236}">
                  <a16:creationId xmlns:a16="http://schemas.microsoft.com/office/drawing/2014/main" id="{C4523F16-C1BC-748D-9AFE-7E2FD32648C1}"/>
                </a:ext>
              </a:extLst>
            </p:cNvPr>
            <p:cNvCxnSpPr>
              <a:cxnSpLocks/>
              <a:stCxn id="14" idx="6"/>
              <a:endCxn id="9" idx="1"/>
            </p:cNvCxnSpPr>
            <p:nvPr/>
          </p:nvCxnSpPr>
          <p:spPr>
            <a:xfrm>
              <a:off x="6623302" y="4149613"/>
              <a:ext cx="361093" cy="415676"/>
            </a:xfrm>
            <a:prstGeom prst="curvedConnector2">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35" name="曲线连接符 1225">
              <a:extLst>
                <a:ext uri="{FF2B5EF4-FFF2-40B4-BE49-F238E27FC236}">
                  <a16:creationId xmlns:a16="http://schemas.microsoft.com/office/drawing/2014/main" id="{6E97D446-CCA4-D06A-2BEB-E9D8D618CF5F}"/>
                </a:ext>
              </a:extLst>
            </p:cNvPr>
            <p:cNvCxnSpPr>
              <a:cxnSpLocks/>
              <a:stCxn id="9" idx="0"/>
              <a:endCxn id="10" idx="7"/>
            </p:cNvCxnSpPr>
            <p:nvPr/>
          </p:nvCxnSpPr>
          <p:spPr>
            <a:xfrm rot="16200000" flipH="1">
              <a:off x="7029527" y="4552951"/>
              <a:ext cx="229561" cy="200360"/>
            </a:xfrm>
            <a:prstGeom prst="curvedConnector3">
              <a:avLst>
                <a:gd name="adj1" fmla="val -34127"/>
              </a:avLst>
            </a:prstGeom>
            <a:ln w="15875">
              <a:solidFill>
                <a:srgbClr val="FF0000"/>
              </a:solidFill>
              <a:prstDash val="dash"/>
              <a:headEnd type="none"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36" name="曲线连接符 1226">
              <a:extLst>
                <a:ext uri="{FF2B5EF4-FFF2-40B4-BE49-F238E27FC236}">
                  <a16:creationId xmlns:a16="http://schemas.microsoft.com/office/drawing/2014/main" id="{4064EEC3-5A09-0459-45EB-C1CB40505662}"/>
                </a:ext>
              </a:extLst>
            </p:cNvPr>
            <p:cNvCxnSpPr>
              <a:cxnSpLocks/>
              <a:stCxn id="5" idx="0"/>
              <a:endCxn id="6" idx="1"/>
            </p:cNvCxnSpPr>
            <p:nvPr/>
          </p:nvCxnSpPr>
          <p:spPr>
            <a:xfrm rot="5400000" flipH="1" flipV="1">
              <a:off x="7154081" y="4229199"/>
              <a:ext cx="100117" cy="738629"/>
            </a:xfrm>
            <a:prstGeom prst="curvedConnector3">
              <a:avLst>
                <a:gd name="adj1" fmla="val 418569"/>
              </a:avLst>
            </a:prstGeom>
            <a:ln w="15875">
              <a:solidFill>
                <a:srgbClr val="00B05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37" name="曲线连接符 1227">
              <a:extLst>
                <a:ext uri="{FF2B5EF4-FFF2-40B4-BE49-F238E27FC236}">
                  <a16:creationId xmlns:a16="http://schemas.microsoft.com/office/drawing/2014/main" id="{922E6E70-5E39-1E3F-4002-F9CA271AE55A}"/>
                </a:ext>
              </a:extLst>
            </p:cNvPr>
            <p:cNvCxnSpPr>
              <a:cxnSpLocks/>
              <a:stCxn id="6" idx="6"/>
              <a:endCxn id="4" idx="6"/>
            </p:cNvCxnSpPr>
            <p:nvPr/>
          </p:nvCxnSpPr>
          <p:spPr>
            <a:xfrm>
              <a:off x="7717660" y="4613490"/>
              <a:ext cx="78125" cy="230301"/>
            </a:xfrm>
            <a:prstGeom prst="curvedConnector3">
              <a:avLst>
                <a:gd name="adj1" fmla="val 343171"/>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38" name="曲线连接符 1229">
              <a:extLst>
                <a:ext uri="{FF2B5EF4-FFF2-40B4-BE49-F238E27FC236}">
                  <a16:creationId xmlns:a16="http://schemas.microsoft.com/office/drawing/2014/main" id="{5F882F29-64DC-8284-1C70-4983A2FEB0D6}"/>
                </a:ext>
              </a:extLst>
            </p:cNvPr>
            <p:cNvCxnSpPr>
              <a:cxnSpLocks/>
              <a:stCxn id="8" idx="4"/>
              <a:endCxn id="7" idx="4"/>
            </p:cNvCxnSpPr>
            <p:nvPr/>
          </p:nvCxnSpPr>
          <p:spPr>
            <a:xfrm rot="5400000" flipH="1" flipV="1">
              <a:off x="7194027" y="4669687"/>
              <a:ext cx="83234" cy="474213"/>
            </a:xfrm>
            <a:prstGeom prst="curvedConnector3">
              <a:avLst>
                <a:gd name="adj1" fmla="val -134054"/>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39" name="直线连接符 1230">
              <a:extLst>
                <a:ext uri="{FF2B5EF4-FFF2-40B4-BE49-F238E27FC236}">
                  <a16:creationId xmlns:a16="http://schemas.microsoft.com/office/drawing/2014/main" id="{C0D9E164-7499-ABD1-7B37-025017397A8F}"/>
                </a:ext>
              </a:extLst>
            </p:cNvPr>
            <p:cNvCxnSpPr>
              <a:cxnSpLocks/>
            </p:cNvCxnSpPr>
            <p:nvPr/>
          </p:nvCxnSpPr>
          <p:spPr>
            <a:xfrm>
              <a:off x="5712584" y="4319443"/>
              <a:ext cx="35204" cy="880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直线连接符 1248">
              <a:extLst>
                <a:ext uri="{FF2B5EF4-FFF2-40B4-BE49-F238E27FC236}">
                  <a16:creationId xmlns:a16="http://schemas.microsoft.com/office/drawing/2014/main" id="{BF386926-39CA-69B7-168C-372EB5E47342}"/>
                </a:ext>
              </a:extLst>
            </p:cNvPr>
            <p:cNvCxnSpPr>
              <a:cxnSpLocks/>
            </p:cNvCxnSpPr>
            <p:nvPr/>
          </p:nvCxnSpPr>
          <p:spPr>
            <a:xfrm flipV="1">
              <a:off x="6433985" y="3971086"/>
              <a:ext cx="74779" cy="4834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线连接符 1261">
              <a:extLst>
                <a:ext uri="{FF2B5EF4-FFF2-40B4-BE49-F238E27FC236}">
                  <a16:creationId xmlns:a16="http://schemas.microsoft.com/office/drawing/2014/main" id="{EA1BEF16-3012-AA0E-E063-FA3F0100D728}"/>
                </a:ext>
              </a:extLst>
            </p:cNvPr>
            <p:cNvCxnSpPr>
              <a:cxnSpLocks/>
            </p:cNvCxnSpPr>
            <p:nvPr/>
          </p:nvCxnSpPr>
          <p:spPr>
            <a:xfrm>
              <a:off x="7093412" y="4697264"/>
              <a:ext cx="41248" cy="64879"/>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线连接符 1264">
              <a:extLst>
                <a:ext uri="{FF2B5EF4-FFF2-40B4-BE49-F238E27FC236}">
                  <a16:creationId xmlns:a16="http://schemas.microsoft.com/office/drawing/2014/main" id="{50EA43DB-0FEE-2E7A-46D9-29E2413C57E0}"/>
                </a:ext>
              </a:extLst>
            </p:cNvPr>
            <p:cNvCxnSpPr>
              <a:cxnSpLocks/>
            </p:cNvCxnSpPr>
            <p:nvPr/>
          </p:nvCxnSpPr>
          <p:spPr>
            <a:xfrm flipH="1" flipV="1">
              <a:off x="7649693" y="4700139"/>
              <a:ext cx="23995" cy="6309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右箭头 1315">
              <a:extLst>
                <a:ext uri="{FF2B5EF4-FFF2-40B4-BE49-F238E27FC236}">
                  <a16:creationId xmlns:a16="http://schemas.microsoft.com/office/drawing/2014/main" id="{93F0F5B4-4BB0-E4A8-D95E-BAA552B52BF5}"/>
                </a:ext>
              </a:extLst>
            </p:cNvPr>
            <p:cNvSpPr/>
            <p:nvPr/>
          </p:nvSpPr>
          <p:spPr>
            <a:xfrm>
              <a:off x="6200151" y="4871917"/>
              <a:ext cx="391789" cy="142702"/>
            </a:xfrm>
            <a:prstGeom prst="rightArrow">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grpSp>
    </p:spTree>
    <p:custDataLst>
      <p:tags r:id="rId1"/>
    </p:custDataLst>
    <p:extLst>
      <p:ext uri="{BB962C8B-B14F-4D97-AF65-F5344CB8AC3E}">
        <p14:creationId xmlns:p14="http://schemas.microsoft.com/office/powerpoint/2010/main" val="159483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8941B3C-E0B2-33E7-F5E7-112AD4D5B03E}"/>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2</a:t>
            </a:fld>
            <a:endParaRPr lang="zh-CN" altLang="en-US" dirty="0">
              <a:solidFill>
                <a:prstClr val="white"/>
              </a:solidFill>
            </a:endParaRPr>
          </a:p>
        </p:txBody>
      </p:sp>
      <p:sp>
        <p:nvSpPr>
          <p:cNvPr id="3" name="Text Box 2">
            <a:extLst>
              <a:ext uri="{FF2B5EF4-FFF2-40B4-BE49-F238E27FC236}">
                <a16:creationId xmlns:a16="http://schemas.microsoft.com/office/drawing/2014/main" id="{A7B30591-7F8D-A1F0-4D6A-120C17A934ED}"/>
              </a:ext>
            </a:extLst>
          </p:cNvPr>
          <p:cNvSpPr txBox="1">
            <a:spLocks noChangeArrowheads="1"/>
          </p:cNvSpPr>
          <p:nvPr/>
        </p:nvSpPr>
        <p:spPr bwMode="auto">
          <a:xfrm>
            <a:off x="1524000" y="2312974"/>
            <a:ext cx="9144000" cy="293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85725">
              <a:defRPr sz="2100" b="1">
                <a:solidFill>
                  <a:schemeClr val="tx1"/>
                </a:solidFill>
                <a:latin typeface="Arial" panose="020B0604020202020204" pitchFamily="34" charset="0"/>
                <a:ea typeface="微软雅黑" panose="020B0503020204020204" pitchFamily="34" charset="-122"/>
              </a:defRPr>
            </a:lvl1pPr>
            <a:lvl2pPr marL="742950" indent="-285750">
              <a:defRPr sz="2100" b="1">
                <a:solidFill>
                  <a:schemeClr val="tx1"/>
                </a:solidFill>
                <a:latin typeface="Arial" panose="020B0604020202020204" pitchFamily="34" charset="0"/>
                <a:ea typeface="微软雅黑" panose="020B0503020204020204" pitchFamily="34" charset="-122"/>
              </a:defRPr>
            </a:lvl2pPr>
            <a:lvl3pPr marL="1143000" indent="-228600">
              <a:defRPr sz="2100" b="1">
                <a:solidFill>
                  <a:schemeClr val="tx1"/>
                </a:solidFill>
                <a:latin typeface="Arial" panose="020B0604020202020204" pitchFamily="34" charset="0"/>
                <a:ea typeface="微软雅黑" panose="020B0503020204020204" pitchFamily="34" charset="-122"/>
              </a:defRPr>
            </a:lvl3pPr>
            <a:lvl4pPr marL="1600200" indent="-228600">
              <a:defRPr sz="2100" b="1">
                <a:solidFill>
                  <a:schemeClr val="tx1"/>
                </a:solidFill>
                <a:latin typeface="Arial" panose="020B0604020202020204" pitchFamily="34" charset="0"/>
                <a:ea typeface="微软雅黑" panose="020B0503020204020204" pitchFamily="34" charset="-122"/>
              </a:defRPr>
            </a:lvl4pPr>
            <a:lvl5pPr marL="2057400" indent="-228600">
              <a:defRPr sz="21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9pPr>
          </a:lstStyle>
          <a:p>
            <a:pPr algn="ctr" eaLnBrk="0" fontAlgn="ctr" hangingPunct="0">
              <a:lnSpc>
                <a:spcPct val="170000"/>
              </a:lnSpc>
              <a:spcBef>
                <a:spcPct val="0"/>
              </a:spcBef>
              <a:spcAft>
                <a:spcPct val="0"/>
              </a:spcAft>
              <a:defRPr/>
            </a:pPr>
            <a:r>
              <a:rPr lang="zh-CN" altLang="en-US" sz="3200" dirty="0">
                <a:solidFill>
                  <a:srgbClr val="C00000"/>
                </a:solidFill>
                <a:latin typeface="Times New Roman" panose="02020603050405020304" pitchFamily="18" charset="0"/>
                <a:cs typeface="Times New Roman" panose="02020603050405020304" pitchFamily="18" charset="0"/>
              </a:rPr>
              <a:t>一、个人基本情况</a:t>
            </a:r>
            <a:endParaRPr lang="en-US" altLang="zh-CN" sz="3200" dirty="0">
              <a:solidFill>
                <a:srgbClr val="C00000"/>
              </a:solidFill>
              <a:latin typeface="Times New Roman" panose="02020603050405020304" pitchFamily="18" charset="0"/>
              <a:cs typeface="Times New Roman" panose="02020603050405020304" pitchFamily="18" charset="0"/>
            </a:endParaRPr>
          </a:p>
          <a:p>
            <a:pPr algn="ctr" eaLnBrk="0" fontAlgn="ctr" hangingPunct="0">
              <a:lnSpc>
                <a:spcPct val="170000"/>
              </a:lnSpc>
              <a:spcBef>
                <a:spcPct val="0"/>
              </a:spcBef>
              <a:spcAft>
                <a:spcPct val="0"/>
              </a:spcAft>
              <a:defRPr/>
            </a:pPr>
            <a:r>
              <a:rPr lang="zh-CN" altLang="en-US" sz="3200" dirty="0">
                <a:solidFill>
                  <a:srgbClr val="000000">
                    <a:lumMod val="65000"/>
                    <a:lumOff val="35000"/>
                  </a:srgbClr>
                </a:solidFill>
                <a:latin typeface="Times New Roman" panose="02020603050405020304" pitchFamily="18" charset="0"/>
                <a:cs typeface="Times New Roman" panose="02020603050405020304" pitchFamily="18" charset="0"/>
              </a:rPr>
              <a:t>二、学术创新成果</a:t>
            </a:r>
            <a:endParaRPr lang="en-US" altLang="zh-CN" sz="3200" dirty="0">
              <a:solidFill>
                <a:srgbClr val="000000">
                  <a:lumMod val="65000"/>
                  <a:lumOff val="35000"/>
                </a:srgbClr>
              </a:solidFill>
              <a:latin typeface="Times New Roman" panose="02020603050405020304" pitchFamily="18" charset="0"/>
              <a:cs typeface="Times New Roman" panose="02020603050405020304" pitchFamily="18" charset="0"/>
            </a:endParaRPr>
          </a:p>
          <a:p>
            <a:pPr algn="ctr" eaLnBrk="0" fontAlgn="ctr" hangingPunct="0">
              <a:lnSpc>
                <a:spcPct val="170000"/>
              </a:lnSpc>
              <a:spcBef>
                <a:spcPct val="0"/>
              </a:spcBef>
              <a:spcAft>
                <a:spcPct val="0"/>
              </a:spcAft>
              <a:defRPr/>
            </a:pPr>
            <a:r>
              <a:rPr lang="zh-CN" altLang="en-US" sz="3200" dirty="0">
                <a:solidFill>
                  <a:srgbClr val="000000">
                    <a:lumMod val="65000"/>
                    <a:lumOff val="35000"/>
                  </a:srgbClr>
                </a:solidFill>
                <a:latin typeface="Times New Roman" panose="02020603050405020304" pitchFamily="18" charset="0"/>
                <a:cs typeface="Times New Roman" panose="02020603050405020304" pitchFamily="18" charset="0"/>
              </a:rPr>
              <a:t>三、未来研究工作</a:t>
            </a:r>
          </a:p>
        </p:txBody>
      </p:sp>
      <p:sp>
        <p:nvSpPr>
          <p:cNvPr id="4" name="Rectangle 36">
            <a:extLst>
              <a:ext uri="{FF2B5EF4-FFF2-40B4-BE49-F238E27FC236}">
                <a16:creationId xmlns:a16="http://schemas.microsoft.com/office/drawing/2014/main" id="{FB2810A5-D6F7-E086-DCD9-AA23AE267A88}"/>
              </a:ext>
            </a:extLst>
          </p:cNvPr>
          <p:cNvSpPr>
            <a:spLocks noChangeArrowheads="1"/>
          </p:cNvSpPr>
          <p:nvPr/>
        </p:nvSpPr>
        <p:spPr bwMode="auto">
          <a:xfrm>
            <a:off x="1524000" y="1173532"/>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fontAlgn="base" hangingPunct="0">
              <a:spcBef>
                <a:spcPct val="0"/>
              </a:spcBef>
              <a:spcAft>
                <a:spcPct val="0"/>
              </a:spcAft>
              <a:defRPr/>
            </a:pPr>
            <a:r>
              <a:rPr lang="zh-CN" altLang="en-US" sz="4000" b="1" dirty="0">
                <a:solidFill>
                  <a:srgbClr val="000099"/>
                </a:solidFill>
                <a:latin typeface="Calibri"/>
                <a:ea typeface="微软雅黑" panose="020B0503020204020204" pitchFamily="34" charset="-122"/>
              </a:rPr>
              <a:t>汇报提纲      </a:t>
            </a:r>
          </a:p>
        </p:txBody>
      </p:sp>
    </p:spTree>
    <p:extLst>
      <p:ext uri="{BB962C8B-B14F-4D97-AF65-F5344CB8AC3E}">
        <p14:creationId xmlns:p14="http://schemas.microsoft.com/office/powerpoint/2010/main" val="1441175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20</a:t>
            </a:fld>
            <a:endParaRPr lang="zh-CN" altLang="en-US" dirty="0">
              <a:solidFill>
                <a:prstClr val="white"/>
              </a:solidFill>
              <a:latin typeface="Calibri"/>
              <a:ea typeface="等线" panose="02010600030101010101" pitchFamily="2" charset="-122"/>
            </a:endParaRPr>
          </a:p>
        </p:txBody>
      </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成果一：图谱挖掘的渐近计算理论与方法 </a:t>
            </a:r>
          </a:p>
        </p:txBody>
      </p:sp>
      <p:grpSp>
        <p:nvGrpSpPr>
          <p:cNvPr id="26" name="组合 25">
            <a:extLst>
              <a:ext uri="{FF2B5EF4-FFF2-40B4-BE49-F238E27FC236}">
                <a16:creationId xmlns:a16="http://schemas.microsoft.com/office/drawing/2014/main" id="{E2D1C472-3BCD-78FD-9621-409F03CD00FD}"/>
              </a:ext>
            </a:extLst>
          </p:cNvPr>
          <p:cNvGrpSpPr/>
          <p:nvPr/>
        </p:nvGrpSpPr>
        <p:grpSpPr>
          <a:xfrm>
            <a:off x="6037712" y="1710183"/>
            <a:ext cx="1336841" cy="1322010"/>
            <a:chOff x="5082062" y="1775044"/>
            <a:chExt cx="1336841" cy="1322010"/>
          </a:xfrm>
        </p:grpSpPr>
        <p:pic>
          <p:nvPicPr>
            <p:cNvPr id="117" name="Picture 7">
              <a:extLst>
                <a:ext uri="{FF2B5EF4-FFF2-40B4-BE49-F238E27FC236}">
                  <a16:creationId xmlns:a16="http://schemas.microsoft.com/office/drawing/2014/main" id="{1202746D-6289-4880-A3F3-AC7394EAC84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37518" y="1775044"/>
              <a:ext cx="1133539" cy="874883"/>
            </a:xfrm>
            <a:prstGeom prst="rect">
              <a:avLst/>
            </a:prstGeom>
          </p:spPr>
        </p:pic>
        <p:sp>
          <p:nvSpPr>
            <p:cNvPr id="126" name="矩形: 圆角 125">
              <a:extLst>
                <a:ext uri="{FF2B5EF4-FFF2-40B4-BE49-F238E27FC236}">
                  <a16:creationId xmlns:a16="http://schemas.microsoft.com/office/drawing/2014/main" id="{E4E99D44-0956-442F-B8B5-8809F828D700}"/>
                </a:ext>
              </a:extLst>
            </p:cNvPr>
            <p:cNvSpPr/>
            <p:nvPr/>
          </p:nvSpPr>
          <p:spPr>
            <a:xfrm>
              <a:off x="5082062" y="2505074"/>
              <a:ext cx="1336841" cy="591980"/>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400" dirty="0">
                  <a:solidFill>
                    <a:schemeClr val="tx1"/>
                  </a:solidFill>
                  <a:latin typeface="微软雅黑" panose="020B0503020204020204" pitchFamily="34" charset="-122"/>
                  <a:ea typeface="微软雅黑" panose="020B0503020204020204" pitchFamily="34" charset="-122"/>
                </a:rPr>
                <a:t>凝聚子图模式</a:t>
              </a:r>
            </a:p>
          </p:txBody>
        </p:sp>
      </p:grpSp>
      <p:grpSp>
        <p:nvGrpSpPr>
          <p:cNvPr id="37" name="组合 36">
            <a:extLst>
              <a:ext uri="{FF2B5EF4-FFF2-40B4-BE49-F238E27FC236}">
                <a16:creationId xmlns:a16="http://schemas.microsoft.com/office/drawing/2014/main" id="{3CFBC047-4225-63A9-6B21-0C3D619D4570}"/>
              </a:ext>
            </a:extLst>
          </p:cNvPr>
          <p:cNvGrpSpPr/>
          <p:nvPr/>
        </p:nvGrpSpPr>
        <p:grpSpPr>
          <a:xfrm>
            <a:off x="8742510" y="1796733"/>
            <a:ext cx="1586761" cy="1235461"/>
            <a:chOff x="7699455" y="1861593"/>
            <a:chExt cx="1586761" cy="1235461"/>
          </a:xfrm>
        </p:grpSpPr>
        <p:sp>
          <p:nvSpPr>
            <p:cNvPr id="128" name="矩形: 圆角 127">
              <a:extLst>
                <a:ext uri="{FF2B5EF4-FFF2-40B4-BE49-F238E27FC236}">
                  <a16:creationId xmlns:a16="http://schemas.microsoft.com/office/drawing/2014/main" id="{882BE00B-EF9B-4301-9F9E-D26B92A36FC6}"/>
                </a:ext>
              </a:extLst>
            </p:cNvPr>
            <p:cNvSpPr/>
            <p:nvPr/>
          </p:nvSpPr>
          <p:spPr>
            <a:xfrm>
              <a:off x="7699455" y="2505074"/>
              <a:ext cx="1586761" cy="591980"/>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图谱传播模式</a:t>
              </a:r>
            </a:p>
          </p:txBody>
        </p:sp>
        <p:pic>
          <p:nvPicPr>
            <p:cNvPr id="32" name="Picture 2" descr="Eigenvalue, Eigenvector, Eigenspace and Implementation of Google's ...">
              <a:extLst>
                <a:ext uri="{FF2B5EF4-FFF2-40B4-BE49-F238E27FC236}">
                  <a16:creationId xmlns:a16="http://schemas.microsoft.com/office/drawing/2014/main" id="{3112C404-BF97-43DD-AB8C-A9BFD4C87C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6949" y="1861593"/>
              <a:ext cx="1005835" cy="767280"/>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矩形: 圆角 126">
            <a:extLst>
              <a:ext uri="{FF2B5EF4-FFF2-40B4-BE49-F238E27FC236}">
                <a16:creationId xmlns:a16="http://schemas.microsoft.com/office/drawing/2014/main" id="{948DFC61-FF76-4FFA-AD02-30477A8E669E}"/>
              </a:ext>
            </a:extLst>
          </p:cNvPr>
          <p:cNvSpPr/>
          <p:nvPr/>
        </p:nvSpPr>
        <p:spPr>
          <a:xfrm>
            <a:off x="7356397" y="2440213"/>
            <a:ext cx="1485761" cy="591980"/>
          </a:xfrm>
          <a:prstGeom prst="round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高阶子图模式</a:t>
            </a:r>
          </a:p>
        </p:txBody>
      </p:sp>
      <p:sp>
        <p:nvSpPr>
          <p:cNvPr id="2" name="矩形 1">
            <a:extLst>
              <a:ext uri="{FF2B5EF4-FFF2-40B4-BE49-F238E27FC236}">
                <a16:creationId xmlns:a16="http://schemas.microsoft.com/office/drawing/2014/main" id="{47AAE2CC-3869-97E8-0B35-D6E6721E2149}"/>
              </a:ext>
            </a:extLst>
          </p:cNvPr>
          <p:cNvSpPr/>
          <p:nvPr/>
        </p:nvSpPr>
        <p:spPr>
          <a:xfrm>
            <a:off x="2945786" y="926143"/>
            <a:ext cx="7304373" cy="728982"/>
          </a:xfrm>
          <a:prstGeom prst="rect">
            <a:avLst/>
          </a:prstGeom>
        </p:spPr>
        <p:txBody>
          <a:bodyPr wrap="square">
            <a:spAutoFit/>
          </a:bodyPr>
          <a:lstStyle/>
          <a:p>
            <a:pPr algn="just" defTabSz="914400">
              <a:lnSpc>
                <a:spcPct val="120000"/>
              </a:lnSpc>
              <a:defRPr/>
            </a:pPr>
            <a:r>
              <a:rPr lang="zh-CN" altLang="en-US" b="1" dirty="0">
                <a:latin typeface="微软雅黑" panose="020B0503020204020204" pitchFamily="34" charset="-122"/>
                <a:ea typeface="微软雅黑" panose="020B0503020204020204" pitchFamily="34" charset="-122"/>
              </a:rPr>
              <a:t>现实应用中的大图数据通常都</a:t>
            </a:r>
            <a:r>
              <a:rPr lang="zh-CN" altLang="en-US" b="1" dirty="0">
                <a:solidFill>
                  <a:srgbClr val="C00000"/>
                </a:solidFill>
                <a:latin typeface="微软雅黑" panose="020B0503020204020204" pitchFamily="34" charset="-122"/>
                <a:ea typeface="微软雅黑" panose="020B0503020204020204" pitchFamily="34" charset="-122"/>
              </a:rPr>
              <a:t>关联复杂</a:t>
            </a:r>
            <a:r>
              <a:rPr lang="zh-CN" altLang="en-US" b="1" dirty="0">
                <a:latin typeface="微软雅黑" panose="020B0503020204020204" pitchFamily="34" charset="-122"/>
                <a:ea typeface="微软雅黑" panose="020B0503020204020204" pitchFamily="34" charset="-122"/>
              </a:rPr>
              <a:t>，如何从这些关联复杂的大图数据中快速挖掘有价值的图模式是图计算领域的核心问题</a:t>
            </a:r>
            <a:r>
              <a:rPr lang="en-US" altLang="zh-CN" b="1" dirty="0">
                <a:latin typeface="微软雅黑" panose="020B0503020204020204" pitchFamily="34" charset="-122"/>
                <a:ea typeface="微软雅黑" panose="020B0503020204020204" pitchFamily="34" charset="-122"/>
              </a:rPr>
              <a:t>?</a:t>
            </a:r>
            <a:endParaRPr kumimoji="1" lang="en-US" altLang="zh-CN" b="1" dirty="0">
              <a:solidFill>
                <a:srgbClr val="C00000"/>
              </a:solidFill>
              <a:latin typeface="微软雅黑" panose="020B0503020204020204" pitchFamily="34" charset="-122"/>
              <a:ea typeface="微软雅黑" panose="020B0503020204020204" pitchFamily="34" charset="-122"/>
            </a:endParaRPr>
          </a:p>
        </p:txBody>
      </p:sp>
      <p:sp>
        <p:nvSpPr>
          <p:cNvPr id="3" name="矩形: 圆角 19">
            <a:extLst>
              <a:ext uri="{FF2B5EF4-FFF2-40B4-BE49-F238E27FC236}">
                <a16:creationId xmlns:a16="http://schemas.microsoft.com/office/drawing/2014/main" id="{F49E3E08-893A-79AE-7580-B3C4AB4CD1BC}"/>
              </a:ext>
            </a:extLst>
          </p:cNvPr>
          <p:cNvSpPr/>
          <p:nvPr/>
        </p:nvSpPr>
        <p:spPr>
          <a:xfrm>
            <a:off x="1881313" y="972044"/>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4" name="矩形 3">
            <a:extLst>
              <a:ext uri="{FF2B5EF4-FFF2-40B4-BE49-F238E27FC236}">
                <a16:creationId xmlns:a16="http://schemas.microsoft.com/office/drawing/2014/main" id="{148C0B7B-EB23-AC16-9B61-FB07A8A46EA8}"/>
              </a:ext>
            </a:extLst>
          </p:cNvPr>
          <p:cNvSpPr/>
          <p:nvPr/>
        </p:nvSpPr>
        <p:spPr>
          <a:xfrm>
            <a:off x="1934316" y="92023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意义</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0036B83B-9DF8-36A5-5FD6-36972291C76A}"/>
              </a:ext>
            </a:extLst>
          </p:cNvPr>
          <p:cNvGrpSpPr/>
          <p:nvPr/>
        </p:nvGrpSpPr>
        <p:grpSpPr>
          <a:xfrm>
            <a:off x="1881313" y="3314345"/>
            <a:ext cx="7021682" cy="1253376"/>
            <a:chOff x="408551" y="4569979"/>
            <a:chExt cx="7021682" cy="1253376"/>
          </a:xfrm>
        </p:grpSpPr>
        <p:grpSp>
          <p:nvGrpSpPr>
            <p:cNvPr id="11" name="组合 10">
              <a:extLst>
                <a:ext uri="{FF2B5EF4-FFF2-40B4-BE49-F238E27FC236}">
                  <a16:creationId xmlns:a16="http://schemas.microsoft.com/office/drawing/2014/main" id="{E3090E18-835E-C35F-886C-6F254E5AD728}"/>
                </a:ext>
              </a:extLst>
            </p:cNvPr>
            <p:cNvGrpSpPr/>
            <p:nvPr/>
          </p:nvGrpSpPr>
          <p:grpSpPr>
            <a:xfrm>
              <a:off x="1566824" y="4569979"/>
              <a:ext cx="5445195" cy="453457"/>
              <a:chOff x="467542" y="1349294"/>
              <a:chExt cx="5445195" cy="453457"/>
            </a:xfrm>
          </p:grpSpPr>
          <p:sp>
            <p:nvSpPr>
              <p:cNvPr id="18" name="矩形 17">
                <a:extLst>
                  <a:ext uri="{FF2B5EF4-FFF2-40B4-BE49-F238E27FC236}">
                    <a16:creationId xmlns:a16="http://schemas.microsoft.com/office/drawing/2014/main" id="{535FE14B-3E96-D6E8-AC52-D6BB96737C1E}"/>
                  </a:ext>
                </a:extLst>
              </p:cNvPr>
              <p:cNvSpPr/>
              <p:nvPr/>
            </p:nvSpPr>
            <p:spPr>
              <a:xfrm>
                <a:off x="633549" y="1349294"/>
                <a:ext cx="5279188" cy="453457"/>
              </a:xfrm>
              <a:prstGeom prst="rect">
                <a:avLst/>
              </a:prstGeom>
            </p:spPr>
            <p:txBody>
              <a:bodyPr wrap="square">
                <a:spAutoFit/>
              </a:bodyPr>
              <a:lstStyle/>
              <a:p>
                <a:pPr marL="54900">
                  <a:lnSpc>
                    <a:spcPct val="130000"/>
                  </a:lnSpc>
                  <a:spcAft>
                    <a:spcPts val="600"/>
                  </a:spcAft>
                  <a:defRPr/>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凝聚子图渐近式挖掘方法</a:t>
                </a:r>
                <a:endParaRPr lang="zh-CN" altLang="en-US" sz="2000" b="1" dirty="0">
                  <a:solidFill>
                    <a:srgbClr val="000099"/>
                  </a:solidFill>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8CF6A422-0509-6D91-1D75-4D4C244578E9}"/>
                  </a:ext>
                </a:extLst>
              </p:cNvPr>
              <p:cNvGrpSpPr>
                <a:grpSpLocks noChangeAspect="1"/>
              </p:cNvGrpSpPr>
              <p:nvPr/>
            </p:nvGrpSpPr>
            <p:grpSpPr>
              <a:xfrm>
                <a:off x="467542" y="1493585"/>
                <a:ext cx="223143" cy="216000"/>
                <a:chOff x="399602" y="2619266"/>
                <a:chExt cx="334713" cy="324000"/>
              </a:xfrm>
            </p:grpSpPr>
            <p:sp>
              <p:nvSpPr>
                <p:cNvPr id="20" name="椭圆 19">
                  <a:extLst>
                    <a:ext uri="{FF2B5EF4-FFF2-40B4-BE49-F238E27FC236}">
                      <a16:creationId xmlns:a16="http://schemas.microsoft.com/office/drawing/2014/main" id="{F851D1CB-48AC-A73B-45FC-8BE827EA5583}"/>
                    </a:ext>
                  </a:extLst>
                </p:cNvPr>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21" name="右箭头 315">
                  <a:extLst>
                    <a:ext uri="{FF2B5EF4-FFF2-40B4-BE49-F238E27FC236}">
                      <a16:creationId xmlns:a16="http://schemas.microsoft.com/office/drawing/2014/main" id="{5E4D5C6D-3626-CDAE-07A6-87A0933C3B67}"/>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nvGrpSpPr>
            <p:cNvPr id="12" name="组合 11">
              <a:extLst>
                <a:ext uri="{FF2B5EF4-FFF2-40B4-BE49-F238E27FC236}">
                  <a16:creationId xmlns:a16="http://schemas.microsoft.com/office/drawing/2014/main" id="{4FDA4216-C427-E3E4-3024-CFFE40A1F43F}"/>
                </a:ext>
              </a:extLst>
            </p:cNvPr>
            <p:cNvGrpSpPr/>
            <p:nvPr/>
          </p:nvGrpSpPr>
          <p:grpSpPr>
            <a:xfrm>
              <a:off x="1566824" y="4969938"/>
              <a:ext cx="5006989" cy="453457"/>
              <a:chOff x="467542" y="1748493"/>
              <a:chExt cx="5006989" cy="453457"/>
            </a:xfrm>
          </p:grpSpPr>
          <p:sp>
            <p:nvSpPr>
              <p:cNvPr id="13" name="矩形 12">
                <a:extLst>
                  <a:ext uri="{FF2B5EF4-FFF2-40B4-BE49-F238E27FC236}">
                    <a16:creationId xmlns:a16="http://schemas.microsoft.com/office/drawing/2014/main" id="{C806CBD7-061C-3DC0-3103-5E17554E49BD}"/>
                  </a:ext>
                </a:extLst>
              </p:cNvPr>
              <p:cNvSpPr/>
              <p:nvPr/>
            </p:nvSpPr>
            <p:spPr>
              <a:xfrm>
                <a:off x="633550" y="1748493"/>
                <a:ext cx="4840981" cy="453457"/>
              </a:xfrm>
              <a:prstGeom prst="rect">
                <a:avLst/>
              </a:prstGeom>
            </p:spPr>
            <p:txBody>
              <a:bodyPr wrap="square">
                <a:spAutoFit/>
              </a:bodyPr>
              <a:lstStyle/>
              <a:p>
                <a:pPr marL="54900">
                  <a:lnSpc>
                    <a:spcPct val="130000"/>
                  </a:lnSpc>
                  <a:spcAft>
                    <a:spcPts val="600"/>
                  </a:spcAft>
                  <a:defRPr/>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高阶子图的渐近式分析框架</a:t>
                </a:r>
                <a:endParaRPr lang="zh-CN" altLang="en-US" sz="2000" b="1" dirty="0">
                  <a:solidFill>
                    <a:srgbClr val="000099"/>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F72953A6-51CB-47AD-32BD-0CD3BAACDCFA}"/>
                  </a:ext>
                </a:extLst>
              </p:cNvPr>
              <p:cNvGrpSpPr>
                <a:grpSpLocks noChangeAspect="1"/>
              </p:cNvGrpSpPr>
              <p:nvPr/>
            </p:nvGrpSpPr>
            <p:grpSpPr>
              <a:xfrm>
                <a:off x="467542" y="1891564"/>
                <a:ext cx="223143" cy="216000"/>
                <a:chOff x="399602" y="2659022"/>
                <a:chExt cx="334713" cy="324000"/>
              </a:xfrm>
            </p:grpSpPr>
            <p:sp>
              <p:nvSpPr>
                <p:cNvPr id="15" name="椭圆 14">
                  <a:extLst>
                    <a:ext uri="{FF2B5EF4-FFF2-40B4-BE49-F238E27FC236}">
                      <a16:creationId xmlns:a16="http://schemas.microsoft.com/office/drawing/2014/main" id="{405F234D-EECC-A738-E81B-4F10C0B059D5}"/>
                    </a:ext>
                  </a:extLst>
                </p:cNvPr>
                <p:cNvSpPr/>
                <p:nvPr/>
              </p:nvSpPr>
              <p:spPr>
                <a:xfrm>
                  <a:off x="410315" y="2659022"/>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17" name="右箭头 311">
                  <a:extLst>
                    <a:ext uri="{FF2B5EF4-FFF2-40B4-BE49-F238E27FC236}">
                      <a16:creationId xmlns:a16="http://schemas.microsoft.com/office/drawing/2014/main" id="{E43BD9AB-C450-9953-9391-B4B06EA2BBA0}"/>
                    </a:ext>
                  </a:extLst>
                </p:cNvPr>
                <p:cNvSpPr/>
                <p:nvPr/>
              </p:nvSpPr>
              <p:spPr>
                <a:xfrm>
                  <a:off x="399602" y="2737646"/>
                  <a:ext cx="324002"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nvGrpSpPr>
            <p:cNvPr id="8" name="组合 7">
              <a:extLst>
                <a:ext uri="{FF2B5EF4-FFF2-40B4-BE49-F238E27FC236}">
                  <a16:creationId xmlns:a16="http://schemas.microsoft.com/office/drawing/2014/main" id="{F40460A0-7CFE-68AD-2AF7-327B4BB834CB}"/>
                </a:ext>
              </a:extLst>
            </p:cNvPr>
            <p:cNvGrpSpPr/>
            <p:nvPr/>
          </p:nvGrpSpPr>
          <p:grpSpPr>
            <a:xfrm>
              <a:off x="408551" y="4993164"/>
              <a:ext cx="1013374" cy="461665"/>
              <a:chOff x="351265" y="1583390"/>
              <a:chExt cx="1013374" cy="461665"/>
            </a:xfrm>
          </p:grpSpPr>
          <p:sp>
            <p:nvSpPr>
              <p:cNvPr id="9" name="矩形: 圆角 19">
                <a:extLst>
                  <a:ext uri="{FF2B5EF4-FFF2-40B4-BE49-F238E27FC236}">
                    <a16:creationId xmlns:a16="http://schemas.microsoft.com/office/drawing/2014/main" id="{56B3975F-BB34-D38F-9486-6C8986994CD9}"/>
                  </a:ext>
                </a:extLst>
              </p:cNvPr>
              <p:cNvSpPr/>
              <p:nvPr/>
            </p:nvSpPr>
            <p:spPr>
              <a:xfrm>
                <a:off x="351265" y="1635197"/>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10" name="矩形 9">
                <a:extLst>
                  <a:ext uri="{FF2B5EF4-FFF2-40B4-BE49-F238E27FC236}">
                    <a16:creationId xmlns:a16="http://schemas.microsoft.com/office/drawing/2014/main" id="{16BEA6A1-59CA-8990-D391-8A38F168380E}"/>
                  </a:ext>
                </a:extLst>
              </p:cNvPr>
              <p:cNvSpPr/>
              <p:nvPr/>
            </p:nvSpPr>
            <p:spPr>
              <a:xfrm>
                <a:off x="404267" y="1583390"/>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贡献</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grpSp>
        <p:grpSp>
          <p:nvGrpSpPr>
            <p:cNvPr id="27" name="组合 26">
              <a:extLst>
                <a:ext uri="{FF2B5EF4-FFF2-40B4-BE49-F238E27FC236}">
                  <a16:creationId xmlns:a16="http://schemas.microsoft.com/office/drawing/2014/main" id="{BF465F55-F29A-E0B4-76E5-23307C352FB4}"/>
                </a:ext>
              </a:extLst>
            </p:cNvPr>
            <p:cNvGrpSpPr/>
            <p:nvPr/>
          </p:nvGrpSpPr>
          <p:grpSpPr>
            <a:xfrm>
              <a:off x="1573966" y="5369898"/>
              <a:ext cx="5856267" cy="453457"/>
              <a:chOff x="467542" y="1748493"/>
              <a:chExt cx="5856267" cy="453457"/>
            </a:xfrm>
          </p:grpSpPr>
          <p:sp>
            <p:nvSpPr>
              <p:cNvPr id="28" name="矩形 27">
                <a:extLst>
                  <a:ext uri="{FF2B5EF4-FFF2-40B4-BE49-F238E27FC236}">
                    <a16:creationId xmlns:a16="http://schemas.microsoft.com/office/drawing/2014/main" id="{2F567292-8657-4987-C198-9B78B8BDF50D}"/>
                  </a:ext>
                </a:extLst>
              </p:cNvPr>
              <p:cNvSpPr/>
              <p:nvPr/>
            </p:nvSpPr>
            <p:spPr>
              <a:xfrm>
                <a:off x="633550" y="1748493"/>
                <a:ext cx="5690259" cy="453457"/>
              </a:xfrm>
              <a:prstGeom prst="rect">
                <a:avLst/>
              </a:prstGeom>
            </p:spPr>
            <p:txBody>
              <a:bodyPr wrap="square">
                <a:spAutoFit/>
              </a:bodyPr>
              <a:lstStyle/>
              <a:p>
                <a:pPr marL="54900">
                  <a:lnSpc>
                    <a:spcPct val="130000"/>
                  </a:lnSpc>
                  <a:spcAft>
                    <a:spcPts val="600"/>
                  </a:spcAft>
                  <a:defRPr/>
                </a:pP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图谱传播渐近式计算技术</a:t>
                </a:r>
                <a:endParaRPr lang="zh-CN" altLang="en-US" sz="2000" b="1" dirty="0">
                  <a:solidFill>
                    <a:srgbClr val="000099"/>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4C373CAC-BE67-72E7-191C-101F8392D829}"/>
                  </a:ext>
                </a:extLst>
              </p:cNvPr>
              <p:cNvGrpSpPr>
                <a:grpSpLocks noChangeAspect="1"/>
              </p:cNvGrpSpPr>
              <p:nvPr/>
            </p:nvGrpSpPr>
            <p:grpSpPr>
              <a:xfrm>
                <a:off x="467542" y="1891564"/>
                <a:ext cx="223143" cy="216000"/>
                <a:chOff x="399602" y="2659022"/>
                <a:chExt cx="334713" cy="324000"/>
              </a:xfrm>
            </p:grpSpPr>
            <p:sp>
              <p:nvSpPr>
                <p:cNvPr id="30" name="椭圆 29">
                  <a:extLst>
                    <a:ext uri="{FF2B5EF4-FFF2-40B4-BE49-F238E27FC236}">
                      <a16:creationId xmlns:a16="http://schemas.microsoft.com/office/drawing/2014/main" id="{D8A44697-A0BF-E822-0238-96A2809E9BE6}"/>
                    </a:ext>
                  </a:extLst>
                </p:cNvPr>
                <p:cNvSpPr/>
                <p:nvPr/>
              </p:nvSpPr>
              <p:spPr>
                <a:xfrm>
                  <a:off x="410315" y="2659022"/>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33" name="右箭头 311">
                  <a:extLst>
                    <a:ext uri="{FF2B5EF4-FFF2-40B4-BE49-F238E27FC236}">
                      <a16:creationId xmlns:a16="http://schemas.microsoft.com/office/drawing/2014/main" id="{68EBF31F-3426-BF55-5AAD-AA9A9414069A}"/>
                    </a:ext>
                  </a:extLst>
                </p:cNvPr>
                <p:cNvSpPr/>
                <p:nvPr/>
              </p:nvSpPr>
              <p:spPr>
                <a:xfrm>
                  <a:off x="399602" y="2737646"/>
                  <a:ext cx="324002"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sp>
        <p:nvSpPr>
          <p:cNvPr id="5" name="矩形 4">
            <a:extLst>
              <a:ext uri="{FF2B5EF4-FFF2-40B4-BE49-F238E27FC236}">
                <a16:creationId xmlns:a16="http://schemas.microsoft.com/office/drawing/2014/main" id="{AA520894-72C8-ACB7-DA7B-9F7F742CCA7E}"/>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图计算理论创新</a:t>
            </a:r>
          </a:p>
        </p:txBody>
      </p:sp>
      <p:grpSp>
        <p:nvGrpSpPr>
          <p:cNvPr id="23" name="组合 22">
            <a:extLst>
              <a:ext uri="{FF2B5EF4-FFF2-40B4-BE49-F238E27FC236}">
                <a16:creationId xmlns:a16="http://schemas.microsoft.com/office/drawing/2014/main" id="{D5EB840B-061F-023A-EB25-20A84B2512E3}"/>
              </a:ext>
            </a:extLst>
          </p:cNvPr>
          <p:cNvGrpSpPr/>
          <p:nvPr/>
        </p:nvGrpSpPr>
        <p:grpSpPr>
          <a:xfrm>
            <a:off x="2114924" y="1698211"/>
            <a:ext cx="3517338" cy="1246304"/>
            <a:chOff x="437870" y="1828837"/>
            <a:chExt cx="3517338" cy="1246304"/>
          </a:xfrm>
        </p:grpSpPr>
        <p:sp>
          <p:nvSpPr>
            <p:cNvPr id="106" name="文本框 105">
              <a:extLst>
                <a:ext uri="{FF2B5EF4-FFF2-40B4-BE49-F238E27FC236}">
                  <a16:creationId xmlns:a16="http://schemas.microsoft.com/office/drawing/2014/main" id="{5179DE58-E491-44B0-A0AF-AD821E8C4FFE}"/>
                </a:ext>
              </a:extLst>
            </p:cNvPr>
            <p:cNvSpPr txBox="1"/>
            <p:nvPr/>
          </p:nvSpPr>
          <p:spPr>
            <a:xfrm>
              <a:off x="482077" y="2767364"/>
              <a:ext cx="950753" cy="30777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b="1">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0" dirty="0">
                  <a:solidFill>
                    <a:schemeClr val="tx1"/>
                  </a:solidFill>
                </a:rPr>
                <a:t>社交网络</a:t>
              </a:r>
              <a:endParaRPr lang="en-US" altLang="zh-CN" b="0" dirty="0">
                <a:solidFill>
                  <a:schemeClr val="tx1"/>
                </a:solidFill>
              </a:endParaRPr>
            </a:p>
          </p:txBody>
        </p:sp>
        <p:sp>
          <p:nvSpPr>
            <p:cNvPr id="116" name="文本框 115">
              <a:extLst>
                <a:ext uri="{FF2B5EF4-FFF2-40B4-BE49-F238E27FC236}">
                  <a16:creationId xmlns:a16="http://schemas.microsoft.com/office/drawing/2014/main" id="{7DA528A7-533D-4503-93B4-02CAA783F420}"/>
                </a:ext>
              </a:extLst>
            </p:cNvPr>
            <p:cNvSpPr txBox="1"/>
            <p:nvPr/>
          </p:nvSpPr>
          <p:spPr>
            <a:xfrm>
              <a:off x="1675090" y="2767364"/>
              <a:ext cx="950753"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金融图谱</a:t>
              </a:r>
              <a:endParaRPr lang="en-US" altLang="zh-CN" sz="1400" dirty="0">
                <a:latin typeface="微软雅黑" panose="020B0503020204020204" pitchFamily="34" charset="-122"/>
                <a:ea typeface="微软雅黑" panose="020B0503020204020204" pitchFamily="34" charset="-122"/>
              </a:endParaRPr>
            </a:p>
          </p:txBody>
        </p:sp>
        <p:pic>
          <p:nvPicPr>
            <p:cNvPr id="118" name="Picture 2" descr="Hacking Financial Statements with Knowledge Graph and ML | by Adrien ...">
              <a:extLst>
                <a:ext uri="{FF2B5EF4-FFF2-40B4-BE49-F238E27FC236}">
                  <a16:creationId xmlns:a16="http://schemas.microsoft.com/office/drawing/2014/main" id="{4486DDDB-DB8E-473E-9A5A-DCC20AC90F0E}"/>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26745" y="1941421"/>
              <a:ext cx="1128463" cy="717233"/>
            </a:xfrm>
            <a:prstGeom prst="rect">
              <a:avLst/>
            </a:prstGeom>
            <a:noFill/>
            <a:extLst>
              <a:ext uri="{909E8E84-426E-40DD-AFC4-6F175D3DCCD1}">
                <a14:hiddenFill xmlns:a14="http://schemas.microsoft.com/office/drawing/2010/main">
                  <a:solidFill>
                    <a:srgbClr val="FFFFFF"/>
                  </a:solidFill>
                </a14:hiddenFill>
              </a:ext>
            </a:extLst>
          </p:spPr>
        </p:pic>
        <p:sp>
          <p:nvSpPr>
            <p:cNvPr id="123" name="文本框 122">
              <a:extLst>
                <a:ext uri="{FF2B5EF4-FFF2-40B4-BE49-F238E27FC236}">
                  <a16:creationId xmlns:a16="http://schemas.microsoft.com/office/drawing/2014/main" id="{320B36C0-C0BF-432B-8F7C-6514DB3D1BE7}"/>
                </a:ext>
              </a:extLst>
            </p:cNvPr>
            <p:cNvSpPr txBox="1"/>
            <p:nvPr/>
          </p:nvSpPr>
          <p:spPr>
            <a:xfrm>
              <a:off x="2912843" y="2767364"/>
              <a:ext cx="950753" cy="30777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b="1">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0" dirty="0">
                  <a:solidFill>
                    <a:schemeClr val="tx1"/>
                  </a:solidFill>
                </a:rPr>
                <a:t>故障图谱</a:t>
              </a:r>
              <a:endParaRPr lang="en-US" altLang="zh-CN" b="0" dirty="0">
                <a:solidFill>
                  <a:schemeClr val="tx1"/>
                </a:solidFill>
              </a:endParaRPr>
            </a:p>
          </p:txBody>
        </p:sp>
        <p:pic>
          <p:nvPicPr>
            <p:cNvPr id="31" name="Picture 6" descr="社交网络分析定义">
              <a:extLst>
                <a:ext uri="{FF2B5EF4-FFF2-40B4-BE49-F238E27FC236}">
                  <a16:creationId xmlns:a16="http://schemas.microsoft.com/office/drawing/2014/main" id="{7FD3BC82-8371-4402-B77F-B0E5382294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7870" y="1849429"/>
              <a:ext cx="1096776" cy="86268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88DDDC36-5C48-025A-F0F7-5F23944BABE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8386" b="2044"/>
            <a:stretch/>
          </p:blipFill>
          <p:spPr>
            <a:xfrm>
              <a:off x="1513448" y="1828837"/>
              <a:ext cx="1322042" cy="963958"/>
            </a:xfrm>
            <a:prstGeom prst="rect">
              <a:avLst/>
            </a:prstGeom>
          </p:spPr>
        </p:pic>
      </p:grpSp>
      <p:sp>
        <p:nvSpPr>
          <p:cNvPr id="22" name="文本框 21">
            <a:extLst>
              <a:ext uri="{FF2B5EF4-FFF2-40B4-BE49-F238E27FC236}">
                <a16:creationId xmlns:a16="http://schemas.microsoft.com/office/drawing/2014/main" id="{5F310602-7BAB-664F-4D7B-47B13AEE895F}"/>
              </a:ext>
            </a:extLst>
          </p:cNvPr>
          <p:cNvSpPr txBox="1"/>
          <p:nvPr/>
        </p:nvSpPr>
        <p:spPr>
          <a:xfrm>
            <a:off x="2328218" y="2913176"/>
            <a:ext cx="3212432"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关联结构复杂</a:t>
            </a:r>
            <a:endParaRPr lang="en-US" altLang="zh-CN" sz="1600" b="1"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F014440F-6C67-535A-BF2B-40BFF2C5D2E0}"/>
              </a:ext>
            </a:extLst>
          </p:cNvPr>
          <p:cNvSpPr/>
          <p:nvPr/>
        </p:nvSpPr>
        <p:spPr>
          <a:xfrm>
            <a:off x="1987826" y="1668682"/>
            <a:ext cx="3751169" cy="1583049"/>
          </a:xfrm>
          <a:prstGeom prst="rect">
            <a:avLst/>
          </a:prstGeom>
          <a:noFill/>
          <a:ln>
            <a:solidFill>
              <a:srgbClr val="0000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37BEF630-B7BC-3D81-BCC0-D665CFEAFE5C}"/>
              </a:ext>
            </a:extLst>
          </p:cNvPr>
          <p:cNvSpPr txBox="1"/>
          <p:nvPr/>
        </p:nvSpPr>
        <p:spPr>
          <a:xfrm>
            <a:off x="7027193" y="2882398"/>
            <a:ext cx="2531672" cy="338554"/>
          </a:xfrm>
          <a:prstGeom prst="rect">
            <a:avLst/>
          </a:prstGeom>
          <a:noFill/>
        </p:spPr>
        <p:txBody>
          <a:bodyPr wrap="square">
            <a:spAutoFit/>
          </a:bodyPr>
          <a:lstStyle/>
          <a:p>
            <a:r>
              <a:rPr lang="zh-CN" altLang="en-US" sz="1600" b="1" dirty="0">
                <a:latin typeface="微软雅黑" panose="020B0503020204020204" pitchFamily="34" charset="-122"/>
                <a:ea typeface="微软雅黑" panose="020B0503020204020204" pitchFamily="34" charset="-122"/>
              </a:rPr>
              <a:t>图模式挖掘计算复杂度高</a:t>
            </a:r>
            <a:endParaRPr lang="zh-CN" altLang="en-US" sz="1600" dirty="0"/>
          </a:p>
        </p:txBody>
      </p:sp>
      <p:sp>
        <p:nvSpPr>
          <p:cNvPr id="43" name="矩形 42">
            <a:extLst>
              <a:ext uri="{FF2B5EF4-FFF2-40B4-BE49-F238E27FC236}">
                <a16:creationId xmlns:a16="http://schemas.microsoft.com/office/drawing/2014/main" id="{BD97BAF9-E8A7-FACD-C74E-FF9EA570EFBF}"/>
              </a:ext>
            </a:extLst>
          </p:cNvPr>
          <p:cNvSpPr/>
          <p:nvPr/>
        </p:nvSpPr>
        <p:spPr>
          <a:xfrm>
            <a:off x="6093167" y="1672040"/>
            <a:ext cx="4033058" cy="1579691"/>
          </a:xfrm>
          <a:prstGeom prst="rect">
            <a:avLst/>
          </a:prstGeom>
          <a:noFill/>
          <a:ln>
            <a:solidFill>
              <a:srgbClr val="0000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A000320150529F30PPSH-3574">
            <a:extLst>
              <a:ext uri="{FF2B5EF4-FFF2-40B4-BE49-F238E27FC236}">
                <a16:creationId xmlns:a16="http://schemas.microsoft.com/office/drawing/2014/main" id="{3BA892B3-4951-1833-0C46-E119217D96F0}"/>
              </a:ext>
            </a:extLst>
          </p:cNvPr>
          <p:cNvSpPr>
            <a:spLocks/>
          </p:cNvSpPr>
          <p:nvPr>
            <p:custDataLst>
              <p:tags r:id="rId2"/>
            </p:custDataLst>
          </p:nvPr>
        </p:nvSpPr>
        <p:spPr bwMode="auto">
          <a:xfrm>
            <a:off x="5758774" y="2252283"/>
            <a:ext cx="314425" cy="265377"/>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194" name="组合 193">
            <a:extLst>
              <a:ext uri="{FF2B5EF4-FFF2-40B4-BE49-F238E27FC236}">
                <a16:creationId xmlns:a16="http://schemas.microsoft.com/office/drawing/2014/main" id="{C1814AEF-1C8B-8E2D-42ED-502461067932}"/>
              </a:ext>
            </a:extLst>
          </p:cNvPr>
          <p:cNvGrpSpPr/>
          <p:nvPr/>
        </p:nvGrpSpPr>
        <p:grpSpPr>
          <a:xfrm>
            <a:off x="1708171" y="4986402"/>
            <a:ext cx="1643308" cy="1145082"/>
            <a:chOff x="796877" y="4793890"/>
            <a:chExt cx="2532566" cy="1130775"/>
          </a:xfrm>
        </p:grpSpPr>
        <p:grpSp>
          <p:nvGrpSpPr>
            <p:cNvPr id="142" name="组合 141">
              <a:extLst>
                <a:ext uri="{FF2B5EF4-FFF2-40B4-BE49-F238E27FC236}">
                  <a16:creationId xmlns:a16="http://schemas.microsoft.com/office/drawing/2014/main" id="{F9D24406-8E87-8515-4F92-300E7DC08D63}"/>
                </a:ext>
              </a:extLst>
            </p:cNvPr>
            <p:cNvGrpSpPr/>
            <p:nvPr/>
          </p:nvGrpSpPr>
          <p:grpSpPr>
            <a:xfrm>
              <a:off x="796877" y="4793890"/>
              <a:ext cx="2532566" cy="633132"/>
              <a:chOff x="5345365" y="3737530"/>
              <a:chExt cx="2532566" cy="936000"/>
            </a:xfrm>
          </p:grpSpPr>
          <p:grpSp>
            <p:nvGrpSpPr>
              <p:cNvPr id="45" name="组合 44">
                <a:extLst>
                  <a:ext uri="{FF2B5EF4-FFF2-40B4-BE49-F238E27FC236}">
                    <a16:creationId xmlns:a16="http://schemas.microsoft.com/office/drawing/2014/main" id="{657B16A7-4D68-E336-6686-246796C091C7}"/>
                  </a:ext>
                </a:extLst>
              </p:cNvPr>
              <p:cNvGrpSpPr>
                <a:grpSpLocks noChangeAspect="1"/>
              </p:cNvGrpSpPr>
              <p:nvPr/>
            </p:nvGrpSpPr>
            <p:grpSpPr>
              <a:xfrm>
                <a:off x="5345365" y="3737530"/>
                <a:ext cx="975276" cy="936000"/>
                <a:chOff x="4698058" y="3789095"/>
                <a:chExt cx="1208675" cy="1160000"/>
              </a:xfrm>
            </p:grpSpPr>
            <p:sp>
              <p:nvSpPr>
                <p:cNvPr id="46" name="椭圆 45">
                  <a:extLst>
                    <a:ext uri="{FF2B5EF4-FFF2-40B4-BE49-F238E27FC236}">
                      <a16:creationId xmlns:a16="http://schemas.microsoft.com/office/drawing/2014/main" id="{0E8FBA04-377C-A630-2FEF-3ADFB9A9D1E5}"/>
                    </a:ext>
                  </a:extLst>
                </p:cNvPr>
                <p:cNvSpPr/>
                <p:nvPr/>
              </p:nvSpPr>
              <p:spPr>
                <a:xfrm>
                  <a:off x="5443402" y="378909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39AF1899-B496-C8A8-A133-C18ED4CF6901}"/>
                    </a:ext>
                  </a:extLst>
                </p:cNvPr>
                <p:cNvSpPr/>
                <p:nvPr/>
              </p:nvSpPr>
              <p:spPr>
                <a:xfrm>
                  <a:off x="5017390" y="378909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84CA15DA-0F9A-2A22-5784-6F9879127FFF}"/>
                    </a:ext>
                  </a:extLst>
                </p:cNvPr>
                <p:cNvSpPr/>
                <p:nvPr/>
              </p:nvSpPr>
              <p:spPr>
                <a:xfrm>
                  <a:off x="4698058" y="430217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椭圆 48">
                  <a:extLst>
                    <a:ext uri="{FF2B5EF4-FFF2-40B4-BE49-F238E27FC236}">
                      <a16:creationId xmlns:a16="http://schemas.microsoft.com/office/drawing/2014/main" id="{532D95B1-3020-73C9-5C38-1F1212F34C7F}"/>
                    </a:ext>
                  </a:extLst>
                </p:cNvPr>
                <p:cNvSpPr/>
                <p:nvPr/>
              </p:nvSpPr>
              <p:spPr>
                <a:xfrm>
                  <a:off x="5762733" y="430217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FAA9F9EF-D9AD-BE99-BB08-CC3025A88264}"/>
                    </a:ext>
                  </a:extLst>
                </p:cNvPr>
                <p:cNvSpPr/>
                <p:nvPr/>
              </p:nvSpPr>
              <p:spPr>
                <a:xfrm>
                  <a:off x="5443402" y="480509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177DA68F-DEE9-D5EC-3B69-EB12DCB446DA}"/>
                    </a:ext>
                  </a:extLst>
                </p:cNvPr>
                <p:cNvSpPr/>
                <p:nvPr/>
              </p:nvSpPr>
              <p:spPr>
                <a:xfrm>
                  <a:off x="5017390" y="480509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2" name="直接连接符 51">
                  <a:extLst>
                    <a:ext uri="{FF2B5EF4-FFF2-40B4-BE49-F238E27FC236}">
                      <a16:creationId xmlns:a16="http://schemas.microsoft.com/office/drawing/2014/main" id="{65105571-30F4-AAAE-8117-EA524F97951F}"/>
                    </a:ext>
                  </a:extLst>
                </p:cNvPr>
                <p:cNvCxnSpPr>
                  <a:cxnSpLocks/>
                  <a:stCxn id="47" idx="6"/>
                  <a:endCxn id="46" idx="2"/>
                </p:cNvCxnSpPr>
                <p:nvPr/>
              </p:nvCxnSpPr>
              <p:spPr>
                <a:xfrm>
                  <a:off x="5161390" y="3861095"/>
                  <a:ext cx="282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2FF11D3-9743-66B8-9CA4-B6DFA46A1546}"/>
                    </a:ext>
                  </a:extLst>
                </p:cNvPr>
                <p:cNvCxnSpPr>
                  <a:cxnSpLocks/>
                  <a:stCxn id="51" idx="0"/>
                  <a:endCxn id="47" idx="4"/>
                </p:cNvCxnSpPr>
                <p:nvPr/>
              </p:nvCxnSpPr>
              <p:spPr>
                <a:xfrm flipV="1">
                  <a:off x="5089390" y="3933095"/>
                  <a:ext cx="0" cy="8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0A721315-A8DA-0EA6-46D5-C1C913999B48}"/>
                    </a:ext>
                  </a:extLst>
                </p:cNvPr>
                <p:cNvCxnSpPr>
                  <a:cxnSpLocks/>
                  <a:stCxn id="48" idx="7"/>
                  <a:endCxn id="46" idx="3"/>
                </p:cNvCxnSpPr>
                <p:nvPr/>
              </p:nvCxnSpPr>
              <p:spPr>
                <a:xfrm flipV="1">
                  <a:off x="4820970" y="3912007"/>
                  <a:ext cx="643520" cy="411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47E8BDD-F7BA-F387-6ED1-230450FCDBF1}"/>
                    </a:ext>
                  </a:extLst>
                </p:cNvPr>
                <p:cNvCxnSpPr>
                  <a:cxnSpLocks/>
                  <a:stCxn id="51" idx="1"/>
                  <a:endCxn id="48" idx="4"/>
                </p:cNvCxnSpPr>
                <p:nvPr/>
              </p:nvCxnSpPr>
              <p:spPr>
                <a:xfrm flipH="1" flipV="1">
                  <a:off x="4770058" y="4446175"/>
                  <a:ext cx="268420" cy="380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A719C24F-ED3C-5A0A-97CB-E237DFF8DFDC}"/>
                    </a:ext>
                  </a:extLst>
                </p:cNvPr>
                <p:cNvCxnSpPr>
                  <a:cxnSpLocks/>
                  <a:stCxn id="50" idx="7"/>
                  <a:endCxn id="49" idx="4"/>
                </p:cNvCxnSpPr>
                <p:nvPr/>
              </p:nvCxnSpPr>
              <p:spPr>
                <a:xfrm flipV="1">
                  <a:off x="5566314" y="4446175"/>
                  <a:ext cx="268419" cy="380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5D75282E-CCF2-E5EB-484A-6FE2BE327777}"/>
                    </a:ext>
                  </a:extLst>
                </p:cNvPr>
                <p:cNvCxnSpPr>
                  <a:cxnSpLocks/>
                  <a:stCxn id="48" idx="6"/>
                  <a:endCxn id="49" idx="2"/>
                </p:cNvCxnSpPr>
                <p:nvPr/>
              </p:nvCxnSpPr>
              <p:spPr>
                <a:xfrm>
                  <a:off x="4842058" y="4374175"/>
                  <a:ext cx="9206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DF9FAC8-B396-5197-E932-6F431887D5E7}"/>
                    </a:ext>
                  </a:extLst>
                </p:cNvPr>
                <p:cNvCxnSpPr>
                  <a:cxnSpLocks/>
                  <a:endCxn id="49" idx="3"/>
                </p:cNvCxnSpPr>
                <p:nvPr/>
              </p:nvCxnSpPr>
              <p:spPr>
                <a:xfrm flipV="1">
                  <a:off x="5156065" y="4425087"/>
                  <a:ext cx="627756" cy="422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4ADA00C-AA78-2114-FF22-A712FF27A2F4}"/>
                    </a:ext>
                  </a:extLst>
                </p:cNvPr>
                <p:cNvCxnSpPr>
                  <a:cxnSpLocks/>
                  <a:stCxn id="49" idx="1"/>
                </p:cNvCxnSpPr>
                <p:nvPr/>
              </p:nvCxnSpPr>
              <p:spPr>
                <a:xfrm flipH="1" flipV="1">
                  <a:off x="5151732" y="3892957"/>
                  <a:ext cx="632089" cy="4303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ADAE34F-21DA-84CE-6348-F1A665CABF90}"/>
                    </a:ext>
                  </a:extLst>
                </p:cNvPr>
                <p:cNvCxnSpPr>
                  <a:stCxn id="48" idx="5"/>
                  <a:endCxn id="50" idx="1"/>
                </p:cNvCxnSpPr>
                <p:nvPr/>
              </p:nvCxnSpPr>
              <p:spPr>
                <a:xfrm>
                  <a:off x="4820970" y="4425087"/>
                  <a:ext cx="643520" cy="401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C7A1961-B359-5420-F14B-0216BE0CAE07}"/>
                    </a:ext>
                  </a:extLst>
                </p:cNvPr>
                <p:cNvCxnSpPr>
                  <a:cxnSpLocks/>
                </p:cNvCxnSpPr>
                <p:nvPr/>
              </p:nvCxnSpPr>
              <p:spPr>
                <a:xfrm>
                  <a:off x="5119982" y="3917087"/>
                  <a:ext cx="375100" cy="893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430EA93-87C0-BDA2-72CD-3D7A7D454624}"/>
                    </a:ext>
                  </a:extLst>
                </p:cNvPr>
                <p:cNvCxnSpPr>
                  <a:cxnSpLocks/>
                  <a:stCxn id="46" idx="4"/>
                  <a:endCxn id="50" idx="0"/>
                </p:cNvCxnSpPr>
                <p:nvPr/>
              </p:nvCxnSpPr>
              <p:spPr>
                <a:xfrm>
                  <a:off x="5515402" y="3933095"/>
                  <a:ext cx="0" cy="8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E6FED7A-AA77-2A67-CD07-7985A71AF950}"/>
                    </a:ext>
                  </a:extLst>
                </p:cNvPr>
                <p:cNvCxnSpPr>
                  <a:cxnSpLocks/>
                  <a:stCxn id="51" idx="7"/>
                </p:cNvCxnSpPr>
                <p:nvPr/>
              </p:nvCxnSpPr>
              <p:spPr>
                <a:xfrm flipV="1">
                  <a:off x="5140302" y="3924502"/>
                  <a:ext cx="354012" cy="9016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6E74DF68-3E8F-FAA5-14D0-531AA44090AE}"/>
                  </a:ext>
                </a:extLst>
              </p:cNvPr>
              <p:cNvGrpSpPr>
                <a:grpSpLocks noChangeAspect="1"/>
              </p:cNvGrpSpPr>
              <p:nvPr/>
            </p:nvGrpSpPr>
            <p:grpSpPr>
              <a:xfrm>
                <a:off x="6894343" y="3737530"/>
                <a:ext cx="983588" cy="936000"/>
                <a:chOff x="7355914" y="3737737"/>
                <a:chExt cx="1218977" cy="1160000"/>
              </a:xfrm>
            </p:grpSpPr>
            <p:sp>
              <p:nvSpPr>
                <p:cNvPr id="65" name="椭圆 64">
                  <a:extLst>
                    <a:ext uri="{FF2B5EF4-FFF2-40B4-BE49-F238E27FC236}">
                      <a16:creationId xmlns:a16="http://schemas.microsoft.com/office/drawing/2014/main" id="{EBDC4E75-1C1E-C17C-8FAA-15813BC7B699}"/>
                    </a:ext>
                  </a:extLst>
                </p:cNvPr>
                <p:cNvSpPr/>
                <p:nvPr/>
              </p:nvSpPr>
              <p:spPr>
                <a:xfrm>
                  <a:off x="8101258" y="4753737"/>
                  <a:ext cx="144000" cy="144000"/>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02A221CB-4ECE-9DBA-FC33-EEA56C1C7353}"/>
                    </a:ext>
                  </a:extLst>
                </p:cNvPr>
                <p:cNvCxnSpPr>
                  <a:stCxn id="76" idx="5"/>
                  <a:endCxn id="65" idx="1"/>
                </p:cNvCxnSpPr>
                <p:nvPr/>
              </p:nvCxnSpPr>
              <p:spPr>
                <a:xfrm>
                  <a:off x="7478826" y="4373729"/>
                  <a:ext cx="643520" cy="40109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B038908B-670F-3975-C41F-1F409E5656DD}"/>
                    </a:ext>
                  </a:extLst>
                </p:cNvPr>
                <p:cNvCxnSpPr>
                  <a:cxnSpLocks/>
                </p:cNvCxnSpPr>
                <p:nvPr/>
              </p:nvCxnSpPr>
              <p:spPr>
                <a:xfrm>
                  <a:off x="7772758" y="3868269"/>
                  <a:ext cx="375100" cy="89308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AAE22530-3EB5-BCE8-5E42-0E03BA223699}"/>
                    </a:ext>
                  </a:extLst>
                </p:cNvPr>
                <p:cNvCxnSpPr>
                  <a:cxnSpLocks/>
                  <a:stCxn id="74" idx="4"/>
                  <a:endCxn id="65" idx="0"/>
                </p:cNvCxnSpPr>
                <p:nvPr/>
              </p:nvCxnSpPr>
              <p:spPr>
                <a:xfrm>
                  <a:off x="8173258" y="3881737"/>
                  <a:ext cx="0" cy="872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E2973A89-22A8-751A-C981-1090560E1C99}"/>
                    </a:ext>
                  </a:extLst>
                </p:cNvPr>
                <p:cNvSpPr/>
                <p:nvPr/>
              </p:nvSpPr>
              <p:spPr>
                <a:xfrm>
                  <a:off x="8420589" y="4250817"/>
                  <a:ext cx="144000" cy="144000"/>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连接符 69">
                  <a:extLst>
                    <a:ext uri="{FF2B5EF4-FFF2-40B4-BE49-F238E27FC236}">
                      <a16:creationId xmlns:a16="http://schemas.microsoft.com/office/drawing/2014/main" id="{9248C3DC-0F8D-67A5-5AE9-DD4F8927F9DB}"/>
                    </a:ext>
                  </a:extLst>
                </p:cNvPr>
                <p:cNvCxnSpPr>
                  <a:cxnSpLocks/>
                  <a:stCxn id="65" idx="7"/>
                  <a:endCxn id="69" idx="4"/>
                </p:cNvCxnSpPr>
                <p:nvPr/>
              </p:nvCxnSpPr>
              <p:spPr>
                <a:xfrm flipV="1">
                  <a:off x="8224170" y="4394817"/>
                  <a:ext cx="268419" cy="38000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58A39F76-BED5-1DBA-6542-921BF77164DF}"/>
                    </a:ext>
                  </a:extLst>
                </p:cNvPr>
                <p:cNvCxnSpPr>
                  <a:cxnSpLocks/>
                  <a:stCxn id="76" idx="6"/>
                  <a:endCxn id="69" idx="2"/>
                </p:cNvCxnSpPr>
                <p:nvPr/>
              </p:nvCxnSpPr>
              <p:spPr>
                <a:xfrm>
                  <a:off x="7499914" y="4322817"/>
                  <a:ext cx="92067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B6AB3C3-A6AF-CF66-3B4C-8BE8212F109E}"/>
                    </a:ext>
                  </a:extLst>
                </p:cNvPr>
                <p:cNvCxnSpPr>
                  <a:cxnSpLocks/>
                  <a:endCxn id="69" idx="3"/>
                </p:cNvCxnSpPr>
                <p:nvPr/>
              </p:nvCxnSpPr>
              <p:spPr>
                <a:xfrm flipV="1">
                  <a:off x="7813921" y="4373729"/>
                  <a:ext cx="627756" cy="4221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B1365B5C-AA2E-D75B-DE3A-EDBABE2D8FFF}"/>
                    </a:ext>
                  </a:extLst>
                </p:cNvPr>
                <p:cNvCxnSpPr>
                  <a:cxnSpLocks/>
                  <a:stCxn id="69" idx="1"/>
                </p:cNvCxnSpPr>
                <p:nvPr/>
              </p:nvCxnSpPr>
              <p:spPr>
                <a:xfrm flipH="1" flipV="1">
                  <a:off x="7809588" y="3841599"/>
                  <a:ext cx="632089" cy="43030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椭圆 73">
                  <a:extLst>
                    <a:ext uri="{FF2B5EF4-FFF2-40B4-BE49-F238E27FC236}">
                      <a16:creationId xmlns:a16="http://schemas.microsoft.com/office/drawing/2014/main" id="{A8ED2E63-4BD5-F7EA-ACFB-7BE4F0BE9FCF}"/>
                    </a:ext>
                  </a:extLst>
                </p:cNvPr>
                <p:cNvSpPr/>
                <p:nvPr/>
              </p:nvSpPr>
              <p:spPr>
                <a:xfrm>
                  <a:off x="8101258" y="3737737"/>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6E792F2E-759E-6300-15D1-FA2BDD3EC9BE}"/>
                    </a:ext>
                  </a:extLst>
                </p:cNvPr>
                <p:cNvSpPr/>
                <p:nvPr/>
              </p:nvSpPr>
              <p:spPr>
                <a:xfrm>
                  <a:off x="7675246" y="3737737"/>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椭圆 75">
                  <a:extLst>
                    <a:ext uri="{FF2B5EF4-FFF2-40B4-BE49-F238E27FC236}">
                      <a16:creationId xmlns:a16="http://schemas.microsoft.com/office/drawing/2014/main" id="{F5C9017D-0D54-5711-808E-3FBA5786C8D6}"/>
                    </a:ext>
                  </a:extLst>
                </p:cNvPr>
                <p:cNvSpPr/>
                <p:nvPr/>
              </p:nvSpPr>
              <p:spPr>
                <a:xfrm>
                  <a:off x="7355914" y="4250817"/>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椭圆 76">
                  <a:extLst>
                    <a:ext uri="{FF2B5EF4-FFF2-40B4-BE49-F238E27FC236}">
                      <a16:creationId xmlns:a16="http://schemas.microsoft.com/office/drawing/2014/main" id="{A950355E-47E1-BCF2-B445-3345ACDFABAE}"/>
                    </a:ext>
                  </a:extLst>
                </p:cNvPr>
                <p:cNvSpPr/>
                <p:nvPr/>
              </p:nvSpPr>
              <p:spPr>
                <a:xfrm>
                  <a:off x="7675246" y="4753737"/>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8" name="直接连接符 77">
                  <a:extLst>
                    <a:ext uri="{FF2B5EF4-FFF2-40B4-BE49-F238E27FC236}">
                      <a16:creationId xmlns:a16="http://schemas.microsoft.com/office/drawing/2014/main" id="{C6B52DE3-FA39-98E9-463A-C1C29EA341A1}"/>
                    </a:ext>
                  </a:extLst>
                </p:cNvPr>
                <p:cNvCxnSpPr>
                  <a:cxnSpLocks/>
                  <a:stCxn id="75" idx="6"/>
                  <a:endCxn id="74" idx="2"/>
                </p:cNvCxnSpPr>
                <p:nvPr/>
              </p:nvCxnSpPr>
              <p:spPr>
                <a:xfrm>
                  <a:off x="7819246" y="3809737"/>
                  <a:ext cx="282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67B682D5-E2AA-C7E3-5565-ACC0DC23326A}"/>
                    </a:ext>
                  </a:extLst>
                </p:cNvPr>
                <p:cNvCxnSpPr>
                  <a:cxnSpLocks/>
                  <a:stCxn id="77" idx="0"/>
                  <a:endCxn id="75" idx="4"/>
                </p:cNvCxnSpPr>
                <p:nvPr/>
              </p:nvCxnSpPr>
              <p:spPr>
                <a:xfrm flipV="1">
                  <a:off x="7747246" y="3881737"/>
                  <a:ext cx="0" cy="8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41B8C724-158C-4D7A-C5E3-9FB846CF5116}"/>
                    </a:ext>
                  </a:extLst>
                </p:cNvPr>
                <p:cNvCxnSpPr>
                  <a:cxnSpLocks/>
                  <a:stCxn id="76" idx="7"/>
                  <a:endCxn id="74" idx="3"/>
                </p:cNvCxnSpPr>
                <p:nvPr/>
              </p:nvCxnSpPr>
              <p:spPr>
                <a:xfrm flipV="1">
                  <a:off x="7478826" y="3860649"/>
                  <a:ext cx="643520" cy="411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1C4247AC-B7B9-AB6E-E03F-D5671EFD453C}"/>
                    </a:ext>
                  </a:extLst>
                </p:cNvPr>
                <p:cNvCxnSpPr>
                  <a:cxnSpLocks/>
                  <a:stCxn id="77" idx="1"/>
                  <a:endCxn id="76" idx="4"/>
                </p:cNvCxnSpPr>
                <p:nvPr/>
              </p:nvCxnSpPr>
              <p:spPr>
                <a:xfrm flipH="1" flipV="1">
                  <a:off x="7427914" y="4394817"/>
                  <a:ext cx="268420" cy="380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365AD3BE-F6D7-5631-0262-9C9385ED862E}"/>
                    </a:ext>
                  </a:extLst>
                </p:cNvPr>
                <p:cNvCxnSpPr>
                  <a:cxnSpLocks/>
                  <a:stCxn id="77" idx="7"/>
                </p:cNvCxnSpPr>
                <p:nvPr/>
              </p:nvCxnSpPr>
              <p:spPr>
                <a:xfrm flipV="1">
                  <a:off x="7798158" y="3873144"/>
                  <a:ext cx="354012" cy="9016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Freeform 170">
                  <a:extLst>
                    <a:ext uri="{FF2B5EF4-FFF2-40B4-BE49-F238E27FC236}">
                      <a16:creationId xmlns:a16="http://schemas.microsoft.com/office/drawing/2014/main" id="{1D57F959-3620-3E6F-3B94-FC38378BDFE5}"/>
                    </a:ext>
                  </a:extLst>
                </p:cNvPr>
                <p:cNvSpPr>
                  <a:spLocks/>
                </p:cNvSpPr>
                <p:nvPr/>
              </p:nvSpPr>
              <p:spPr bwMode="auto">
                <a:xfrm>
                  <a:off x="8430891" y="4241921"/>
                  <a:ext cx="144000" cy="144000"/>
                </a:xfrm>
                <a:custGeom>
                  <a:avLst/>
                  <a:gdLst>
                    <a:gd name="T0" fmla="*/ 4 w 128"/>
                    <a:gd name="T1" fmla="*/ 127 h 128"/>
                    <a:gd name="T2" fmla="*/ 64 w 128"/>
                    <a:gd name="T3" fmla="*/ 67 h 128"/>
                    <a:gd name="T4" fmla="*/ 124 w 128"/>
                    <a:gd name="T5" fmla="*/ 127 h 128"/>
                    <a:gd name="T6" fmla="*/ 127 w 128"/>
                    <a:gd name="T7" fmla="*/ 127 h 128"/>
                    <a:gd name="T8" fmla="*/ 128 w 128"/>
                    <a:gd name="T9" fmla="*/ 126 h 128"/>
                    <a:gd name="T10" fmla="*/ 127 w 128"/>
                    <a:gd name="T11" fmla="*/ 124 h 128"/>
                    <a:gd name="T12" fmla="*/ 67 w 128"/>
                    <a:gd name="T13" fmla="*/ 64 h 128"/>
                    <a:gd name="T14" fmla="*/ 68 w 128"/>
                    <a:gd name="T15" fmla="*/ 63 h 128"/>
                    <a:gd name="T16" fmla="*/ 127 w 128"/>
                    <a:gd name="T17" fmla="*/ 4 h 128"/>
                    <a:gd name="T18" fmla="*/ 127 w 128"/>
                    <a:gd name="T19" fmla="*/ 1 h 128"/>
                    <a:gd name="T20" fmla="*/ 124 w 128"/>
                    <a:gd name="T21" fmla="*/ 1 h 128"/>
                    <a:gd name="T22" fmla="*/ 64 w 128"/>
                    <a:gd name="T23" fmla="*/ 61 h 128"/>
                    <a:gd name="T24" fmla="*/ 4 w 128"/>
                    <a:gd name="T25" fmla="*/ 1 h 128"/>
                    <a:gd name="T26" fmla="*/ 2 w 128"/>
                    <a:gd name="T27" fmla="*/ 0 h 128"/>
                    <a:gd name="T28" fmla="*/ 1 w 128"/>
                    <a:gd name="T29" fmla="*/ 1 h 128"/>
                    <a:gd name="T30" fmla="*/ 1 w 128"/>
                    <a:gd name="T31" fmla="*/ 4 h 128"/>
                    <a:gd name="T32" fmla="*/ 61 w 128"/>
                    <a:gd name="T33" fmla="*/ 64 h 128"/>
                    <a:gd name="T34" fmla="*/ 60 w 128"/>
                    <a:gd name="T35" fmla="*/ 65 h 128"/>
                    <a:gd name="T36" fmla="*/ 1 w 128"/>
                    <a:gd name="T37" fmla="*/ 124 h 128"/>
                    <a:gd name="T38" fmla="*/ 1 w 128"/>
                    <a:gd name="T39" fmla="*/ 127 h 128"/>
                    <a:gd name="T40" fmla="*/ 4 w 128"/>
                    <a:gd name="T41"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 y="127"/>
                      </a:moveTo>
                      <a:cubicBezTo>
                        <a:pt x="64" y="67"/>
                        <a:pt x="64" y="67"/>
                        <a:pt x="64" y="67"/>
                      </a:cubicBezTo>
                      <a:cubicBezTo>
                        <a:pt x="124" y="127"/>
                        <a:pt x="124" y="127"/>
                        <a:pt x="124" y="127"/>
                      </a:cubicBezTo>
                      <a:cubicBezTo>
                        <a:pt x="125" y="128"/>
                        <a:pt x="126" y="128"/>
                        <a:pt x="127" y="127"/>
                      </a:cubicBezTo>
                      <a:cubicBezTo>
                        <a:pt x="128" y="127"/>
                        <a:pt x="128" y="126"/>
                        <a:pt x="128" y="126"/>
                      </a:cubicBezTo>
                      <a:cubicBezTo>
                        <a:pt x="128" y="125"/>
                        <a:pt x="128" y="125"/>
                        <a:pt x="127" y="124"/>
                      </a:cubicBezTo>
                      <a:cubicBezTo>
                        <a:pt x="67" y="64"/>
                        <a:pt x="67" y="64"/>
                        <a:pt x="67" y="64"/>
                      </a:cubicBezTo>
                      <a:cubicBezTo>
                        <a:pt x="68" y="63"/>
                        <a:pt x="68" y="63"/>
                        <a:pt x="68" y="63"/>
                      </a:cubicBezTo>
                      <a:cubicBezTo>
                        <a:pt x="127" y="4"/>
                        <a:pt x="127" y="4"/>
                        <a:pt x="127" y="4"/>
                      </a:cubicBezTo>
                      <a:cubicBezTo>
                        <a:pt x="128" y="3"/>
                        <a:pt x="128" y="2"/>
                        <a:pt x="127" y="1"/>
                      </a:cubicBezTo>
                      <a:cubicBezTo>
                        <a:pt x="126" y="0"/>
                        <a:pt x="125" y="0"/>
                        <a:pt x="124" y="1"/>
                      </a:cubicBezTo>
                      <a:cubicBezTo>
                        <a:pt x="64" y="61"/>
                        <a:pt x="64" y="61"/>
                        <a:pt x="64" y="61"/>
                      </a:cubicBezTo>
                      <a:cubicBezTo>
                        <a:pt x="4" y="1"/>
                        <a:pt x="4" y="1"/>
                        <a:pt x="4" y="1"/>
                      </a:cubicBezTo>
                      <a:cubicBezTo>
                        <a:pt x="3" y="0"/>
                        <a:pt x="3" y="0"/>
                        <a:pt x="2" y="0"/>
                      </a:cubicBezTo>
                      <a:cubicBezTo>
                        <a:pt x="2" y="0"/>
                        <a:pt x="1" y="0"/>
                        <a:pt x="1" y="1"/>
                      </a:cubicBezTo>
                      <a:cubicBezTo>
                        <a:pt x="0" y="2"/>
                        <a:pt x="0" y="3"/>
                        <a:pt x="1" y="4"/>
                      </a:cubicBezTo>
                      <a:cubicBezTo>
                        <a:pt x="61" y="64"/>
                        <a:pt x="61" y="64"/>
                        <a:pt x="61" y="64"/>
                      </a:cubicBezTo>
                      <a:cubicBezTo>
                        <a:pt x="60" y="65"/>
                        <a:pt x="60" y="65"/>
                        <a:pt x="60" y="65"/>
                      </a:cubicBezTo>
                      <a:cubicBezTo>
                        <a:pt x="1" y="124"/>
                        <a:pt x="1" y="124"/>
                        <a:pt x="1" y="124"/>
                      </a:cubicBezTo>
                      <a:cubicBezTo>
                        <a:pt x="0" y="125"/>
                        <a:pt x="0" y="126"/>
                        <a:pt x="1" y="127"/>
                      </a:cubicBezTo>
                      <a:cubicBezTo>
                        <a:pt x="2" y="128"/>
                        <a:pt x="3" y="128"/>
                        <a:pt x="4" y="127"/>
                      </a:cubicBezTo>
                      <a:close/>
                    </a:path>
                  </a:pathLst>
                </a:custGeom>
                <a:solidFill>
                  <a:schemeClr val="accent1"/>
                </a:solidFill>
                <a:ln w="19050">
                  <a:solidFill>
                    <a:srgbClr val="FF0000"/>
                  </a:solidFill>
                </a:ln>
              </p:spPr>
              <p:txBody>
                <a:bodyPr vert="horz" wrap="square" lIns="91440" tIns="45720" rIns="91440" bIns="45720" numCol="1" anchor="t" anchorCtr="0" compatLnSpc="1">
                  <a:prstTxWarp prst="textNoShape">
                    <a:avLst/>
                  </a:prstTxWarp>
                </a:bodyPr>
                <a:lstStyle/>
                <a:p>
                  <a:pPr defTabSz="914400">
                    <a:defRPr/>
                  </a:pPr>
                  <a:endParaRPr lang="zh-CN" altLang="en-US">
                    <a:solidFill>
                      <a:srgbClr val="000000"/>
                    </a:solidFill>
                    <a:latin typeface="微软雅黑"/>
                    <a:ea typeface="微软雅黑"/>
                  </a:endParaRPr>
                </a:p>
              </p:txBody>
            </p:sp>
            <p:sp>
              <p:nvSpPr>
                <p:cNvPr id="84" name="Freeform 170">
                  <a:extLst>
                    <a:ext uri="{FF2B5EF4-FFF2-40B4-BE49-F238E27FC236}">
                      <a16:creationId xmlns:a16="http://schemas.microsoft.com/office/drawing/2014/main" id="{C1DA1E5D-2DB6-1F04-C510-45C5DE4CF78E}"/>
                    </a:ext>
                  </a:extLst>
                </p:cNvPr>
                <p:cNvSpPr>
                  <a:spLocks/>
                </p:cNvSpPr>
                <p:nvPr/>
              </p:nvSpPr>
              <p:spPr bwMode="auto">
                <a:xfrm>
                  <a:off x="8101668" y="4740269"/>
                  <a:ext cx="144000" cy="144000"/>
                </a:xfrm>
                <a:custGeom>
                  <a:avLst/>
                  <a:gdLst>
                    <a:gd name="T0" fmla="*/ 4 w 128"/>
                    <a:gd name="T1" fmla="*/ 127 h 128"/>
                    <a:gd name="T2" fmla="*/ 64 w 128"/>
                    <a:gd name="T3" fmla="*/ 67 h 128"/>
                    <a:gd name="T4" fmla="*/ 124 w 128"/>
                    <a:gd name="T5" fmla="*/ 127 h 128"/>
                    <a:gd name="T6" fmla="*/ 127 w 128"/>
                    <a:gd name="T7" fmla="*/ 127 h 128"/>
                    <a:gd name="T8" fmla="*/ 128 w 128"/>
                    <a:gd name="T9" fmla="*/ 126 h 128"/>
                    <a:gd name="T10" fmla="*/ 127 w 128"/>
                    <a:gd name="T11" fmla="*/ 124 h 128"/>
                    <a:gd name="T12" fmla="*/ 67 w 128"/>
                    <a:gd name="T13" fmla="*/ 64 h 128"/>
                    <a:gd name="T14" fmla="*/ 68 w 128"/>
                    <a:gd name="T15" fmla="*/ 63 h 128"/>
                    <a:gd name="T16" fmla="*/ 127 w 128"/>
                    <a:gd name="T17" fmla="*/ 4 h 128"/>
                    <a:gd name="T18" fmla="*/ 127 w 128"/>
                    <a:gd name="T19" fmla="*/ 1 h 128"/>
                    <a:gd name="T20" fmla="*/ 124 w 128"/>
                    <a:gd name="T21" fmla="*/ 1 h 128"/>
                    <a:gd name="T22" fmla="*/ 64 w 128"/>
                    <a:gd name="T23" fmla="*/ 61 h 128"/>
                    <a:gd name="T24" fmla="*/ 4 w 128"/>
                    <a:gd name="T25" fmla="*/ 1 h 128"/>
                    <a:gd name="T26" fmla="*/ 2 w 128"/>
                    <a:gd name="T27" fmla="*/ 0 h 128"/>
                    <a:gd name="T28" fmla="*/ 1 w 128"/>
                    <a:gd name="T29" fmla="*/ 1 h 128"/>
                    <a:gd name="T30" fmla="*/ 1 w 128"/>
                    <a:gd name="T31" fmla="*/ 4 h 128"/>
                    <a:gd name="T32" fmla="*/ 61 w 128"/>
                    <a:gd name="T33" fmla="*/ 64 h 128"/>
                    <a:gd name="T34" fmla="*/ 60 w 128"/>
                    <a:gd name="T35" fmla="*/ 65 h 128"/>
                    <a:gd name="T36" fmla="*/ 1 w 128"/>
                    <a:gd name="T37" fmla="*/ 124 h 128"/>
                    <a:gd name="T38" fmla="*/ 1 w 128"/>
                    <a:gd name="T39" fmla="*/ 127 h 128"/>
                    <a:gd name="T40" fmla="*/ 4 w 128"/>
                    <a:gd name="T41"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 y="127"/>
                      </a:moveTo>
                      <a:cubicBezTo>
                        <a:pt x="64" y="67"/>
                        <a:pt x="64" y="67"/>
                        <a:pt x="64" y="67"/>
                      </a:cubicBezTo>
                      <a:cubicBezTo>
                        <a:pt x="124" y="127"/>
                        <a:pt x="124" y="127"/>
                        <a:pt x="124" y="127"/>
                      </a:cubicBezTo>
                      <a:cubicBezTo>
                        <a:pt x="125" y="128"/>
                        <a:pt x="126" y="128"/>
                        <a:pt x="127" y="127"/>
                      </a:cubicBezTo>
                      <a:cubicBezTo>
                        <a:pt x="128" y="127"/>
                        <a:pt x="128" y="126"/>
                        <a:pt x="128" y="126"/>
                      </a:cubicBezTo>
                      <a:cubicBezTo>
                        <a:pt x="128" y="125"/>
                        <a:pt x="128" y="125"/>
                        <a:pt x="127" y="124"/>
                      </a:cubicBezTo>
                      <a:cubicBezTo>
                        <a:pt x="67" y="64"/>
                        <a:pt x="67" y="64"/>
                        <a:pt x="67" y="64"/>
                      </a:cubicBezTo>
                      <a:cubicBezTo>
                        <a:pt x="68" y="63"/>
                        <a:pt x="68" y="63"/>
                        <a:pt x="68" y="63"/>
                      </a:cubicBezTo>
                      <a:cubicBezTo>
                        <a:pt x="127" y="4"/>
                        <a:pt x="127" y="4"/>
                        <a:pt x="127" y="4"/>
                      </a:cubicBezTo>
                      <a:cubicBezTo>
                        <a:pt x="128" y="3"/>
                        <a:pt x="128" y="2"/>
                        <a:pt x="127" y="1"/>
                      </a:cubicBezTo>
                      <a:cubicBezTo>
                        <a:pt x="126" y="0"/>
                        <a:pt x="125" y="0"/>
                        <a:pt x="124" y="1"/>
                      </a:cubicBezTo>
                      <a:cubicBezTo>
                        <a:pt x="64" y="61"/>
                        <a:pt x="64" y="61"/>
                        <a:pt x="64" y="61"/>
                      </a:cubicBezTo>
                      <a:cubicBezTo>
                        <a:pt x="4" y="1"/>
                        <a:pt x="4" y="1"/>
                        <a:pt x="4" y="1"/>
                      </a:cubicBezTo>
                      <a:cubicBezTo>
                        <a:pt x="3" y="0"/>
                        <a:pt x="3" y="0"/>
                        <a:pt x="2" y="0"/>
                      </a:cubicBezTo>
                      <a:cubicBezTo>
                        <a:pt x="2" y="0"/>
                        <a:pt x="1" y="0"/>
                        <a:pt x="1" y="1"/>
                      </a:cubicBezTo>
                      <a:cubicBezTo>
                        <a:pt x="0" y="2"/>
                        <a:pt x="0" y="3"/>
                        <a:pt x="1" y="4"/>
                      </a:cubicBezTo>
                      <a:cubicBezTo>
                        <a:pt x="61" y="64"/>
                        <a:pt x="61" y="64"/>
                        <a:pt x="61" y="64"/>
                      </a:cubicBezTo>
                      <a:cubicBezTo>
                        <a:pt x="60" y="65"/>
                        <a:pt x="60" y="65"/>
                        <a:pt x="60" y="65"/>
                      </a:cubicBezTo>
                      <a:cubicBezTo>
                        <a:pt x="1" y="124"/>
                        <a:pt x="1" y="124"/>
                        <a:pt x="1" y="124"/>
                      </a:cubicBezTo>
                      <a:cubicBezTo>
                        <a:pt x="0" y="125"/>
                        <a:pt x="0" y="126"/>
                        <a:pt x="1" y="127"/>
                      </a:cubicBezTo>
                      <a:cubicBezTo>
                        <a:pt x="2" y="128"/>
                        <a:pt x="3" y="128"/>
                        <a:pt x="4" y="127"/>
                      </a:cubicBezTo>
                      <a:close/>
                    </a:path>
                  </a:pathLst>
                </a:custGeom>
                <a:solidFill>
                  <a:schemeClr val="accent1"/>
                </a:solidFill>
                <a:ln w="19050">
                  <a:solidFill>
                    <a:srgbClr val="FF0000"/>
                  </a:solidFill>
                </a:ln>
              </p:spPr>
              <p:txBody>
                <a:bodyPr vert="horz" wrap="square" lIns="91440" tIns="45720" rIns="91440" bIns="45720" numCol="1" anchor="t" anchorCtr="0" compatLnSpc="1">
                  <a:prstTxWarp prst="textNoShape">
                    <a:avLst/>
                  </a:prstTxWarp>
                </a:bodyPr>
                <a:lstStyle/>
                <a:p>
                  <a:pPr defTabSz="914400">
                    <a:defRPr/>
                  </a:pPr>
                  <a:endParaRPr lang="zh-CN" altLang="en-US">
                    <a:solidFill>
                      <a:srgbClr val="000000"/>
                    </a:solidFill>
                    <a:latin typeface="微软雅黑"/>
                    <a:ea typeface="微软雅黑"/>
                  </a:endParaRPr>
                </a:p>
              </p:txBody>
            </p:sp>
          </p:grpSp>
          <p:sp>
            <p:nvSpPr>
              <p:cNvPr id="141" name="PA-A000320150529F30PPSH-3574">
                <a:extLst>
                  <a:ext uri="{FF2B5EF4-FFF2-40B4-BE49-F238E27FC236}">
                    <a16:creationId xmlns:a16="http://schemas.microsoft.com/office/drawing/2014/main" id="{7E2EA563-EEAC-9784-C96C-DB8B3939C460}"/>
                  </a:ext>
                </a:extLst>
              </p:cNvPr>
              <p:cNvSpPr>
                <a:spLocks/>
              </p:cNvSpPr>
              <p:nvPr>
                <p:custDataLst>
                  <p:tags r:id="rId5"/>
                </p:custDataLst>
              </p:nvPr>
            </p:nvSpPr>
            <p:spPr bwMode="auto">
              <a:xfrm>
                <a:off x="6401251" y="4066553"/>
                <a:ext cx="412482" cy="277955"/>
              </a:xfrm>
              <a:prstGeom prst="rightArrow">
                <a:avLst/>
              </a:prstGeom>
              <a:noFill/>
              <a:ln>
                <a:solidFill>
                  <a:schemeClr val="tx1"/>
                </a:solid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143" name="文本框 142">
              <a:extLst>
                <a:ext uri="{FF2B5EF4-FFF2-40B4-BE49-F238E27FC236}">
                  <a16:creationId xmlns:a16="http://schemas.microsoft.com/office/drawing/2014/main" id="{529155BC-51EF-6EC6-981B-27D51DE8A812}"/>
                </a:ext>
              </a:extLst>
            </p:cNvPr>
            <p:cNvSpPr txBox="1"/>
            <p:nvPr/>
          </p:nvSpPr>
          <p:spPr>
            <a:xfrm>
              <a:off x="864217" y="5468768"/>
              <a:ext cx="2303517" cy="455897"/>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继承性凝聚子图建模 结构鲁棒</a:t>
              </a:r>
              <a:endParaRPr lang="zh-CN" altLang="en-US" sz="1200" dirty="0"/>
            </a:p>
          </p:txBody>
        </p:sp>
      </p:grpSp>
      <p:grpSp>
        <p:nvGrpSpPr>
          <p:cNvPr id="193" name="组合 192">
            <a:extLst>
              <a:ext uri="{FF2B5EF4-FFF2-40B4-BE49-F238E27FC236}">
                <a16:creationId xmlns:a16="http://schemas.microsoft.com/office/drawing/2014/main" id="{FD38FE19-9C42-78A0-0429-F6EE1DFC991E}"/>
              </a:ext>
            </a:extLst>
          </p:cNvPr>
          <p:cNvGrpSpPr/>
          <p:nvPr/>
        </p:nvGrpSpPr>
        <p:grpSpPr>
          <a:xfrm>
            <a:off x="3101868" y="4638443"/>
            <a:ext cx="2806285" cy="1817221"/>
            <a:chOff x="6324965" y="3605044"/>
            <a:chExt cx="2717564" cy="2213116"/>
          </a:xfrm>
        </p:grpSpPr>
        <p:grpSp>
          <p:nvGrpSpPr>
            <p:cNvPr id="144" name="组合 143">
              <a:extLst>
                <a:ext uri="{FF2B5EF4-FFF2-40B4-BE49-F238E27FC236}">
                  <a16:creationId xmlns:a16="http://schemas.microsoft.com/office/drawing/2014/main" id="{399E63B1-4546-3D1D-A7C8-E48C64A9A547}"/>
                </a:ext>
              </a:extLst>
            </p:cNvPr>
            <p:cNvGrpSpPr/>
            <p:nvPr/>
          </p:nvGrpSpPr>
          <p:grpSpPr>
            <a:xfrm>
              <a:off x="6343537" y="3605044"/>
              <a:ext cx="2698992" cy="2213116"/>
              <a:chOff x="4208976" y="1382902"/>
              <a:chExt cx="3145436" cy="1867126"/>
            </a:xfrm>
          </p:grpSpPr>
          <p:sp>
            <p:nvSpPr>
              <p:cNvPr id="145" name="矩形: 圆角 144">
                <a:extLst>
                  <a:ext uri="{FF2B5EF4-FFF2-40B4-BE49-F238E27FC236}">
                    <a16:creationId xmlns:a16="http://schemas.microsoft.com/office/drawing/2014/main" id="{8BE633C1-AB28-5A80-875F-69E2C16CA22C}"/>
                  </a:ext>
                </a:extLst>
              </p:cNvPr>
              <p:cNvSpPr/>
              <p:nvPr/>
            </p:nvSpPr>
            <p:spPr>
              <a:xfrm>
                <a:off x="6143121" y="3004923"/>
                <a:ext cx="776859" cy="18489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圆角 145">
                <a:extLst>
                  <a:ext uri="{FF2B5EF4-FFF2-40B4-BE49-F238E27FC236}">
                    <a16:creationId xmlns:a16="http://schemas.microsoft.com/office/drawing/2014/main" id="{24F00438-A31A-A68A-81DB-2BC93F39B420}"/>
                  </a:ext>
                </a:extLst>
              </p:cNvPr>
              <p:cNvSpPr/>
              <p:nvPr/>
            </p:nvSpPr>
            <p:spPr>
              <a:xfrm>
                <a:off x="4307832" y="2712517"/>
                <a:ext cx="797279" cy="18489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文本框 146">
                <a:extLst>
                  <a:ext uri="{FF2B5EF4-FFF2-40B4-BE49-F238E27FC236}">
                    <a16:creationId xmlns:a16="http://schemas.microsoft.com/office/drawing/2014/main" id="{3E65E093-134D-1413-2FAA-37E6A9E3AED8}"/>
                  </a:ext>
                </a:extLst>
              </p:cNvPr>
              <p:cNvSpPr txBox="1"/>
              <p:nvPr/>
            </p:nvSpPr>
            <p:spPr>
              <a:xfrm>
                <a:off x="4553561" y="2997045"/>
                <a:ext cx="389231" cy="252983"/>
              </a:xfrm>
              <a:prstGeom prst="rect">
                <a:avLst/>
              </a:prstGeom>
              <a:noFill/>
            </p:spPr>
            <p:txBody>
              <a:bodyPr wrap="square" rtlCol="0">
                <a:spAutoFit/>
              </a:bodyPr>
              <a:lstStyle/>
              <a:p>
                <a:r>
                  <a:rPr lang="en-US" altLang="zh-CN" sz="1000" dirty="0">
                    <a:solidFill>
                      <a:schemeClr val="accent1"/>
                    </a:solidFill>
                    <a:latin typeface="微软雅黑" panose="020B0503020204020204" pitchFamily="34" charset="-122"/>
                    <a:ea typeface="微软雅黑" panose="020B0503020204020204" pitchFamily="34" charset="-122"/>
                  </a:rPr>
                  <a:t>S1</a:t>
                </a:r>
              </a:p>
            </p:txBody>
          </p:sp>
          <p:cxnSp>
            <p:nvCxnSpPr>
              <p:cNvPr id="148" name="直接箭头连接符 147">
                <a:extLst>
                  <a:ext uri="{FF2B5EF4-FFF2-40B4-BE49-F238E27FC236}">
                    <a16:creationId xmlns:a16="http://schemas.microsoft.com/office/drawing/2014/main" id="{FD2A5D02-FDEA-C009-07C8-41B964DEA1EC}"/>
                  </a:ext>
                </a:extLst>
              </p:cNvPr>
              <p:cNvCxnSpPr>
                <a:cxnSpLocks/>
              </p:cNvCxnSpPr>
              <p:nvPr/>
            </p:nvCxnSpPr>
            <p:spPr bwMode="auto">
              <a:xfrm flipV="1">
                <a:off x="4708212" y="2906424"/>
                <a:ext cx="0" cy="106566"/>
              </a:xfrm>
              <a:prstGeom prst="straightConnector1">
                <a:avLst/>
              </a:prstGeom>
              <a:solidFill>
                <a:schemeClr val="accent1"/>
              </a:solidFill>
              <a:ln w="9525" cap="flat" cmpd="sng" algn="ctr">
                <a:solidFill>
                  <a:schemeClr val="accent1"/>
                </a:solidFill>
                <a:prstDash val="solid"/>
                <a:miter lim="800000"/>
                <a:headEnd type="none" w="med" len="med"/>
                <a:tailEnd type="triangle"/>
              </a:ln>
              <a:effectLst/>
            </p:spPr>
          </p:cxnSp>
          <p:grpSp>
            <p:nvGrpSpPr>
              <p:cNvPr id="149" name="组合 148">
                <a:extLst>
                  <a:ext uri="{FF2B5EF4-FFF2-40B4-BE49-F238E27FC236}">
                    <a16:creationId xmlns:a16="http://schemas.microsoft.com/office/drawing/2014/main" id="{0E66D5E2-8743-EDC3-ECFD-55054E064617}"/>
                  </a:ext>
                </a:extLst>
              </p:cNvPr>
              <p:cNvGrpSpPr/>
              <p:nvPr/>
            </p:nvGrpSpPr>
            <p:grpSpPr>
              <a:xfrm>
                <a:off x="4208976" y="1382902"/>
                <a:ext cx="3082273" cy="1843902"/>
                <a:chOff x="4212237" y="1372527"/>
                <a:chExt cx="3082273" cy="1843902"/>
              </a:xfrm>
            </p:grpSpPr>
            <p:grpSp>
              <p:nvGrpSpPr>
                <p:cNvPr id="161" name="组合 160">
                  <a:extLst>
                    <a:ext uri="{FF2B5EF4-FFF2-40B4-BE49-F238E27FC236}">
                      <a16:creationId xmlns:a16="http://schemas.microsoft.com/office/drawing/2014/main" id="{E36F92F5-EB0A-1BB3-0152-C31E22004ED3}"/>
                    </a:ext>
                  </a:extLst>
                </p:cNvPr>
                <p:cNvGrpSpPr>
                  <a:grpSpLocks noChangeAspect="1"/>
                </p:cNvGrpSpPr>
                <p:nvPr/>
              </p:nvGrpSpPr>
              <p:grpSpPr>
                <a:xfrm>
                  <a:off x="4212237" y="1372527"/>
                  <a:ext cx="3082273" cy="1631363"/>
                  <a:chOff x="3736135" y="1961456"/>
                  <a:chExt cx="5444561" cy="2473624"/>
                </a:xfrm>
              </p:grpSpPr>
              <p:sp>
                <p:nvSpPr>
                  <p:cNvPr id="164" name="矩形 163">
                    <a:extLst>
                      <a:ext uri="{FF2B5EF4-FFF2-40B4-BE49-F238E27FC236}">
                        <a16:creationId xmlns:a16="http://schemas.microsoft.com/office/drawing/2014/main" id="{FA183638-3B0A-CB0C-907D-FBFBC83242E5}"/>
                      </a:ext>
                    </a:extLst>
                  </p:cNvPr>
                  <p:cNvSpPr/>
                  <p:nvPr/>
                </p:nvSpPr>
                <p:spPr bwMode="auto">
                  <a:xfrm>
                    <a:off x="3995936" y="1961457"/>
                    <a:ext cx="4968552" cy="2473623"/>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kumimoji="1" lang="zh-CN" altLang="en-US" sz="1100">
                      <a:latin typeface="Tahoma" pitchFamily="34" charset="0"/>
                      <a:ea typeface="宋体" pitchFamily="2" charset="-122"/>
                    </a:endParaRPr>
                  </a:p>
                </p:txBody>
              </p:sp>
              <p:grpSp>
                <p:nvGrpSpPr>
                  <p:cNvPr id="165" name="组合 164">
                    <a:extLst>
                      <a:ext uri="{FF2B5EF4-FFF2-40B4-BE49-F238E27FC236}">
                        <a16:creationId xmlns:a16="http://schemas.microsoft.com/office/drawing/2014/main" id="{9E1BEE96-BC46-D5D3-83B1-EF346D6097DD}"/>
                      </a:ext>
                    </a:extLst>
                  </p:cNvPr>
                  <p:cNvGrpSpPr/>
                  <p:nvPr/>
                </p:nvGrpSpPr>
                <p:grpSpPr>
                  <a:xfrm>
                    <a:off x="3736135" y="1961456"/>
                    <a:ext cx="5444561" cy="2346393"/>
                    <a:chOff x="1841987" y="2007580"/>
                    <a:chExt cx="5683363" cy="2963488"/>
                  </a:xfrm>
                </p:grpSpPr>
                <p:grpSp>
                  <p:nvGrpSpPr>
                    <p:cNvPr id="166" name="组合 165">
                      <a:extLst>
                        <a:ext uri="{FF2B5EF4-FFF2-40B4-BE49-F238E27FC236}">
                          <a16:creationId xmlns:a16="http://schemas.microsoft.com/office/drawing/2014/main" id="{5E0A93B9-BE5F-99A8-FE59-F198450D19A7}"/>
                        </a:ext>
                      </a:extLst>
                    </p:cNvPr>
                    <p:cNvGrpSpPr/>
                    <p:nvPr/>
                  </p:nvGrpSpPr>
                  <p:grpSpPr>
                    <a:xfrm>
                      <a:off x="1841987" y="2007580"/>
                      <a:ext cx="5683363" cy="2963488"/>
                      <a:chOff x="5003158" y="805774"/>
                      <a:chExt cx="4462322" cy="3091611"/>
                    </a:xfrm>
                  </p:grpSpPr>
                  <p:sp>
                    <p:nvSpPr>
                      <p:cNvPr id="171" name="文本框 170">
                        <a:extLst>
                          <a:ext uri="{FF2B5EF4-FFF2-40B4-BE49-F238E27FC236}">
                            <a16:creationId xmlns:a16="http://schemas.microsoft.com/office/drawing/2014/main" id="{055C650A-5837-E2A7-56F6-48B95FDD5F80}"/>
                          </a:ext>
                        </a:extLst>
                      </p:cNvPr>
                      <p:cNvSpPr txBox="1"/>
                      <p:nvPr/>
                    </p:nvSpPr>
                    <p:spPr>
                      <a:xfrm>
                        <a:off x="5032045" y="3360369"/>
                        <a:ext cx="1564277" cy="537016"/>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sp>
                    <p:nvSpPr>
                      <p:cNvPr id="172" name="文本框 171">
                        <a:extLst>
                          <a:ext uri="{FF2B5EF4-FFF2-40B4-BE49-F238E27FC236}">
                            <a16:creationId xmlns:a16="http://schemas.microsoft.com/office/drawing/2014/main" id="{919CF8D2-2408-22A6-EF70-B29C64E497FA}"/>
                          </a:ext>
                        </a:extLst>
                      </p:cNvPr>
                      <p:cNvSpPr txBox="1"/>
                      <p:nvPr/>
                    </p:nvSpPr>
                    <p:spPr>
                      <a:xfrm>
                        <a:off x="6591479" y="805774"/>
                        <a:ext cx="1900383" cy="537016"/>
                      </a:xfrm>
                      <a:prstGeom prst="rect">
                        <a:avLst/>
                      </a:prstGeom>
                      <a:noFill/>
                    </p:spPr>
                    <p:txBody>
                      <a:bodyPr wrap="square" rtlCol="0">
                        <a:spAutoFit/>
                      </a:bodyPr>
                      <a:lstStyle/>
                      <a:p>
                        <a:pPr algn="ct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i="1" dirty="0">
                            <a:latin typeface="Palatino Linotype" panose="02040502050505030304" pitchFamily="18" charset="0"/>
                          </a:rPr>
                          <a:t> …</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73" name="文本框 172">
                        <a:extLst>
                          <a:ext uri="{FF2B5EF4-FFF2-40B4-BE49-F238E27FC236}">
                            <a16:creationId xmlns:a16="http://schemas.microsoft.com/office/drawing/2014/main" id="{20CF4C73-D982-F400-8303-77B51CA1E2C0}"/>
                          </a:ext>
                        </a:extLst>
                      </p:cNvPr>
                      <p:cNvSpPr txBox="1"/>
                      <p:nvPr/>
                    </p:nvSpPr>
                    <p:spPr>
                      <a:xfrm>
                        <a:off x="6017863" y="1444423"/>
                        <a:ext cx="1451463" cy="537016"/>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74" name="文本框 173">
                        <a:extLst>
                          <a:ext uri="{FF2B5EF4-FFF2-40B4-BE49-F238E27FC236}">
                            <a16:creationId xmlns:a16="http://schemas.microsoft.com/office/drawing/2014/main" id="{4D2ABBE8-AC08-3857-567D-F921AB23AAA3}"/>
                          </a:ext>
                        </a:extLst>
                      </p:cNvPr>
                      <p:cNvSpPr txBox="1"/>
                      <p:nvPr/>
                    </p:nvSpPr>
                    <p:spPr>
                      <a:xfrm>
                        <a:off x="5406965" y="2083070"/>
                        <a:ext cx="1472014" cy="537016"/>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75" name="文本框 174">
                        <a:extLst>
                          <a:ext uri="{FF2B5EF4-FFF2-40B4-BE49-F238E27FC236}">
                            <a16:creationId xmlns:a16="http://schemas.microsoft.com/office/drawing/2014/main" id="{E19B9CD0-A614-FFE9-2836-DFF088874155}"/>
                          </a:ext>
                        </a:extLst>
                      </p:cNvPr>
                      <p:cNvSpPr txBox="1"/>
                      <p:nvPr/>
                    </p:nvSpPr>
                    <p:spPr>
                      <a:xfrm>
                        <a:off x="5003158" y="2711261"/>
                        <a:ext cx="1436087" cy="537016"/>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176" name="直接箭头连接符 175">
                        <a:extLst>
                          <a:ext uri="{FF2B5EF4-FFF2-40B4-BE49-F238E27FC236}">
                            <a16:creationId xmlns:a16="http://schemas.microsoft.com/office/drawing/2014/main" id="{6A184A3A-F5D9-5F03-A5C3-1028853764BA}"/>
                          </a:ext>
                        </a:extLst>
                      </p:cNvPr>
                      <p:cNvCxnSpPr>
                        <a:cxnSpLocks/>
                        <a:stCxn id="172" idx="2"/>
                        <a:endCxn id="173" idx="0"/>
                      </p:cNvCxnSpPr>
                      <p:nvPr/>
                    </p:nvCxnSpPr>
                    <p:spPr bwMode="auto">
                      <a:xfrm flipH="1">
                        <a:off x="6743595" y="1342790"/>
                        <a:ext cx="798076" cy="101633"/>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77" name="直接箭头连接符 176">
                        <a:extLst>
                          <a:ext uri="{FF2B5EF4-FFF2-40B4-BE49-F238E27FC236}">
                            <a16:creationId xmlns:a16="http://schemas.microsoft.com/office/drawing/2014/main" id="{E134A509-7184-B2EC-7C95-2DA592524A68}"/>
                          </a:ext>
                        </a:extLst>
                      </p:cNvPr>
                      <p:cNvCxnSpPr>
                        <a:cxnSpLocks/>
                        <a:stCxn id="173" idx="2"/>
                        <a:endCxn id="174" idx="0"/>
                      </p:cNvCxnSpPr>
                      <p:nvPr/>
                    </p:nvCxnSpPr>
                    <p:spPr bwMode="auto">
                      <a:xfrm flipH="1">
                        <a:off x="6142972" y="1981439"/>
                        <a:ext cx="600623" cy="10163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78" name="直接箭头连接符 177">
                        <a:extLst>
                          <a:ext uri="{FF2B5EF4-FFF2-40B4-BE49-F238E27FC236}">
                            <a16:creationId xmlns:a16="http://schemas.microsoft.com/office/drawing/2014/main" id="{1B4149E0-412F-EA69-1657-072FFF2A0BE8}"/>
                          </a:ext>
                        </a:extLst>
                      </p:cNvPr>
                      <p:cNvCxnSpPr>
                        <a:cxnSpLocks/>
                        <a:stCxn id="174" idx="2"/>
                        <a:endCxn id="175" idx="0"/>
                      </p:cNvCxnSpPr>
                      <p:nvPr/>
                    </p:nvCxnSpPr>
                    <p:spPr bwMode="auto">
                      <a:xfrm flipH="1">
                        <a:off x="5721202" y="2620087"/>
                        <a:ext cx="421770" cy="91174"/>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79" name="直接箭头连接符 178">
                        <a:extLst>
                          <a:ext uri="{FF2B5EF4-FFF2-40B4-BE49-F238E27FC236}">
                            <a16:creationId xmlns:a16="http://schemas.microsoft.com/office/drawing/2014/main" id="{3CB18F22-66C2-448B-6086-B43F7B0622D1}"/>
                          </a:ext>
                        </a:extLst>
                      </p:cNvPr>
                      <p:cNvCxnSpPr>
                        <a:cxnSpLocks/>
                        <a:stCxn id="175" idx="2"/>
                        <a:endCxn id="171" idx="0"/>
                      </p:cNvCxnSpPr>
                      <p:nvPr/>
                    </p:nvCxnSpPr>
                    <p:spPr bwMode="auto">
                      <a:xfrm>
                        <a:off x="5721202" y="3248277"/>
                        <a:ext cx="92982" cy="11209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80" name="文本框 179">
                        <a:extLst>
                          <a:ext uri="{FF2B5EF4-FFF2-40B4-BE49-F238E27FC236}">
                            <a16:creationId xmlns:a16="http://schemas.microsoft.com/office/drawing/2014/main" id="{4F553117-631E-3C9A-D045-2C553428EE3C}"/>
                          </a:ext>
                        </a:extLst>
                      </p:cNvPr>
                      <p:cNvSpPr txBox="1"/>
                      <p:nvPr/>
                    </p:nvSpPr>
                    <p:spPr>
                      <a:xfrm>
                        <a:off x="6580354" y="2762559"/>
                        <a:ext cx="1255637" cy="537016"/>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81" name="文本框 180">
                        <a:extLst>
                          <a:ext uri="{FF2B5EF4-FFF2-40B4-BE49-F238E27FC236}">
                            <a16:creationId xmlns:a16="http://schemas.microsoft.com/office/drawing/2014/main" id="{E3DDFA03-D590-A860-DEFA-1C68FE605BE9}"/>
                          </a:ext>
                        </a:extLst>
                      </p:cNvPr>
                      <p:cNvSpPr txBox="1"/>
                      <p:nvPr/>
                    </p:nvSpPr>
                    <p:spPr>
                      <a:xfrm>
                        <a:off x="6607744" y="2083070"/>
                        <a:ext cx="1532240" cy="537016"/>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 </a:t>
                        </a:r>
                        <a:r>
                          <a:rPr lang="en-US" altLang="zh-CN" sz="1100" i="1" dirty="0">
                            <a:latin typeface="Palatino Linotype" panose="02040502050505030304" pitchFamily="18" charset="0"/>
                          </a:rPr>
                          <a:t>…</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182" name="直接箭头连接符 181">
                        <a:extLst>
                          <a:ext uri="{FF2B5EF4-FFF2-40B4-BE49-F238E27FC236}">
                            <a16:creationId xmlns:a16="http://schemas.microsoft.com/office/drawing/2014/main" id="{DC88139A-45E3-FF83-E6C3-067DDBFBD330}"/>
                          </a:ext>
                        </a:extLst>
                      </p:cNvPr>
                      <p:cNvCxnSpPr>
                        <a:cxnSpLocks/>
                        <a:stCxn id="173" idx="2"/>
                        <a:endCxn id="181" idx="0"/>
                      </p:cNvCxnSpPr>
                      <p:nvPr/>
                    </p:nvCxnSpPr>
                    <p:spPr bwMode="auto">
                      <a:xfrm>
                        <a:off x="6743595" y="1981439"/>
                        <a:ext cx="630269" cy="10163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83" name="文本框 182">
                        <a:extLst>
                          <a:ext uri="{FF2B5EF4-FFF2-40B4-BE49-F238E27FC236}">
                            <a16:creationId xmlns:a16="http://schemas.microsoft.com/office/drawing/2014/main" id="{778CFEBC-A6F7-9734-A775-C19C97B736E3}"/>
                          </a:ext>
                        </a:extLst>
                      </p:cNvPr>
                      <p:cNvSpPr txBox="1"/>
                      <p:nvPr/>
                    </p:nvSpPr>
                    <p:spPr>
                      <a:xfrm>
                        <a:off x="7803965" y="1377301"/>
                        <a:ext cx="1661515" cy="537016"/>
                      </a:xfrm>
                      <a:prstGeom prst="rect">
                        <a:avLst/>
                      </a:prstGeom>
                      <a:noFill/>
                    </p:spPr>
                    <p:txBody>
                      <a:bodyPr wrap="square" rtlCol="0">
                        <a:spAutoFit/>
                      </a:bodyPr>
                      <a:lstStyle/>
                      <a:p>
                        <a:pPr algn="ct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i="1" dirty="0">
                            <a:latin typeface="Palatino Linotype" panose="02040502050505030304" pitchFamily="18" charset="0"/>
                          </a:rPr>
                          <a:t> …</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84" name="文本框 183">
                        <a:extLst>
                          <a:ext uri="{FF2B5EF4-FFF2-40B4-BE49-F238E27FC236}">
                            <a16:creationId xmlns:a16="http://schemas.microsoft.com/office/drawing/2014/main" id="{7058E058-24E8-2F1E-6593-02EEF48D968D}"/>
                          </a:ext>
                        </a:extLst>
                      </p:cNvPr>
                      <p:cNvSpPr txBox="1"/>
                      <p:nvPr/>
                    </p:nvSpPr>
                    <p:spPr>
                      <a:xfrm>
                        <a:off x="7952847" y="2076576"/>
                        <a:ext cx="1029829" cy="537016"/>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85" name="文本框 184">
                        <a:extLst>
                          <a:ext uri="{FF2B5EF4-FFF2-40B4-BE49-F238E27FC236}">
                            <a16:creationId xmlns:a16="http://schemas.microsoft.com/office/drawing/2014/main" id="{51E4764C-5D10-BFB4-A584-9F5B17D1451C}"/>
                          </a:ext>
                        </a:extLst>
                      </p:cNvPr>
                      <p:cNvSpPr txBox="1"/>
                      <p:nvPr/>
                    </p:nvSpPr>
                    <p:spPr>
                      <a:xfrm>
                        <a:off x="7639966" y="2698910"/>
                        <a:ext cx="1097363" cy="537016"/>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sp>
                    <p:nvSpPr>
                      <p:cNvPr id="186" name="文本框 185">
                        <a:extLst>
                          <a:ext uri="{FF2B5EF4-FFF2-40B4-BE49-F238E27FC236}">
                            <a16:creationId xmlns:a16="http://schemas.microsoft.com/office/drawing/2014/main" id="{1AF59941-0C16-A2A8-B791-25F3A31A6995}"/>
                          </a:ext>
                        </a:extLst>
                      </p:cNvPr>
                      <p:cNvSpPr txBox="1"/>
                      <p:nvPr/>
                    </p:nvSpPr>
                    <p:spPr>
                      <a:xfrm>
                        <a:off x="8681429" y="2083070"/>
                        <a:ext cx="699817" cy="537016"/>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187" name="直接箭头连接符 186">
                        <a:extLst>
                          <a:ext uri="{FF2B5EF4-FFF2-40B4-BE49-F238E27FC236}">
                            <a16:creationId xmlns:a16="http://schemas.microsoft.com/office/drawing/2014/main" id="{38A4D188-C87A-E185-68C5-0A345D59ADA6}"/>
                          </a:ext>
                        </a:extLst>
                      </p:cNvPr>
                      <p:cNvCxnSpPr>
                        <a:cxnSpLocks/>
                        <a:stCxn id="172" idx="2"/>
                        <a:endCxn id="183" idx="0"/>
                      </p:cNvCxnSpPr>
                      <p:nvPr/>
                    </p:nvCxnSpPr>
                    <p:spPr bwMode="auto">
                      <a:xfrm>
                        <a:off x="7541671" y="1342790"/>
                        <a:ext cx="1093053" cy="3451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88" name="直接箭头连接符 187">
                        <a:extLst>
                          <a:ext uri="{FF2B5EF4-FFF2-40B4-BE49-F238E27FC236}">
                            <a16:creationId xmlns:a16="http://schemas.microsoft.com/office/drawing/2014/main" id="{2FC411C1-6CCE-3064-675F-33A81EC215BA}"/>
                          </a:ext>
                        </a:extLst>
                      </p:cNvPr>
                      <p:cNvCxnSpPr>
                        <a:cxnSpLocks/>
                        <a:stCxn id="183" idx="2"/>
                        <a:endCxn id="184" idx="0"/>
                      </p:cNvCxnSpPr>
                      <p:nvPr/>
                    </p:nvCxnSpPr>
                    <p:spPr bwMode="auto">
                      <a:xfrm flipH="1">
                        <a:off x="8467762" y="1914317"/>
                        <a:ext cx="166962" cy="16225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89" name="直接箭头连接符 188">
                        <a:extLst>
                          <a:ext uri="{FF2B5EF4-FFF2-40B4-BE49-F238E27FC236}">
                            <a16:creationId xmlns:a16="http://schemas.microsoft.com/office/drawing/2014/main" id="{263C13F6-FE08-B57B-DF8E-EE8D1BCA70D4}"/>
                          </a:ext>
                        </a:extLst>
                      </p:cNvPr>
                      <p:cNvCxnSpPr>
                        <a:cxnSpLocks/>
                        <a:stCxn id="183" idx="2"/>
                        <a:endCxn id="186" idx="0"/>
                      </p:cNvCxnSpPr>
                      <p:nvPr/>
                    </p:nvCxnSpPr>
                    <p:spPr bwMode="auto">
                      <a:xfrm>
                        <a:off x="8634724" y="1914317"/>
                        <a:ext cx="396615" cy="168753"/>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90" name="直接箭头连接符 189">
                        <a:extLst>
                          <a:ext uri="{FF2B5EF4-FFF2-40B4-BE49-F238E27FC236}">
                            <a16:creationId xmlns:a16="http://schemas.microsoft.com/office/drawing/2014/main" id="{4A56A1B0-1780-A81A-F328-D744CCF14E08}"/>
                          </a:ext>
                        </a:extLst>
                      </p:cNvPr>
                      <p:cNvCxnSpPr>
                        <a:cxnSpLocks/>
                        <a:stCxn id="184" idx="2"/>
                        <a:endCxn id="185" idx="0"/>
                      </p:cNvCxnSpPr>
                      <p:nvPr/>
                    </p:nvCxnSpPr>
                    <p:spPr bwMode="auto">
                      <a:xfrm flipH="1">
                        <a:off x="8188648" y="2613592"/>
                        <a:ext cx="279114" cy="8531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sp>
                  <p:nvSpPr>
                    <p:cNvPr id="167" name="文本框 166">
                      <a:extLst>
                        <a:ext uri="{FF2B5EF4-FFF2-40B4-BE49-F238E27FC236}">
                          <a16:creationId xmlns:a16="http://schemas.microsoft.com/office/drawing/2014/main" id="{1B1C6806-BDC8-CD9F-E447-6972B7D60015}"/>
                        </a:ext>
                      </a:extLst>
                    </p:cNvPr>
                    <p:cNvSpPr txBox="1"/>
                    <p:nvPr/>
                  </p:nvSpPr>
                  <p:spPr>
                    <a:xfrm>
                      <a:off x="3798235" y="4453023"/>
                      <a:ext cx="1685827" cy="51476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68" name="文本框 167">
                      <a:extLst>
                        <a:ext uri="{FF2B5EF4-FFF2-40B4-BE49-F238E27FC236}">
                          <a16:creationId xmlns:a16="http://schemas.microsoft.com/office/drawing/2014/main" id="{45E0492D-23B3-4A06-6BE5-C7C37326FDB8}"/>
                        </a:ext>
                      </a:extLst>
                    </p:cNvPr>
                    <p:cNvSpPr txBox="1"/>
                    <p:nvPr/>
                  </p:nvSpPr>
                  <p:spPr>
                    <a:xfrm>
                      <a:off x="6196373" y="3834099"/>
                      <a:ext cx="1064497" cy="514761"/>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169" name="直接箭头连接符 168">
                      <a:extLst>
                        <a:ext uri="{FF2B5EF4-FFF2-40B4-BE49-F238E27FC236}">
                          <a16:creationId xmlns:a16="http://schemas.microsoft.com/office/drawing/2014/main" id="{3EDF420C-7635-53F0-67C1-F3C9958E28F5}"/>
                        </a:ext>
                      </a:extLst>
                    </p:cNvPr>
                    <p:cNvCxnSpPr>
                      <a:cxnSpLocks/>
                      <a:stCxn id="184" idx="2"/>
                      <a:endCxn id="168" idx="0"/>
                    </p:cNvCxnSpPr>
                    <p:nvPr/>
                  </p:nvCxnSpPr>
                  <p:spPr bwMode="auto">
                    <a:xfrm>
                      <a:off x="6254623" y="3740478"/>
                      <a:ext cx="473999" cy="9362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70" name="文本框 169">
                      <a:extLst>
                        <a:ext uri="{FF2B5EF4-FFF2-40B4-BE49-F238E27FC236}">
                          <a16:creationId xmlns:a16="http://schemas.microsoft.com/office/drawing/2014/main" id="{127B0C71-83D6-BB94-291D-DF7E00068549}"/>
                        </a:ext>
                      </a:extLst>
                    </p:cNvPr>
                    <p:cNvSpPr txBox="1"/>
                    <p:nvPr/>
                  </p:nvSpPr>
                  <p:spPr>
                    <a:xfrm>
                      <a:off x="5227547" y="4456307"/>
                      <a:ext cx="1481174" cy="51476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grpSp>
            </p:grpSp>
            <p:sp>
              <p:nvSpPr>
                <p:cNvPr id="162" name="文本框 161">
                  <a:extLst>
                    <a:ext uri="{FF2B5EF4-FFF2-40B4-BE49-F238E27FC236}">
                      <a16:creationId xmlns:a16="http://schemas.microsoft.com/office/drawing/2014/main" id="{17D7B0A7-996C-9107-2974-4F4D1FA648FB}"/>
                    </a:ext>
                  </a:extLst>
                </p:cNvPr>
                <p:cNvSpPr txBox="1"/>
                <p:nvPr/>
              </p:nvSpPr>
              <p:spPr>
                <a:xfrm>
                  <a:off x="5261840" y="2947635"/>
                  <a:ext cx="974215" cy="268794"/>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i="1" dirty="0">
                      <a:latin typeface="Palatino Linotype" panose="02040502050505030304" pitchFamily="18" charset="0"/>
                    </a:rPr>
                    <a:t> v</a:t>
                  </a:r>
                  <a:r>
                    <a:rPr lang="en-US" altLang="zh-CN" sz="1100" baseline="-25000" dirty="0">
                      <a:latin typeface="Palatino Linotype" panose="02040502050505030304" pitchFamily="18" charset="0"/>
                    </a:rPr>
                    <a:t>5</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63" name="文本框 162">
                  <a:extLst>
                    <a:ext uri="{FF2B5EF4-FFF2-40B4-BE49-F238E27FC236}">
                      <a16:creationId xmlns:a16="http://schemas.microsoft.com/office/drawing/2014/main" id="{B38EA5ED-5B76-AF44-53C6-4179E3B56506}"/>
                    </a:ext>
                  </a:extLst>
                </p:cNvPr>
                <p:cNvSpPr txBox="1"/>
                <p:nvPr/>
              </p:nvSpPr>
              <p:spPr>
                <a:xfrm>
                  <a:off x="6065330" y="2946467"/>
                  <a:ext cx="935260" cy="268794"/>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i="1" dirty="0">
                      <a:latin typeface="Palatino Linotype" panose="02040502050505030304" pitchFamily="18" charset="0"/>
                    </a:rPr>
                    <a:t> v</a:t>
                  </a:r>
                  <a:r>
                    <a:rPr lang="en-US" altLang="zh-CN" sz="1100" baseline="-25000" dirty="0">
                      <a:latin typeface="Palatino Linotype" panose="02040502050505030304" pitchFamily="18" charset="0"/>
                    </a:rPr>
                    <a:t>5</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grpSp>
          <p:cxnSp>
            <p:nvCxnSpPr>
              <p:cNvPr id="150" name="直接箭头连接符 149">
                <a:extLst>
                  <a:ext uri="{FF2B5EF4-FFF2-40B4-BE49-F238E27FC236}">
                    <a16:creationId xmlns:a16="http://schemas.microsoft.com/office/drawing/2014/main" id="{5567C0B8-F9DE-D93D-CD7C-752BBAB73946}"/>
                  </a:ext>
                </a:extLst>
              </p:cNvPr>
              <p:cNvCxnSpPr>
                <a:cxnSpLocks/>
              </p:cNvCxnSpPr>
              <p:nvPr/>
            </p:nvCxnSpPr>
            <p:spPr bwMode="auto">
              <a:xfrm>
                <a:off x="5756333" y="2889611"/>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51" name="直接箭头连接符 150">
                <a:extLst>
                  <a:ext uri="{FF2B5EF4-FFF2-40B4-BE49-F238E27FC236}">
                    <a16:creationId xmlns:a16="http://schemas.microsoft.com/office/drawing/2014/main" id="{7B459C8D-FA08-A580-AC58-23A81E0AACBF}"/>
                  </a:ext>
                </a:extLst>
              </p:cNvPr>
              <p:cNvCxnSpPr>
                <a:cxnSpLocks/>
              </p:cNvCxnSpPr>
              <p:nvPr/>
            </p:nvCxnSpPr>
            <p:spPr bwMode="auto">
              <a:xfrm>
                <a:off x="5745230" y="2583916"/>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52" name="直接箭头连接符 151">
                <a:extLst>
                  <a:ext uri="{FF2B5EF4-FFF2-40B4-BE49-F238E27FC236}">
                    <a16:creationId xmlns:a16="http://schemas.microsoft.com/office/drawing/2014/main" id="{A2CC62C8-0BFA-048F-6A3F-4CB2B9EF0A26}"/>
                  </a:ext>
                </a:extLst>
              </p:cNvPr>
              <p:cNvCxnSpPr>
                <a:cxnSpLocks/>
              </p:cNvCxnSpPr>
              <p:nvPr/>
            </p:nvCxnSpPr>
            <p:spPr bwMode="auto">
              <a:xfrm>
                <a:off x="5773658" y="2287762"/>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53" name="直接箭头连接符 152">
                <a:extLst>
                  <a:ext uri="{FF2B5EF4-FFF2-40B4-BE49-F238E27FC236}">
                    <a16:creationId xmlns:a16="http://schemas.microsoft.com/office/drawing/2014/main" id="{B76D592C-9DC2-3068-3A16-799BFF23F04A}"/>
                  </a:ext>
                </a:extLst>
              </p:cNvPr>
              <p:cNvCxnSpPr>
                <a:cxnSpLocks/>
              </p:cNvCxnSpPr>
              <p:nvPr/>
            </p:nvCxnSpPr>
            <p:spPr bwMode="auto">
              <a:xfrm>
                <a:off x="6412554" y="2593990"/>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54" name="直接箭头连接符 153">
                <a:extLst>
                  <a:ext uri="{FF2B5EF4-FFF2-40B4-BE49-F238E27FC236}">
                    <a16:creationId xmlns:a16="http://schemas.microsoft.com/office/drawing/2014/main" id="{1E8F7C41-820C-588D-CF1E-40E24014BA42}"/>
                  </a:ext>
                </a:extLst>
              </p:cNvPr>
              <p:cNvCxnSpPr>
                <a:cxnSpLocks/>
              </p:cNvCxnSpPr>
              <p:nvPr/>
            </p:nvCxnSpPr>
            <p:spPr bwMode="auto">
              <a:xfrm>
                <a:off x="6441666" y="2884723"/>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55" name="文本框 154">
                <a:extLst>
                  <a:ext uri="{FF2B5EF4-FFF2-40B4-BE49-F238E27FC236}">
                    <a16:creationId xmlns:a16="http://schemas.microsoft.com/office/drawing/2014/main" id="{77C520C6-CBFA-7F14-D75A-84A3B4830ACE}"/>
                  </a:ext>
                </a:extLst>
              </p:cNvPr>
              <p:cNvSpPr txBox="1"/>
              <p:nvPr/>
            </p:nvSpPr>
            <p:spPr>
              <a:xfrm>
                <a:off x="4944024" y="2990838"/>
                <a:ext cx="389231" cy="252983"/>
              </a:xfrm>
              <a:prstGeom prst="rect">
                <a:avLst/>
              </a:prstGeom>
              <a:noFill/>
            </p:spPr>
            <p:txBody>
              <a:bodyPr wrap="square" rtlCol="0">
                <a:spAutoFit/>
              </a:bodyPr>
              <a:lstStyle/>
              <a:p>
                <a:r>
                  <a:rPr lang="en-US" altLang="zh-CN" sz="1000" dirty="0">
                    <a:solidFill>
                      <a:schemeClr val="accent1"/>
                    </a:solidFill>
                    <a:latin typeface="微软雅黑" panose="020B0503020204020204" pitchFamily="34" charset="-122"/>
                    <a:ea typeface="微软雅黑" panose="020B0503020204020204" pitchFamily="34" charset="-122"/>
                  </a:rPr>
                  <a:t>S2</a:t>
                </a:r>
              </a:p>
            </p:txBody>
          </p:sp>
          <p:cxnSp>
            <p:nvCxnSpPr>
              <p:cNvPr id="156" name="直接箭头连接符 155">
                <a:extLst>
                  <a:ext uri="{FF2B5EF4-FFF2-40B4-BE49-F238E27FC236}">
                    <a16:creationId xmlns:a16="http://schemas.microsoft.com/office/drawing/2014/main" id="{E60B490D-3F6D-6BEB-D30F-71B31921FAE6}"/>
                  </a:ext>
                </a:extLst>
              </p:cNvPr>
              <p:cNvCxnSpPr>
                <a:cxnSpLocks/>
              </p:cNvCxnSpPr>
              <p:nvPr/>
            </p:nvCxnSpPr>
            <p:spPr bwMode="auto">
              <a:xfrm rot="5400000" flipV="1">
                <a:off x="5305198" y="3047264"/>
                <a:ext cx="0" cy="106566"/>
              </a:xfrm>
              <a:prstGeom prst="straightConnector1">
                <a:avLst/>
              </a:prstGeom>
              <a:solidFill>
                <a:schemeClr val="accent1"/>
              </a:solidFill>
              <a:ln w="9525" cap="flat" cmpd="sng" algn="ctr">
                <a:solidFill>
                  <a:schemeClr val="accent1"/>
                </a:solidFill>
                <a:prstDash val="solid"/>
                <a:miter lim="800000"/>
                <a:headEnd type="none" w="med" len="med"/>
                <a:tailEnd type="triangle"/>
              </a:ln>
              <a:effectLst/>
            </p:spPr>
          </p:cxnSp>
          <p:sp>
            <p:nvSpPr>
              <p:cNvPr id="157" name="文本框 156">
                <a:extLst>
                  <a:ext uri="{FF2B5EF4-FFF2-40B4-BE49-F238E27FC236}">
                    <a16:creationId xmlns:a16="http://schemas.microsoft.com/office/drawing/2014/main" id="{59313560-C9BE-774B-2843-83223419AB14}"/>
                  </a:ext>
                </a:extLst>
              </p:cNvPr>
              <p:cNvSpPr txBox="1"/>
              <p:nvPr/>
            </p:nvSpPr>
            <p:spPr>
              <a:xfrm>
                <a:off x="6965181" y="2977383"/>
                <a:ext cx="389231" cy="252983"/>
              </a:xfrm>
              <a:prstGeom prst="rect">
                <a:avLst/>
              </a:prstGeom>
              <a:noFill/>
            </p:spPr>
            <p:txBody>
              <a:bodyPr wrap="square" rtlCol="0">
                <a:spAutoFit/>
              </a:bodyPr>
              <a:lstStyle/>
              <a:p>
                <a:r>
                  <a:rPr lang="en-US" altLang="zh-CN" sz="1000" dirty="0">
                    <a:solidFill>
                      <a:schemeClr val="accent1"/>
                    </a:solidFill>
                    <a:latin typeface="微软雅黑" panose="020B0503020204020204" pitchFamily="34" charset="-122"/>
                    <a:ea typeface="微软雅黑" panose="020B0503020204020204" pitchFamily="34" charset="-122"/>
                  </a:rPr>
                  <a:t>S3</a:t>
                </a:r>
              </a:p>
            </p:txBody>
          </p:sp>
          <p:cxnSp>
            <p:nvCxnSpPr>
              <p:cNvPr id="158" name="直接箭头连接符 157">
                <a:extLst>
                  <a:ext uri="{FF2B5EF4-FFF2-40B4-BE49-F238E27FC236}">
                    <a16:creationId xmlns:a16="http://schemas.microsoft.com/office/drawing/2014/main" id="{82E90B63-8323-C808-DE63-CD4134DD8D46}"/>
                  </a:ext>
                </a:extLst>
              </p:cNvPr>
              <p:cNvCxnSpPr>
                <a:cxnSpLocks/>
              </p:cNvCxnSpPr>
              <p:nvPr/>
            </p:nvCxnSpPr>
            <p:spPr bwMode="auto">
              <a:xfrm rot="16200000" flipV="1">
                <a:off x="6986224" y="3043376"/>
                <a:ext cx="0" cy="106566"/>
              </a:xfrm>
              <a:prstGeom prst="straightConnector1">
                <a:avLst/>
              </a:prstGeom>
              <a:solidFill>
                <a:schemeClr val="accent1"/>
              </a:solidFill>
              <a:ln w="9525" cap="flat" cmpd="sng" algn="ctr">
                <a:solidFill>
                  <a:schemeClr val="accent1"/>
                </a:solidFill>
                <a:prstDash val="solid"/>
                <a:miter lim="800000"/>
                <a:headEnd type="none" w="med" len="med"/>
                <a:tailEnd type="triangle"/>
              </a:ln>
              <a:effectLst/>
            </p:spPr>
          </p:cxnSp>
          <p:sp>
            <p:nvSpPr>
              <p:cNvPr id="159" name="任意多边形: 形状 158">
                <a:extLst>
                  <a:ext uri="{FF2B5EF4-FFF2-40B4-BE49-F238E27FC236}">
                    <a16:creationId xmlns:a16="http://schemas.microsoft.com/office/drawing/2014/main" id="{D1FCCDB9-9A3A-240B-5574-1E53A70D36F5}"/>
                  </a:ext>
                </a:extLst>
              </p:cNvPr>
              <p:cNvSpPr/>
              <p:nvPr/>
            </p:nvSpPr>
            <p:spPr>
              <a:xfrm>
                <a:off x="4336238" y="1647825"/>
                <a:ext cx="1073962" cy="1016000"/>
              </a:xfrm>
              <a:custGeom>
                <a:avLst/>
                <a:gdLst>
                  <a:gd name="connsiteX0" fmla="*/ 1073962 w 1073962"/>
                  <a:gd name="connsiteY0" fmla="*/ 0 h 1016000"/>
                  <a:gd name="connsiteX1" fmla="*/ 400862 w 1073962"/>
                  <a:gd name="connsiteY1" fmla="*/ 381000 h 1016000"/>
                  <a:gd name="connsiteX2" fmla="*/ 10337 w 1073962"/>
                  <a:gd name="connsiteY2" fmla="*/ 809625 h 1016000"/>
                  <a:gd name="connsiteX3" fmla="*/ 118287 w 1073962"/>
                  <a:gd name="connsiteY3" fmla="*/ 1016000 h 1016000"/>
                </a:gdLst>
                <a:ahLst/>
                <a:cxnLst>
                  <a:cxn ang="0">
                    <a:pos x="connsiteX0" y="connsiteY0"/>
                  </a:cxn>
                  <a:cxn ang="0">
                    <a:pos x="connsiteX1" y="connsiteY1"/>
                  </a:cxn>
                  <a:cxn ang="0">
                    <a:pos x="connsiteX2" y="connsiteY2"/>
                  </a:cxn>
                  <a:cxn ang="0">
                    <a:pos x="connsiteX3" y="connsiteY3"/>
                  </a:cxn>
                </a:cxnLst>
                <a:rect l="l" t="t" r="r" b="b"/>
                <a:pathLst>
                  <a:path w="1073962" h="1016000">
                    <a:moveTo>
                      <a:pt x="1073962" y="0"/>
                    </a:moveTo>
                    <a:cubicBezTo>
                      <a:pt x="826047" y="123031"/>
                      <a:pt x="578133" y="246063"/>
                      <a:pt x="400862" y="381000"/>
                    </a:cubicBezTo>
                    <a:cubicBezTo>
                      <a:pt x="223591" y="515937"/>
                      <a:pt x="57433" y="703792"/>
                      <a:pt x="10337" y="809625"/>
                    </a:cubicBezTo>
                    <a:cubicBezTo>
                      <a:pt x="-36759" y="915458"/>
                      <a:pt x="90770" y="984250"/>
                      <a:pt x="118287" y="1016000"/>
                    </a:cubicBezTo>
                  </a:path>
                </a:pathLst>
              </a:custGeom>
              <a:noFill/>
              <a:ln>
                <a:solidFill>
                  <a:srgbClr val="FF0000"/>
                </a:solidFill>
                <a:prstDash val="sysDot"/>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任意多边形: 形状 159">
                <a:extLst>
                  <a:ext uri="{FF2B5EF4-FFF2-40B4-BE49-F238E27FC236}">
                    <a16:creationId xmlns:a16="http://schemas.microsoft.com/office/drawing/2014/main" id="{ABA63765-0163-9527-1088-F1A0A6903ED2}"/>
                  </a:ext>
                </a:extLst>
              </p:cNvPr>
              <p:cNvSpPr/>
              <p:nvPr/>
            </p:nvSpPr>
            <p:spPr>
              <a:xfrm>
                <a:off x="4914900" y="2131721"/>
                <a:ext cx="638175" cy="821029"/>
              </a:xfrm>
              <a:custGeom>
                <a:avLst/>
                <a:gdLst>
                  <a:gd name="connsiteX0" fmla="*/ 0 w 638175"/>
                  <a:gd name="connsiteY0" fmla="*/ 525754 h 821029"/>
                  <a:gd name="connsiteX1" fmla="*/ 257175 w 638175"/>
                  <a:gd name="connsiteY1" fmla="*/ 268579 h 821029"/>
                  <a:gd name="connsiteX2" fmla="*/ 349250 w 638175"/>
                  <a:gd name="connsiteY2" fmla="*/ 39979 h 821029"/>
                  <a:gd name="connsiteX3" fmla="*/ 460375 w 638175"/>
                  <a:gd name="connsiteY3" fmla="*/ 65379 h 821029"/>
                  <a:gd name="connsiteX4" fmla="*/ 511175 w 638175"/>
                  <a:gd name="connsiteY4" fmla="*/ 674979 h 821029"/>
                  <a:gd name="connsiteX5" fmla="*/ 638175 w 638175"/>
                  <a:gd name="connsiteY5" fmla="*/ 821029 h 82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75" h="821029">
                    <a:moveTo>
                      <a:pt x="0" y="525754"/>
                    </a:moveTo>
                    <a:cubicBezTo>
                      <a:pt x="99483" y="437647"/>
                      <a:pt x="198967" y="349541"/>
                      <a:pt x="257175" y="268579"/>
                    </a:cubicBezTo>
                    <a:cubicBezTo>
                      <a:pt x="315383" y="187616"/>
                      <a:pt x="315383" y="73846"/>
                      <a:pt x="349250" y="39979"/>
                    </a:cubicBezTo>
                    <a:cubicBezTo>
                      <a:pt x="383117" y="6112"/>
                      <a:pt x="433388" y="-40454"/>
                      <a:pt x="460375" y="65379"/>
                    </a:cubicBezTo>
                    <a:cubicBezTo>
                      <a:pt x="487362" y="171212"/>
                      <a:pt x="481542" y="549037"/>
                      <a:pt x="511175" y="674979"/>
                    </a:cubicBezTo>
                    <a:cubicBezTo>
                      <a:pt x="540808" y="800921"/>
                      <a:pt x="587375" y="804096"/>
                      <a:pt x="638175" y="821029"/>
                    </a:cubicBezTo>
                  </a:path>
                </a:pathLst>
              </a:custGeom>
              <a:noFill/>
              <a:ln>
                <a:solidFill>
                  <a:srgbClr val="FF0000"/>
                </a:solidFill>
                <a:prstDash val="sysDot"/>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1" name="文本框 190">
              <a:extLst>
                <a:ext uri="{FF2B5EF4-FFF2-40B4-BE49-F238E27FC236}">
                  <a16:creationId xmlns:a16="http://schemas.microsoft.com/office/drawing/2014/main" id="{FFFB8F0B-C501-073F-38A3-119A23D9FBE3}"/>
                </a:ext>
              </a:extLst>
            </p:cNvPr>
            <p:cNvSpPr txBox="1"/>
            <p:nvPr/>
          </p:nvSpPr>
          <p:spPr>
            <a:xfrm>
              <a:off x="6324965" y="3833072"/>
              <a:ext cx="712911" cy="487277"/>
            </a:xfrm>
            <a:prstGeom prst="rect">
              <a:avLst/>
            </a:prstGeom>
            <a:noFill/>
          </p:spPr>
          <p:txBody>
            <a:bodyPr wrap="square" rtlCol="0">
              <a:sp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多项式</a:t>
              </a:r>
              <a:endParaRPr lang="en-US" altLang="zh-CN" sz="1000" dirty="0">
                <a:solidFill>
                  <a:srgbClr val="FF0000"/>
                </a:solidFill>
                <a:latin typeface="微软雅黑" panose="020B0503020204020204" pitchFamily="34" charset="-122"/>
                <a:ea typeface="微软雅黑" panose="020B0503020204020204" pitchFamily="34" charset="-122"/>
              </a:endParaRPr>
            </a:p>
            <a:p>
              <a:pPr algn="ctr"/>
              <a:r>
                <a:rPr lang="zh-CN" altLang="en-US" sz="1000" dirty="0">
                  <a:solidFill>
                    <a:srgbClr val="FF0000"/>
                  </a:solidFill>
                  <a:latin typeface="微软雅黑" panose="020B0503020204020204" pitchFamily="34" charset="-122"/>
                  <a:ea typeface="微软雅黑" panose="020B0503020204020204" pitchFamily="34" charset="-122"/>
                </a:rPr>
                <a:t>时间</a:t>
              </a:r>
            </a:p>
          </p:txBody>
        </p:sp>
        <p:sp>
          <p:nvSpPr>
            <p:cNvPr id="192" name="文本框 191">
              <a:extLst>
                <a:ext uri="{FF2B5EF4-FFF2-40B4-BE49-F238E27FC236}">
                  <a16:creationId xmlns:a16="http://schemas.microsoft.com/office/drawing/2014/main" id="{3FF73834-3717-F995-737D-F2107F88ABD6}"/>
                </a:ext>
              </a:extLst>
            </p:cNvPr>
            <p:cNvSpPr txBox="1"/>
            <p:nvPr/>
          </p:nvSpPr>
          <p:spPr>
            <a:xfrm>
              <a:off x="6930473" y="4490565"/>
              <a:ext cx="612307" cy="487277"/>
            </a:xfrm>
            <a:prstGeom prst="rect">
              <a:avLst/>
            </a:prstGeom>
            <a:noFill/>
          </p:spPr>
          <p:txBody>
            <a:bodyPr wrap="square" rtlCol="0">
              <a:sp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多项式</a:t>
              </a:r>
              <a:endParaRPr lang="en-US" altLang="zh-CN" sz="1000" dirty="0">
                <a:solidFill>
                  <a:srgbClr val="FF0000"/>
                </a:solidFill>
                <a:latin typeface="微软雅黑" panose="020B0503020204020204" pitchFamily="34" charset="-122"/>
                <a:ea typeface="微软雅黑" panose="020B0503020204020204" pitchFamily="34" charset="-122"/>
              </a:endParaRPr>
            </a:p>
            <a:p>
              <a:pPr algn="ctr"/>
              <a:r>
                <a:rPr lang="zh-CN" altLang="en-US" sz="1000" dirty="0">
                  <a:solidFill>
                    <a:srgbClr val="FF0000"/>
                  </a:solidFill>
                  <a:latin typeface="微软雅黑" panose="020B0503020204020204" pitchFamily="34" charset="-122"/>
                  <a:ea typeface="微软雅黑" panose="020B0503020204020204" pitchFamily="34" charset="-122"/>
                </a:rPr>
                <a:t>时间</a:t>
              </a:r>
            </a:p>
          </p:txBody>
        </p:sp>
      </p:grpSp>
      <p:grpSp>
        <p:nvGrpSpPr>
          <p:cNvPr id="333" name="组合 332">
            <a:extLst>
              <a:ext uri="{FF2B5EF4-FFF2-40B4-BE49-F238E27FC236}">
                <a16:creationId xmlns:a16="http://schemas.microsoft.com/office/drawing/2014/main" id="{B28830D4-9396-A5CC-EAA2-72B8722E90B1}"/>
              </a:ext>
            </a:extLst>
          </p:cNvPr>
          <p:cNvGrpSpPr/>
          <p:nvPr/>
        </p:nvGrpSpPr>
        <p:grpSpPr>
          <a:xfrm>
            <a:off x="6003690" y="4809033"/>
            <a:ext cx="2310027" cy="1475407"/>
            <a:chOff x="5466672" y="4850187"/>
            <a:chExt cx="2310027" cy="1475407"/>
          </a:xfrm>
        </p:grpSpPr>
        <p:grpSp>
          <p:nvGrpSpPr>
            <p:cNvPr id="213" name="组合 212">
              <a:extLst>
                <a:ext uri="{FF2B5EF4-FFF2-40B4-BE49-F238E27FC236}">
                  <a16:creationId xmlns:a16="http://schemas.microsoft.com/office/drawing/2014/main" id="{A88C0E19-9636-8A55-9F16-73D7FEFA77F1}"/>
                </a:ext>
              </a:extLst>
            </p:cNvPr>
            <p:cNvGrpSpPr/>
            <p:nvPr/>
          </p:nvGrpSpPr>
          <p:grpSpPr>
            <a:xfrm>
              <a:off x="5863377" y="4850187"/>
              <a:ext cx="1913322" cy="1475407"/>
              <a:chOff x="6324970" y="4473095"/>
              <a:chExt cx="1840480" cy="1545036"/>
            </a:xfrm>
          </p:grpSpPr>
          <mc:AlternateContent xmlns:mc="http://schemas.openxmlformats.org/markup-compatibility/2006" xmlns:a14="http://schemas.microsoft.com/office/drawing/2010/main">
            <mc:Choice Requires="a14">
              <p:sp>
                <p:nvSpPr>
                  <p:cNvPr id="225" name="矩形: 圆角 224">
                    <a:extLst>
                      <a:ext uri="{FF2B5EF4-FFF2-40B4-BE49-F238E27FC236}">
                        <a16:creationId xmlns:a16="http://schemas.microsoft.com/office/drawing/2014/main" id="{818A36BA-455F-FA1D-D109-5FD59BFD558D}"/>
                      </a:ext>
                    </a:extLst>
                  </p:cNvPr>
                  <p:cNvSpPr/>
                  <p:nvPr/>
                </p:nvSpPr>
                <p:spPr>
                  <a:xfrm>
                    <a:off x="6659972" y="4473095"/>
                    <a:ext cx="1505478"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1</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2</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3</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4</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5</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6</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7</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8</m:t>
                              </m:r>
                            </m:sub>
                          </m:sSub>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79" name="矩形: 圆角 78">
                    <a:extLst>
                      <a:ext uri="{FF2B5EF4-FFF2-40B4-BE49-F238E27FC236}">
                        <a16:creationId xmlns:a16="http://schemas.microsoft.com/office/drawing/2014/main" id="{EE811E96-1BB8-4564-AF36-E3111690D3DA}"/>
                      </a:ext>
                    </a:extLst>
                  </p:cNvPr>
                  <p:cNvSpPr>
                    <a:spLocks noRot="1" noChangeAspect="1" noMove="1" noResize="1" noEditPoints="1" noAdjustHandles="1" noChangeArrowheads="1" noChangeShapeType="1" noTextEdit="1"/>
                  </p:cNvSpPr>
                  <p:nvPr/>
                </p:nvSpPr>
                <p:spPr>
                  <a:xfrm>
                    <a:off x="6659972" y="4473095"/>
                    <a:ext cx="1505478" cy="162000"/>
                  </a:xfrm>
                  <a:prstGeom prst="roundRect">
                    <a:avLst/>
                  </a:prstGeom>
                  <a:blipFill>
                    <a:blip r:embed="rId36"/>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6" name="矩形: 圆角 225">
                    <a:extLst>
                      <a:ext uri="{FF2B5EF4-FFF2-40B4-BE49-F238E27FC236}">
                        <a16:creationId xmlns:a16="http://schemas.microsoft.com/office/drawing/2014/main" id="{F5A12463-DC18-7D58-EEFE-A455E7CF92C3}"/>
                      </a:ext>
                    </a:extLst>
                  </p:cNvPr>
                  <p:cNvSpPr/>
                  <p:nvPr/>
                </p:nvSpPr>
                <p:spPr>
                  <a:xfrm>
                    <a:off x="6822420" y="4821411"/>
                    <a:ext cx="1080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2</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3</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4</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5</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6</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8</m:t>
                              </m:r>
                            </m:sub>
                          </m:sSub>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80" name="矩形: 圆角 79">
                    <a:extLst>
                      <a:ext uri="{FF2B5EF4-FFF2-40B4-BE49-F238E27FC236}">
                        <a16:creationId xmlns:a16="http://schemas.microsoft.com/office/drawing/2014/main" id="{956A5216-7F32-41A7-9AC1-FA47359A8A8E}"/>
                      </a:ext>
                    </a:extLst>
                  </p:cNvPr>
                  <p:cNvSpPr>
                    <a:spLocks noRot="1" noChangeAspect="1" noMove="1" noResize="1" noEditPoints="1" noAdjustHandles="1" noChangeArrowheads="1" noChangeShapeType="1" noTextEdit="1"/>
                  </p:cNvSpPr>
                  <p:nvPr/>
                </p:nvSpPr>
                <p:spPr>
                  <a:xfrm>
                    <a:off x="6822420" y="4821411"/>
                    <a:ext cx="1080000" cy="162000"/>
                  </a:xfrm>
                  <a:prstGeom prst="roundRect">
                    <a:avLst/>
                  </a:prstGeom>
                  <a:blipFill>
                    <a:blip r:embed="rId37"/>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7" name="矩形: 圆角 226">
                    <a:extLst>
                      <a:ext uri="{FF2B5EF4-FFF2-40B4-BE49-F238E27FC236}">
                        <a16:creationId xmlns:a16="http://schemas.microsoft.com/office/drawing/2014/main" id="{225FB09C-5B3B-FB89-BD11-C1C7EF728341}"/>
                      </a:ext>
                    </a:extLst>
                  </p:cNvPr>
                  <p:cNvSpPr/>
                  <p:nvPr/>
                </p:nvSpPr>
                <p:spPr>
                  <a:xfrm>
                    <a:off x="6445776" y="5201547"/>
                    <a:ext cx="576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3</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4</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8</m:t>
                              </m:r>
                            </m:sub>
                          </m:sSub>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81" name="矩形: 圆角 80">
                    <a:extLst>
                      <a:ext uri="{FF2B5EF4-FFF2-40B4-BE49-F238E27FC236}">
                        <a16:creationId xmlns:a16="http://schemas.microsoft.com/office/drawing/2014/main" id="{B6368927-329F-4434-83BB-DFC6500F7458}"/>
                      </a:ext>
                    </a:extLst>
                  </p:cNvPr>
                  <p:cNvSpPr>
                    <a:spLocks noRot="1" noChangeAspect="1" noMove="1" noResize="1" noEditPoints="1" noAdjustHandles="1" noChangeArrowheads="1" noChangeShapeType="1" noTextEdit="1"/>
                  </p:cNvSpPr>
                  <p:nvPr/>
                </p:nvSpPr>
                <p:spPr>
                  <a:xfrm>
                    <a:off x="6445776" y="5201547"/>
                    <a:ext cx="576000" cy="162000"/>
                  </a:xfrm>
                  <a:prstGeom prst="roundRect">
                    <a:avLst/>
                  </a:prstGeom>
                  <a:blipFill>
                    <a:blip r:embed="rId38"/>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8" name="矩形: 圆角 227">
                    <a:extLst>
                      <a:ext uri="{FF2B5EF4-FFF2-40B4-BE49-F238E27FC236}">
                        <a16:creationId xmlns:a16="http://schemas.microsoft.com/office/drawing/2014/main" id="{B64F65AB-7C36-BA9F-51C0-B3831C0CACCB}"/>
                      </a:ext>
                    </a:extLst>
                  </p:cNvPr>
                  <p:cNvSpPr/>
                  <p:nvPr/>
                </p:nvSpPr>
                <p:spPr>
                  <a:xfrm>
                    <a:off x="7146746" y="5197755"/>
                    <a:ext cx="432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6</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8</m:t>
                              </m:r>
                            </m:sub>
                          </m:sSub>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82" name="矩形: 圆角 81">
                    <a:extLst>
                      <a:ext uri="{FF2B5EF4-FFF2-40B4-BE49-F238E27FC236}">
                        <a16:creationId xmlns:a16="http://schemas.microsoft.com/office/drawing/2014/main" id="{117F843E-84EF-4A33-98CB-D22A7CC6C7B3}"/>
                      </a:ext>
                    </a:extLst>
                  </p:cNvPr>
                  <p:cNvSpPr>
                    <a:spLocks noRot="1" noChangeAspect="1" noMove="1" noResize="1" noEditPoints="1" noAdjustHandles="1" noChangeArrowheads="1" noChangeShapeType="1" noTextEdit="1"/>
                  </p:cNvSpPr>
                  <p:nvPr/>
                </p:nvSpPr>
                <p:spPr>
                  <a:xfrm>
                    <a:off x="7146746" y="5197755"/>
                    <a:ext cx="432000" cy="162000"/>
                  </a:xfrm>
                  <a:prstGeom prst="roundRect">
                    <a:avLst/>
                  </a:prstGeom>
                  <a:blipFill>
                    <a:blip r:embed="rId39"/>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9" name="矩形: 圆角 228">
                    <a:extLst>
                      <a:ext uri="{FF2B5EF4-FFF2-40B4-BE49-F238E27FC236}">
                        <a16:creationId xmlns:a16="http://schemas.microsoft.com/office/drawing/2014/main" id="{FA792532-D29F-C993-D601-455FD746DA41}"/>
                      </a:ext>
                    </a:extLst>
                  </p:cNvPr>
                  <p:cNvSpPr/>
                  <p:nvPr/>
                </p:nvSpPr>
                <p:spPr>
                  <a:xfrm>
                    <a:off x="7713351" y="5207001"/>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dirty="0">
                                  <a:latin typeface="Cambria Math" panose="02040503050406030204" pitchFamily="18" charset="0"/>
                                </a:rPr>
                              </m:ctrlPr>
                            </m:sSubPr>
                            <m:e>
                              <m:r>
                                <a:rPr lang="en-US" altLang="zh-CN" sz="1000" i="1" dirty="0">
                                  <a:latin typeface="Cambria Math" panose="02040503050406030204" pitchFamily="18" charset="0"/>
                                </a:rPr>
                                <m:t>𝑣</m:t>
                              </m:r>
                            </m:e>
                            <m:sub>
                              <m:r>
                                <a:rPr lang="en-US" altLang="zh-CN" sz="1000" i="1" dirty="0">
                                  <a:latin typeface="Cambria Math" panose="02040503050406030204" pitchFamily="18" charset="0"/>
                                </a:rPr>
                                <m:t>8</m:t>
                              </m:r>
                            </m:sub>
                          </m:sSub>
                        </m:oMath>
                      </m:oMathPara>
                    </a14:m>
                    <a:endParaRPr lang="zh-CN" altLang="en-US" sz="1000" dirty="0"/>
                  </a:p>
                </p:txBody>
              </p:sp>
            </mc:Choice>
            <mc:Fallback xmlns="">
              <p:sp>
                <p:nvSpPr>
                  <p:cNvPr id="83" name="矩形: 圆角 82">
                    <a:extLst>
                      <a:ext uri="{FF2B5EF4-FFF2-40B4-BE49-F238E27FC236}">
                        <a16:creationId xmlns:a16="http://schemas.microsoft.com/office/drawing/2014/main" id="{0A9098AF-1A1C-4AB3-9DAF-30F4B4A51884}"/>
                      </a:ext>
                    </a:extLst>
                  </p:cNvPr>
                  <p:cNvSpPr>
                    <a:spLocks noRot="1" noChangeAspect="1" noMove="1" noResize="1" noEditPoints="1" noAdjustHandles="1" noChangeArrowheads="1" noChangeShapeType="1" noTextEdit="1"/>
                  </p:cNvSpPr>
                  <p:nvPr/>
                </p:nvSpPr>
                <p:spPr>
                  <a:xfrm>
                    <a:off x="7713351" y="5207001"/>
                    <a:ext cx="288000" cy="162000"/>
                  </a:xfrm>
                  <a:prstGeom prst="roundRect">
                    <a:avLst/>
                  </a:prstGeom>
                  <a:blipFill>
                    <a:blip r:embed="rId40"/>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p:sp>
            <p:nvSpPr>
              <p:cNvPr id="230" name="矩形: 圆角 229">
                <a:extLst>
                  <a:ext uri="{FF2B5EF4-FFF2-40B4-BE49-F238E27FC236}">
                    <a16:creationId xmlns:a16="http://schemas.microsoft.com/office/drawing/2014/main" id="{4FF8AA95-7630-D912-DDE7-5B55EA489AD3}"/>
                  </a:ext>
                </a:extLst>
              </p:cNvPr>
              <p:cNvSpPr/>
              <p:nvPr/>
            </p:nvSpPr>
            <p:spPr>
              <a:xfrm>
                <a:off x="7711130" y="5536029"/>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200" dirty="0"/>
              </a:p>
            </p:txBody>
          </p:sp>
          <p:sp>
            <p:nvSpPr>
              <p:cNvPr id="231" name="矩形: 圆角 230">
                <a:extLst>
                  <a:ext uri="{FF2B5EF4-FFF2-40B4-BE49-F238E27FC236}">
                    <a16:creationId xmlns:a16="http://schemas.microsoft.com/office/drawing/2014/main" id="{FBF171C8-DCBA-9ACD-B67F-6FC502552407}"/>
                  </a:ext>
                </a:extLst>
              </p:cNvPr>
              <p:cNvSpPr/>
              <p:nvPr/>
            </p:nvSpPr>
            <p:spPr>
              <a:xfrm>
                <a:off x="6785972" y="5553314"/>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endParaRPr lang="zh-CN" altLang="en-US" sz="1200" dirty="0"/>
              </a:p>
            </p:txBody>
          </p:sp>
          <mc:AlternateContent xmlns:mc="http://schemas.openxmlformats.org/markup-compatibility/2006" xmlns:a14="http://schemas.microsoft.com/office/drawing/2010/main">
            <mc:Choice Requires="a14">
              <p:sp>
                <p:nvSpPr>
                  <p:cNvPr id="232" name="矩形: 圆角 231">
                    <a:extLst>
                      <a:ext uri="{FF2B5EF4-FFF2-40B4-BE49-F238E27FC236}">
                        <a16:creationId xmlns:a16="http://schemas.microsoft.com/office/drawing/2014/main" id="{2BAE2974-1C9E-6A02-D7C8-B3106A6BA922}"/>
                      </a:ext>
                    </a:extLst>
                  </p:cNvPr>
                  <p:cNvSpPr/>
                  <p:nvPr/>
                </p:nvSpPr>
                <p:spPr>
                  <a:xfrm>
                    <a:off x="7217240" y="5546703"/>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𝑣</m:t>
                              </m:r>
                            </m:e>
                            <m:sub>
                              <m:r>
                                <a:rPr lang="en-US" altLang="zh-CN" sz="1000" i="1">
                                  <a:latin typeface="Cambria Math" panose="02040503050406030204" pitchFamily="18" charset="0"/>
                                </a:rPr>
                                <m:t>8</m:t>
                              </m:r>
                            </m:sub>
                          </m:sSub>
                        </m:oMath>
                      </m:oMathPara>
                    </a14:m>
                    <a:endParaRPr lang="zh-CN" altLang="en-US" sz="1000" dirty="0"/>
                  </a:p>
                </p:txBody>
              </p:sp>
            </mc:Choice>
            <mc:Fallback xmlns="">
              <p:sp>
                <p:nvSpPr>
                  <p:cNvPr id="202" name="矩形: 圆角 201">
                    <a:extLst>
                      <a:ext uri="{FF2B5EF4-FFF2-40B4-BE49-F238E27FC236}">
                        <a16:creationId xmlns:a16="http://schemas.microsoft.com/office/drawing/2014/main" id="{80EE01D8-6ABE-4194-B365-BE270621F538}"/>
                      </a:ext>
                    </a:extLst>
                  </p:cNvPr>
                  <p:cNvSpPr>
                    <a:spLocks noRot="1" noChangeAspect="1" noMove="1" noResize="1" noEditPoints="1" noAdjustHandles="1" noChangeArrowheads="1" noChangeShapeType="1" noTextEdit="1"/>
                  </p:cNvSpPr>
                  <p:nvPr/>
                </p:nvSpPr>
                <p:spPr>
                  <a:xfrm>
                    <a:off x="7217240" y="5546703"/>
                    <a:ext cx="288000" cy="162000"/>
                  </a:xfrm>
                  <a:prstGeom prst="roundRect">
                    <a:avLst/>
                  </a:prstGeom>
                  <a:blipFill>
                    <a:blip r:embed="rId41"/>
                    <a:stretch>
                      <a:fillRect b="-11111"/>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3" name="矩形: 圆角 232">
                    <a:extLst>
                      <a:ext uri="{FF2B5EF4-FFF2-40B4-BE49-F238E27FC236}">
                        <a16:creationId xmlns:a16="http://schemas.microsoft.com/office/drawing/2014/main" id="{7F5B53EC-9D73-B4EC-2992-D7F2B961FCBC}"/>
                      </a:ext>
                    </a:extLst>
                  </p:cNvPr>
                  <p:cNvSpPr/>
                  <p:nvPr/>
                </p:nvSpPr>
                <p:spPr>
                  <a:xfrm>
                    <a:off x="6400826" y="5555872"/>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𝑣</m:t>
                              </m:r>
                            </m:e>
                            <m:sub>
                              <m:r>
                                <a:rPr lang="en-US" altLang="zh-CN" sz="1000" i="1">
                                  <a:latin typeface="Cambria Math" panose="02040503050406030204" pitchFamily="18" charset="0"/>
                                </a:rPr>
                                <m:t>4</m:t>
                              </m:r>
                            </m:sub>
                          </m:sSub>
                        </m:oMath>
                      </m:oMathPara>
                    </a14:m>
                    <a:endParaRPr lang="zh-CN" altLang="en-US" sz="1000" dirty="0"/>
                  </a:p>
                </p:txBody>
              </p:sp>
            </mc:Choice>
            <mc:Fallback xmlns="">
              <p:sp>
                <p:nvSpPr>
                  <p:cNvPr id="87" name="矩形: 圆角 86">
                    <a:extLst>
                      <a:ext uri="{FF2B5EF4-FFF2-40B4-BE49-F238E27FC236}">
                        <a16:creationId xmlns:a16="http://schemas.microsoft.com/office/drawing/2014/main" id="{B647DC02-84D4-4C47-956C-7D085CC2781F}"/>
                      </a:ext>
                    </a:extLst>
                  </p:cNvPr>
                  <p:cNvSpPr>
                    <a:spLocks noRot="1" noChangeAspect="1" noMove="1" noResize="1" noEditPoints="1" noAdjustHandles="1" noChangeArrowheads="1" noChangeShapeType="1" noTextEdit="1"/>
                  </p:cNvSpPr>
                  <p:nvPr/>
                </p:nvSpPr>
                <p:spPr>
                  <a:xfrm>
                    <a:off x="6400826" y="5555872"/>
                    <a:ext cx="288000" cy="162000"/>
                  </a:xfrm>
                  <a:prstGeom prst="roundRect">
                    <a:avLst/>
                  </a:prstGeom>
                  <a:blipFill>
                    <a:blip r:embed="rId42"/>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p:sp>
            <p:nvSpPr>
              <p:cNvPr id="234" name="矩形: 圆角 233">
                <a:extLst>
                  <a:ext uri="{FF2B5EF4-FFF2-40B4-BE49-F238E27FC236}">
                    <a16:creationId xmlns:a16="http://schemas.microsoft.com/office/drawing/2014/main" id="{D616E93A-01A4-A49E-F7AF-DEC6D8F024AF}"/>
                  </a:ext>
                </a:extLst>
              </p:cNvPr>
              <p:cNvSpPr/>
              <p:nvPr/>
            </p:nvSpPr>
            <p:spPr>
              <a:xfrm>
                <a:off x="7217240" y="5856131"/>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endParaRPr lang="zh-CN" altLang="en-US" sz="1200" dirty="0"/>
              </a:p>
            </p:txBody>
          </p:sp>
          <p:sp>
            <p:nvSpPr>
              <p:cNvPr id="235" name="矩形: 圆角 234">
                <a:extLst>
                  <a:ext uri="{FF2B5EF4-FFF2-40B4-BE49-F238E27FC236}">
                    <a16:creationId xmlns:a16="http://schemas.microsoft.com/office/drawing/2014/main" id="{0CE68CAF-870A-8E3B-279A-B1CD8A9FC93F}"/>
                  </a:ext>
                </a:extLst>
              </p:cNvPr>
              <p:cNvSpPr/>
              <p:nvPr/>
            </p:nvSpPr>
            <p:spPr>
              <a:xfrm>
                <a:off x="6400826" y="5856131"/>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endParaRPr lang="zh-CN" altLang="en-US" sz="1200" dirty="0"/>
              </a:p>
            </p:txBody>
          </p:sp>
          <p:cxnSp>
            <p:nvCxnSpPr>
              <p:cNvPr id="236" name="直接连接符 235">
                <a:extLst>
                  <a:ext uri="{FF2B5EF4-FFF2-40B4-BE49-F238E27FC236}">
                    <a16:creationId xmlns:a16="http://schemas.microsoft.com/office/drawing/2014/main" id="{CB8B163C-7F15-4F96-7A57-39212D22DF49}"/>
                  </a:ext>
                </a:extLst>
              </p:cNvPr>
              <p:cNvCxnSpPr>
                <a:cxnSpLocks/>
                <a:stCxn id="226" idx="0"/>
                <a:endCxn id="225" idx="2"/>
              </p:cNvCxnSpPr>
              <p:nvPr/>
            </p:nvCxnSpPr>
            <p:spPr>
              <a:xfrm flipV="1">
                <a:off x="7362420" y="4635095"/>
                <a:ext cx="50291" cy="1863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a:extLst>
                  <a:ext uri="{FF2B5EF4-FFF2-40B4-BE49-F238E27FC236}">
                    <a16:creationId xmlns:a16="http://schemas.microsoft.com/office/drawing/2014/main" id="{0979CBA2-FB3F-6E49-32EA-6D9D0F5D5054}"/>
                  </a:ext>
                </a:extLst>
              </p:cNvPr>
              <p:cNvCxnSpPr>
                <a:cxnSpLocks/>
                <a:stCxn id="227" idx="0"/>
                <a:endCxn id="226" idx="2"/>
              </p:cNvCxnSpPr>
              <p:nvPr/>
            </p:nvCxnSpPr>
            <p:spPr>
              <a:xfrm flipV="1">
                <a:off x="6733776" y="4983411"/>
                <a:ext cx="628644" cy="218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a:extLst>
                  <a:ext uri="{FF2B5EF4-FFF2-40B4-BE49-F238E27FC236}">
                    <a16:creationId xmlns:a16="http://schemas.microsoft.com/office/drawing/2014/main" id="{7E2ACFA7-7165-1CD1-A7DC-56193EEF416A}"/>
                  </a:ext>
                </a:extLst>
              </p:cNvPr>
              <p:cNvCxnSpPr>
                <a:cxnSpLocks/>
                <a:stCxn id="228" idx="0"/>
                <a:endCxn id="226" idx="2"/>
              </p:cNvCxnSpPr>
              <p:nvPr/>
            </p:nvCxnSpPr>
            <p:spPr>
              <a:xfrm flipH="1" flipV="1">
                <a:off x="7362420" y="4983411"/>
                <a:ext cx="326" cy="2143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a:extLst>
                  <a:ext uri="{FF2B5EF4-FFF2-40B4-BE49-F238E27FC236}">
                    <a16:creationId xmlns:a16="http://schemas.microsoft.com/office/drawing/2014/main" id="{8B0F0BEF-9482-39D9-E7DD-0CDE20B987D9}"/>
                  </a:ext>
                </a:extLst>
              </p:cNvPr>
              <p:cNvCxnSpPr>
                <a:cxnSpLocks/>
                <a:stCxn id="229" idx="0"/>
                <a:endCxn id="226" idx="2"/>
              </p:cNvCxnSpPr>
              <p:nvPr/>
            </p:nvCxnSpPr>
            <p:spPr>
              <a:xfrm flipH="1" flipV="1">
                <a:off x="7362420" y="4983411"/>
                <a:ext cx="494931" cy="223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a:extLst>
                  <a:ext uri="{FF2B5EF4-FFF2-40B4-BE49-F238E27FC236}">
                    <a16:creationId xmlns:a16="http://schemas.microsoft.com/office/drawing/2014/main" id="{9CB76AF4-9D03-755D-EC1A-0E43AAE62368}"/>
                  </a:ext>
                </a:extLst>
              </p:cNvPr>
              <p:cNvCxnSpPr>
                <a:cxnSpLocks/>
                <a:stCxn id="233" idx="0"/>
                <a:endCxn id="227" idx="2"/>
              </p:cNvCxnSpPr>
              <p:nvPr/>
            </p:nvCxnSpPr>
            <p:spPr>
              <a:xfrm flipV="1">
                <a:off x="6544826" y="5363547"/>
                <a:ext cx="188950" cy="1923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a:extLst>
                  <a:ext uri="{FF2B5EF4-FFF2-40B4-BE49-F238E27FC236}">
                    <a16:creationId xmlns:a16="http://schemas.microsoft.com/office/drawing/2014/main" id="{E5B731C5-64AF-0A72-D1D5-8D5AF339040C}"/>
                  </a:ext>
                </a:extLst>
              </p:cNvPr>
              <p:cNvCxnSpPr>
                <a:cxnSpLocks/>
                <a:stCxn id="232" idx="0"/>
                <a:endCxn id="228" idx="2"/>
              </p:cNvCxnSpPr>
              <p:nvPr/>
            </p:nvCxnSpPr>
            <p:spPr>
              <a:xfrm flipV="1">
                <a:off x="7361240" y="5359755"/>
                <a:ext cx="1506" cy="1869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直接连接符 241">
                <a:extLst>
                  <a:ext uri="{FF2B5EF4-FFF2-40B4-BE49-F238E27FC236}">
                    <a16:creationId xmlns:a16="http://schemas.microsoft.com/office/drawing/2014/main" id="{9125AB28-B861-08C5-CBFE-49C2E9735DBE}"/>
                  </a:ext>
                </a:extLst>
              </p:cNvPr>
              <p:cNvCxnSpPr>
                <a:cxnSpLocks/>
                <a:stCxn id="231" idx="0"/>
                <a:endCxn id="227" idx="2"/>
              </p:cNvCxnSpPr>
              <p:nvPr/>
            </p:nvCxnSpPr>
            <p:spPr>
              <a:xfrm flipH="1" flipV="1">
                <a:off x="6733776" y="5363547"/>
                <a:ext cx="196196" cy="1897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直接连接符 242">
                <a:extLst>
                  <a:ext uri="{FF2B5EF4-FFF2-40B4-BE49-F238E27FC236}">
                    <a16:creationId xmlns:a16="http://schemas.microsoft.com/office/drawing/2014/main" id="{77BB77BC-D7B2-7B60-0610-6C17F075BC69}"/>
                  </a:ext>
                </a:extLst>
              </p:cNvPr>
              <p:cNvCxnSpPr>
                <a:cxnSpLocks/>
                <a:stCxn id="230" idx="0"/>
                <a:endCxn id="229" idx="2"/>
              </p:cNvCxnSpPr>
              <p:nvPr/>
            </p:nvCxnSpPr>
            <p:spPr>
              <a:xfrm flipV="1">
                <a:off x="7855130" y="5369001"/>
                <a:ext cx="2221" cy="1670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直接连接符 243">
                <a:extLst>
                  <a:ext uri="{FF2B5EF4-FFF2-40B4-BE49-F238E27FC236}">
                    <a16:creationId xmlns:a16="http://schemas.microsoft.com/office/drawing/2014/main" id="{F2A78963-E058-9EDB-A20F-E2754C436909}"/>
                  </a:ext>
                </a:extLst>
              </p:cNvPr>
              <p:cNvCxnSpPr>
                <a:cxnSpLocks/>
                <a:stCxn id="235" idx="0"/>
                <a:endCxn id="233" idx="2"/>
              </p:cNvCxnSpPr>
              <p:nvPr/>
            </p:nvCxnSpPr>
            <p:spPr>
              <a:xfrm flipV="1">
                <a:off x="6544826" y="5717872"/>
                <a:ext cx="0" cy="1382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a:extLst>
                  <a:ext uri="{FF2B5EF4-FFF2-40B4-BE49-F238E27FC236}">
                    <a16:creationId xmlns:a16="http://schemas.microsoft.com/office/drawing/2014/main" id="{FAF522F9-1C41-DCE9-8484-88232D8E1F25}"/>
                  </a:ext>
                </a:extLst>
              </p:cNvPr>
              <p:cNvCxnSpPr>
                <a:cxnSpLocks/>
                <a:stCxn id="234" idx="0"/>
                <a:endCxn id="232" idx="2"/>
              </p:cNvCxnSpPr>
              <p:nvPr/>
            </p:nvCxnSpPr>
            <p:spPr>
              <a:xfrm flipV="1">
                <a:off x="7361240" y="5708703"/>
                <a:ext cx="0" cy="1474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文本框 245">
                <a:extLst>
                  <a:ext uri="{FF2B5EF4-FFF2-40B4-BE49-F238E27FC236}">
                    <a16:creationId xmlns:a16="http://schemas.microsoft.com/office/drawing/2014/main" id="{C0F1DD19-79D9-0F96-AA1A-A26AAE1C29CC}"/>
                  </a:ext>
                </a:extLst>
              </p:cNvPr>
              <p:cNvSpPr txBox="1"/>
              <p:nvPr/>
            </p:nvSpPr>
            <p:spPr>
              <a:xfrm>
                <a:off x="7160265" y="4616485"/>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h0</a:t>
                </a:r>
                <a:endParaRPr lang="zh-CN" altLang="en-US" sz="800" dirty="0">
                  <a:latin typeface="Arial" panose="020B0604020202020204" pitchFamily="34" charset="0"/>
                  <a:cs typeface="Arial" panose="020B0604020202020204" pitchFamily="34" charset="0"/>
                </a:endParaRPr>
              </a:p>
            </p:txBody>
          </p:sp>
          <p:sp>
            <p:nvSpPr>
              <p:cNvPr id="247" name="文本框 246">
                <a:extLst>
                  <a:ext uri="{FF2B5EF4-FFF2-40B4-BE49-F238E27FC236}">
                    <a16:creationId xmlns:a16="http://schemas.microsoft.com/office/drawing/2014/main" id="{A18AABFD-E648-7597-E771-A4F88DF160CF}"/>
                  </a:ext>
                </a:extLst>
              </p:cNvPr>
              <p:cNvSpPr txBox="1"/>
              <p:nvPr/>
            </p:nvSpPr>
            <p:spPr>
              <a:xfrm>
                <a:off x="6807291" y="4925128"/>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p1</a:t>
                </a:r>
                <a:endParaRPr lang="zh-CN" altLang="en-US" sz="800" dirty="0">
                  <a:latin typeface="Arial" panose="020B0604020202020204" pitchFamily="34" charset="0"/>
                  <a:cs typeface="Arial" panose="020B0604020202020204" pitchFamily="34" charset="0"/>
                </a:endParaRPr>
              </a:p>
            </p:txBody>
          </p:sp>
          <p:sp>
            <p:nvSpPr>
              <p:cNvPr id="248" name="文本框 247">
                <a:extLst>
                  <a:ext uri="{FF2B5EF4-FFF2-40B4-BE49-F238E27FC236}">
                    <a16:creationId xmlns:a16="http://schemas.microsoft.com/office/drawing/2014/main" id="{BA226125-A0F8-B6D3-B014-B95B1058421D}"/>
                  </a:ext>
                </a:extLst>
              </p:cNvPr>
              <p:cNvSpPr txBox="1"/>
              <p:nvPr/>
            </p:nvSpPr>
            <p:spPr>
              <a:xfrm>
                <a:off x="7152346" y="4941211"/>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h4</a:t>
                </a:r>
                <a:endParaRPr lang="zh-CN" altLang="en-US" sz="800" dirty="0">
                  <a:latin typeface="Arial" panose="020B0604020202020204" pitchFamily="34" charset="0"/>
                  <a:cs typeface="Arial" panose="020B0604020202020204" pitchFamily="34" charset="0"/>
                </a:endParaRPr>
              </a:p>
            </p:txBody>
          </p:sp>
          <p:sp>
            <p:nvSpPr>
              <p:cNvPr id="249" name="文本框 248">
                <a:extLst>
                  <a:ext uri="{FF2B5EF4-FFF2-40B4-BE49-F238E27FC236}">
                    <a16:creationId xmlns:a16="http://schemas.microsoft.com/office/drawing/2014/main" id="{772120A3-D7EC-55B0-8EEB-ADA73D19AAFB}"/>
                  </a:ext>
                </a:extLst>
              </p:cNvPr>
              <p:cNvSpPr txBox="1"/>
              <p:nvPr/>
            </p:nvSpPr>
            <p:spPr>
              <a:xfrm>
                <a:off x="7574658" y="4930208"/>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h5</a:t>
                </a:r>
                <a:endParaRPr lang="zh-CN" altLang="en-US" sz="800" dirty="0">
                  <a:latin typeface="Arial" panose="020B0604020202020204" pitchFamily="34" charset="0"/>
                  <a:cs typeface="Arial" panose="020B0604020202020204" pitchFamily="34" charset="0"/>
                </a:endParaRPr>
              </a:p>
            </p:txBody>
          </p:sp>
          <p:sp>
            <p:nvSpPr>
              <p:cNvPr id="250" name="文本框 249">
                <a:extLst>
                  <a:ext uri="{FF2B5EF4-FFF2-40B4-BE49-F238E27FC236}">
                    <a16:creationId xmlns:a16="http://schemas.microsoft.com/office/drawing/2014/main" id="{46D03CB8-E655-2AE8-96FE-7902721664A8}"/>
                  </a:ext>
                </a:extLst>
              </p:cNvPr>
              <p:cNvSpPr txBox="1"/>
              <p:nvPr/>
            </p:nvSpPr>
            <p:spPr>
              <a:xfrm>
                <a:off x="6404490" y="5330172"/>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p2</a:t>
                </a:r>
                <a:endParaRPr lang="zh-CN" altLang="en-US" sz="800" dirty="0">
                  <a:latin typeface="Arial" panose="020B0604020202020204" pitchFamily="34" charset="0"/>
                  <a:cs typeface="Arial" panose="020B0604020202020204" pitchFamily="34" charset="0"/>
                </a:endParaRPr>
              </a:p>
            </p:txBody>
          </p:sp>
          <p:sp>
            <p:nvSpPr>
              <p:cNvPr id="251" name="文本框 250">
                <a:extLst>
                  <a:ext uri="{FF2B5EF4-FFF2-40B4-BE49-F238E27FC236}">
                    <a16:creationId xmlns:a16="http://schemas.microsoft.com/office/drawing/2014/main" id="{7C53536F-8852-28C8-E9ED-5D5D0CC94D1A}"/>
                  </a:ext>
                </a:extLst>
              </p:cNvPr>
              <p:cNvSpPr txBox="1"/>
              <p:nvPr/>
            </p:nvSpPr>
            <p:spPr>
              <a:xfrm>
                <a:off x="7142343" y="5337370"/>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p5</a:t>
                </a:r>
                <a:endParaRPr lang="zh-CN" altLang="en-US" sz="800" dirty="0">
                  <a:latin typeface="Arial" panose="020B0604020202020204" pitchFamily="34" charset="0"/>
                  <a:cs typeface="Arial" panose="020B0604020202020204" pitchFamily="34" charset="0"/>
                </a:endParaRPr>
              </a:p>
            </p:txBody>
          </p:sp>
          <p:sp>
            <p:nvSpPr>
              <p:cNvPr id="252" name="文本框 251">
                <a:extLst>
                  <a:ext uri="{FF2B5EF4-FFF2-40B4-BE49-F238E27FC236}">
                    <a16:creationId xmlns:a16="http://schemas.microsoft.com/office/drawing/2014/main" id="{F1D330EA-85ED-54A9-E134-7E4DADA35418}"/>
                  </a:ext>
                </a:extLst>
              </p:cNvPr>
              <p:cNvSpPr txBox="1"/>
              <p:nvPr/>
            </p:nvSpPr>
            <p:spPr>
              <a:xfrm>
                <a:off x="7640552" y="5343718"/>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p7</a:t>
                </a:r>
                <a:endParaRPr lang="zh-CN" altLang="en-US" sz="800" dirty="0">
                  <a:latin typeface="Arial" panose="020B0604020202020204" pitchFamily="34" charset="0"/>
                  <a:cs typeface="Arial" panose="020B0604020202020204" pitchFamily="34" charset="0"/>
                </a:endParaRPr>
              </a:p>
            </p:txBody>
          </p:sp>
          <p:sp>
            <p:nvSpPr>
              <p:cNvPr id="253" name="文本框 252">
                <a:extLst>
                  <a:ext uri="{FF2B5EF4-FFF2-40B4-BE49-F238E27FC236}">
                    <a16:creationId xmlns:a16="http://schemas.microsoft.com/office/drawing/2014/main" id="{084B9990-E196-150D-041C-BBA0BE991DC5}"/>
                  </a:ext>
                </a:extLst>
              </p:cNvPr>
              <p:cNvSpPr txBox="1"/>
              <p:nvPr/>
            </p:nvSpPr>
            <p:spPr>
              <a:xfrm>
                <a:off x="6324970" y="5663080"/>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p3</a:t>
                </a:r>
                <a:endParaRPr lang="zh-CN" altLang="en-US" sz="800" dirty="0">
                  <a:latin typeface="Arial" panose="020B0604020202020204" pitchFamily="34" charset="0"/>
                  <a:cs typeface="Arial" panose="020B0604020202020204" pitchFamily="34" charset="0"/>
                </a:endParaRPr>
              </a:p>
            </p:txBody>
          </p:sp>
          <p:sp>
            <p:nvSpPr>
              <p:cNvPr id="254" name="文本框 253">
                <a:extLst>
                  <a:ext uri="{FF2B5EF4-FFF2-40B4-BE49-F238E27FC236}">
                    <a16:creationId xmlns:a16="http://schemas.microsoft.com/office/drawing/2014/main" id="{306FB52B-909E-2DD8-196D-74A4827519EF}"/>
                  </a:ext>
                </a:extLst>
              </p:cNvPr>
              <p:cNvSpPr txBox="1"/>
              <p:nvPr/>
            </p:nvSpPr>
            <p:spPr>
              <a:xfrm>
                <a:off x="7149116" y="5660731"/>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p7</a:t>
                </a:r>
                <a:endParaRPr lang="zh-CN" altLang="en-US" sz="800" dirty="0">
                  <a:latin typeface="Arial" panose="020B0604020202020204" pitchFamily="34" charset="0"/>
                  <a:cs typeface="Arial" panose="020B0604020202020204" pitchFamily="34" charset="0"/>
                </a:endParaRPr>
              </a:p>
            </p:txBody>
          </p:sp>
          <p:sp>
            <p:nvSpPr>
              <p:cNvPr id="255" name="文本框 254">
                <a:extLst>
                  <a:ext uri="{FF2B5EF4-FFF2-40B4-BE49-F238E27FC236}">
                    <a16:creationId xmlns:a16="http://schemas.microsoft.com/office/drawing/2014/main" id="{710D48DE-7F5F-8EAE-48C4-1E7D0231D695}"/>
                  </a:ext>
                </a:extLst>
              </p:cNvPr>
              <p:cNvSpPr txBox="1"/>
              <p:nvPr/>
            </p:nvSpPr>
            <p:spPr>
              <a:xfrm>
                <a:off x="6776375" y="5337792"/>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h7</a:t>
                </a:r>
                <a:endParaRPr lang="zh-CN" altLang="en-US" sz="800" dirty="0">
                  <a:latin typeface="Arial" panose="020B0604020202020204" pitchFamily="34" charset="0"/>
                  <a:cs typeface="Arial" panose="020B0604020202020204" pitchFamily="34" charset="0"/>
                </a:endParaRPr>
              </a:p>
            </p:txBody>
          </p:sp>
        </p:grpSp>
        <p:cxnSp>
          <p:nvCxnSpPr>
            <p:cNvPr id="215" name="连接符: 曲线 214">
              <a:extLst>
                <a:ext uri="{FF2B5EF4-FFF2-40B4-BE49-F238E27FC236}">
                  <a16:creationId xmlns:a16="http://schemas.microsoft.com/office/drawing/2014/main" id="{6EDDB76C-2AFC-7666-32C2-019C4E3535AF}"/>
                </a:ext>
              </a:extLst>
            </p:cNvPr>
            <p:cNvCxnSpPr>
              <a:cxnSpLocks/>
              <a:stCxn id="246" idx="1"/>
              <a:endCxn id="235" idx="1"/>
            </p:cNvCxnSpPr>
            <p:nvPr/>
          </p:nvCxnSpPr>
          <p:spPr>
            <a:xfrm rot="10800000" flipV="1">
              <a:off x="5942235" y="5094837"/>
              <a:ext cx="789496" cy="1153408"/>
            </a:xfrm>
            <a:prstGeom prst="curvedConnector3">
              <a:avLst>
                <a:gd name="adj1" fmla="val 128955"/>
              </a:avLst>
            </a:prstGeom>
            <a:ln>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6" name="文本框 215">
              <a:extLst>
                <a:ext uri="{FF2B5EF4-FFF2-40B4-BE49-F238E27FC236}">
                  <a16:creationId xmlns:a16="http://schemas.microsoft.com/office/drawing/2014/main" id="{D482A50C-E90A-A61C-AD6D-FEEC8EA227D8}"/>
                </a:ext>
              </a:extLst>
            </p:cNvPr>
            <p:cNvSpPr txBox="1"/>
            <p:nvPr/>
          </p:nvSpPr>
          <p:spPr>
            <a:xfrm>
              <a:off x="5466672" y="5007725"/>
              <a:ext cx="829472" cy="400110"/>
            </a:xfrm>
            <a:prstGeom prst="rect">
              <a:avLst/>
            </a:prstGeom>
            <a:noFill/>
          </p:spPr>
          <p:txBody>
            <a:bodyPr wrap="square" rtlCol="0">
              <a:sp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在枚举树上组合计数</a:t>
              </a:r>
            </a:p>
          </p:txBody>
        </p:sp>
      </p:grpSp>
      <p:sp>
        <p:nvSpPr>
          <p:cNvPr id="331" name="文本框 330">
            <a:extLst>
              <a:ext uri="{FF2B5EF4-FFF2-40B4-BE49-F238E27FC236}">
                <a16:creationId xmlns:a16="http://schemas.microsoft.com/office/drawing/2014/main" id="{6F7295DB-6E00-2609-4818-C9DFA47A93BA}"/>
              </a:ext>
            </a:extLst>
          </p:cNvPr>
          <p:cNvSpPr txBox="1"/>
          <p:nvPr/>
        </p:nvSpPr>
        <p:spPr>
          <a:xfrm>
            <a:off x="2232204" y="6369095"/>
            <a:ext cx="3304044" cy="381258"/>
          </a:xfrm>
          <a:prstGeom prst="rect">
            <a:avLst/>
          </a:prstGeom>
          <a:noFill/>
        </p:spPr>
        <p:txBody>
          <a:bodyPr wrap="square">
            <a:spAutoFit/>
          </a:bodyPr>
          <a:lstStyle/>
          <a:p>
            <a:pPr marL="54900">
              <a:lnSpc>
                <a:spcPct val="130000"/>
              </a:lnSpc>
              <a:spcAft>
                <a:spcPts val="600"/>
              </a:spcAft>
              <a:defRP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继承性凝聚子图的多项式延时输出</a:t>
            </a:r>
            <a:endParaRPr lang="zh-CN" altLang="en-US" sz="1600" b="1" dirty="0">
              <a:latin typeface="微软雅黑" panose="020B0503020204020204" pitchFamily="34" charset="-122"/>
              <a:ea typeface="微软雅黑" panose="020B0503020204020204" pitchFamily="34" charset="-122"/>
            </a:endParaRPr>
          </a:p>
        </p:txBody>
      </p:sp>
      <p:sp>
        <p:nvSpPr>
          <p:cNvPr id="332" name="矩形 331">
            <a:extLst>
              <a:ext uri="{FF2B5EF4-FFF2-40B4-BE49-F238E27FC236}">
                <a16:creationId xmlns:a16="http://schemas.microsoft.com/office/drawing/2014/main" id="{DE793F95-D714-9A9A-F22F-3BC2DEEE9529}"/>
              </a:ext>
            </a:extLst>
          </p:cNvPr>
          <p:cNvSpPr/>
          <p:nvPr/>
        </p:nvSpPr>
        <p:spPr>
          <a:xfrm>
            <a:off x="1627895" y="4630337"/>
            <a:ext cx="4268824" cy="2128653"/>
          </a:xfrm>
          <a:prstGeom prst="rect">
            <a:avLst/>
          </a:prstGeom>
          <a:noFill/>
          <a:ln>
            <a:solidFill>
              <a:srgbClr val="0000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文本框 333">
            <a:extLst>
              <a:ext uri="{FF2B5EF4-FFF2-40B4-BE49-F238E27FC236}">
                <a16:creationId xmlns:a16="http://schemas.microsoft.com/office/drawing/2014/main" id="{9CFF336B-9712-4DCF-2134-E318AC8E83FA}"/>
              </a:ext>
            </a:extLst>
          </p:cNvPr>
          <p:cNvSpPr txBox="1"/>
          <p:nvPr/>
        </p:nvSpPr>
        <p:spPr>
          <a:xfrm>
            <a:off x="5930421" y="6369095"/>
            <a:ext cx="2683258" cy="381258"/>
          </a:xfrm>
          <a:prstGeom prst="rect">
            <a:avLst/>
          </a:prstGeom>
          <a:noFill/>
        </p:spPr>
        <p:txBody>
          <a:bodyPr wrap="square">
            <a:spAutoFit/>
          </a:bodyPr>
          <a:lstStyle/>
          <a:p>
            <a:pPr marL="54900">
              <a:lnSpc>
                <a:spcPct val="130000"/>
              </a:lnSpc>
              <a:spcAft>
                <a:spcPts val="600"/>
              </a:spcAft>
              <a:defRP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渐近式高阶子图组合计数</a:t>
            </a:r>
            <a:endParaRPr lang="zh-CN" altLang="en-US" sz="1600" b="1" dirty="0">
              <a:latin typeface="微软雅黑" panose="020B0503020204020204" pitchFamily="34" charset="-122"/>
              <a:ea typeface="微软雅黑" panose="020B0503020204020204" pitchFamily="34" charset="-122"/>
            </a:endParaRPr>
          </a:p>
        </p:txBody>
      </p:sp>
      <p:sp>
        <p:nvSpPr>
          <p:cNvPr id="338" name="矩形 337">
            <a:extLst>
              <a:ext uri="{FF2B5EF4-FFF2-40B4-BE49-F238E27FC236}">
                <a16:creationId xmlns:a16="http://schemas.microsoft.com/office/drawing/2014/main" id="{CAB1BA72-FFDA-2719-A6B5-20E82472E475}"/>
              </a:ext>
            </a:extLst>
          </p:cNvPr>
          <p:cNvSpPr/>
          <p:nvPr/>
        </p:nvSpPr>
        <p:spPr>
          <a:xfrm>
            <a:off x="6001965" y="4638443"/>
            <a:ext cx="2352591" cy="2120547"/>
          </a:xfrm>
          <a:prstGeom prst="rect">
            <a:avLst/>
          </a:prstGeom>
          <a:noFill/>
          <a:ln>
            <a:solidFill>
              <a:srgbClr val="0000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9" name="组合 348">
            <a:extLst>
              <a:ext uri="{FF2B5EF4-FFF2-40B4-BE49-F238E27FC236}">
                <a16:creationId xmlns:a16="http://schemas.microsoft.com/office/drawing/2014/main" id="{0B0B176A-8FB6-1341-4D60-F21AD4D41933}"/>
              </a:ext>
            </a:extLst>
          </p:cNvPr>
          <p:cNvGrpSpPr/>
          <p:nvPr/>
        </p:nvGrpSpPr>
        <p:grpSpPr>
          <a:xfrm>
            <a:off x="8464858" y="4643529"/>
            <a:ext cx="2046689" cy="1605800"/>
            <a:chOff x="7041499" y="4609362"/>
            <a:chExt cx="2046689" cy="1605800"/>
          </a:xfrm>
        </p:grpSpPr>
        <p:pic>
          <p:nvPicPr>
            <p:cNvPr id="341" name="图片 340">
              <a:extLst>
                <a:ext uri="{FF2B5EF4-FFF2-40B4-BE49-F238E27FC236}">
                  <a16:creationId xmlns:a16="http://schemas.microsoft.com/office/drawing/2014/main" id="{AD06B04C-12D7-954B-0897-583FEDC18242}"/>
                </a:ext>
              </a:extLst>
            </p:cNvPr>
            <p:cNvPicPr>
              <a:picLocks noChangeAspect="1"/>
            </p:cNvPicPr>
            <p:nvPr/>
          </p:nvPicPr>
          <p:blipFill>
            <a:blip r:embed="rId43"/>
            <a:stretch>
              <a:fillRect/>
            </a:stretch>
          </p:blipFill>
          <p:spPr>
            <a:xfrm>
              <a:off x="7592729" y="5994396"/>
              <a:ext cx="1295550" cy="220766"/>
            </a:xfrm>
            <a:prstGeom prst="rect">
              <a:avLst/>
            </a:prstGeom>
            <a:ln>
              <a:solidFill>
                <a:srgbClr val="C00000"/>
              </a:solidFill>
            </a:ln>
          </p:spPr>
        </p:pic>
        <p:grpSp>
          <p:nvGrpSpPr>
            <p:cNvPr id="342" name="组合 341">
              <a:extLst>
                <a:ext uri="{FF2B5EF4-FFF2-40B4-BE49-F238E27FC236}">
                  <a16:creationId xmlns:a16="http://schemas.microsoft.com/office/drawing/2014/main" id="{54B96AF8-6525-C0F5-5EFD-86B96F1F8018}"/>
                </a:ext>
              </a:extLst>
            </p:cNvPr>
            <p:cNvGrpSpPr/>
            <p:nvPr/>
          </p:nvGrpSpPr>
          <p:grpSpPr>
            <a:xfrm>
              <a:off x="7041499" y="4609362"/>
              <a:ext cx="2046689" cy="1553027"/>
              <a:chOff x="3944695" y="7142369"/>
              <a:chExt cx="2202457" cy="863365"/>
            </a:xfrm>
          </p:grpSpPr>
          <p:sp>
            <p:nvSpPr>
              <p:cNvPr id="343" name="矩形 342">
                <a:extLst>
                  <a:ext uri="{FF2B5EF4-FFF2-40B4-BE49-F238E27FC236}">
                    <a16:creationId xmlns:a16="http://schemas.microsoft.com/office/drawing/2014/main" id="{CCBA1ACF-50CE-3713-2620-9BC6A8C578B1}"/>
                  </a:ext>
                </a:extLst>
              </p:cNvPr>
              <p:cNvSpPr/>
              <p:nvPr/>
            </p:nvSpPr>
            <p:spPr>
              <a:xfrm>
                <a:off x="4527107" y="7666475"/>
                <a:ext cx="242177" cy="14995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4" name="组合 343">
                <a:extLst>
                  <a:ext uri="{FF2B5EF4-FFF2-40B4-BE49-F238E27FC236}">
                    <a16:creationId xmlns:a16="http://schemas.microsoft.com/office/drawing/2014/main" id="{294F8016-7639-8A45-3FBB-8D821D499332}"/>
                  </a:ext>
                </a:extLst>
              </p:cNvPr>
              <p:cNvGrpSpPr/>
              <p:nvPr/>
            </p:nvGrpSpPr>
            <p:grpSpPr>
              <a:xfrm>
                <a:off x="3944695" y="7142369"/>
                <a:ext cx="2202457" cy="863365"/>
                <a:chOff x="3944695" y="7142369"/>
                <a:chExt cx="2202457" cy="863365"/>
              </a:xfrm>
            </p:grpSpPr>
            <p:pic>
              <p:nvPicPr>
                <p:cNvPr id="346" name="图片 345">
                  <a:extLst>
                    <a:ext uri="{FF2B5EF4-FFF2-40B4-BE49-F238E27FC236}">
                      <a16:creationId xmlns:a16="http://schemas.microsoft.com/office/drawing/2014/main" id="{AF3D9CA1-C555-51FB-216F-55E8DA60C9C5}"/>
                    </a:ext>
                  </a:extLst>
                </p:cNvPr>
                <p:cNvPicPr>
                  <a:picLocks noChangeAspect="1"/>
                </p:cNvPicPr>
                <p:nvPr/>
              </p:nvPicPr>
              <p:blipFill>
                <a:blip r:embed="rId44"/>
                <a:stretch>
                  <a:fillRect/>
                </a:stretch>
              </p:blipFill>
              <p:spPr>
                <a:xfrm>
                  <a:off x="4057453" y="7142369"/>
                  <a:ext cx="2089699" cy="702501"/>
                </a:xfrm>
                <a:prstGeom prst="rect">
                  <a:avLst/>
                </a:prstGeom>
              </p:spPr>
            </p:pic>
            <p:sp>
              <p:nvSpPr>
                <p:cNvPr id="347" name="文本框 346">
                  <a:extLst>
                    <a:ext uri="{FF2B5EF4-FFF2-40B4-BE49-F238E27FC236}">
                      <a16:creationId xmlns:a16="http://schemas.microsoft.com/office/drawing/2014/main" id="{D63C0E7E-C934-1529-0FAF-2F0CBAB5FD06}"/>
                    </a:ext>
                  </a:extLst>
                </p:cNvPr>
                <p:cNvSpPr txBox="1"/>
                <p:nvPr/>
              </p:nvSpPr>
              <p:spPr>
                <a:xfrm>
                  <a:off x="3944695" y="7800413"/>
                  <a:ext cx="505389" cy="205321"/>
                </a:xfrm>
                <a:prstGeom prst="rect">
                  <a:avLst/>
                </a:prstGeom>
                <a:noFill/>
              </p:spPr>
              <p:txBody>
                <a:bodyPr wrap="square">
                  <a:spAutoFit/>
                </a:bodyPr>
                <a:lstStyle/>
                <a:p>
                  <a:pPr algn="ctr"/>
                  <a:r>
                    <a:rPr lang="zh-CN" altLang="en-US" sz="900" dirty="0">
                      <a:latin typeface="微软雅黑" panose="020B0503020204020204" pitchFamily="34" charset="-122"/>
                      <a:ea typeface="微软雅黑" panose="020B0503020204020204" pitchFamily="34" charset="-122"/>
                    </a:rPr>
                    <a:t>历史信息</a:t>
                  </a:r>
                  <a:endParaRPr lang="en-US" altLang="zh-CN" sz="900" dirty="0">
                    <a:latin typeface="微软雅黑" panose="020B0503020204020204" pitchFamily="34" charset="-122"/>
                    <a:ea typeface="微软雅黑" panose="020B0503020204020204" pitchFamily="34" charset="-122"/>
                  </a:endParaRPr>
                </a:p>
              </p:txBody>
            </p:sp>
          </p:grpSp>
          <p:cxnSp>
            <p:nvCxnSpPr>
              <p:cNvPr id="345" name="直接箭头连接符 344">
                <a:extLst>
                  <a:ext uri="{FF2B5EF4-FFF2-40B4-BE49-F238E27FC236}">
                    <a16:creationId xmlns:a16="http://schemas.microsoft.com/office/drawing/2014/main" id="{63DAC451-03A0-FE21-D8CB-EEEADE7F802D}"/>
                  </a:ext>
                </a:extLst>
              </p:cNvPr>
              <p:cNvCxnSpPr>
                <a:cxnSpLocks/>
              </p:cNvCxnSpPr>
              <p:nvPr/>
            </p:nvCxnSpPr>
            <p:spPr>
              <a:xfrm flipV="1">
                <a:off x="4408827" y="7808552"/>
                <a:ext cx="112965" cy="12704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48" name="文本框 347">
            <a:extLst>
              <a:ext uri="{FF2B5EF4-FFF2-40B4-BE49-F238E27FC236}">
                <a16:creationId xmlns:a16="http://schemas.microsoft.com/office/drawing/2014/main" id="{D789CF64-8017-14BD-C83F-DD78823E8394}"/>
              </a:ext>
            </a:extLst>
          </p:cNvPr>
          <p:cNvSpPr txBox="1"/>
          <p:nvPr/>
        </p:nvSpPr>
        <p:spPr>
          <a:xfrm>
            <a:off x="8551704" y="6369095"/>
            <a:ext cx="1672590" cy="381258"/>
          </a:xfrm>
          <a:prstGeom prst="rect">
            <a:avLst/>
          </a:prstGeom>
          <a:noFill/>
        </p:spPr>
        <p:txBody>
          <a:bodyPr wrap="square">
            <a:spAutoFit/>
          </a:bodyPr>
          <a:lstStyle/>
          <a:p>
            <a:pPr marL="54900">
              <a:lnSpc>
                <a:spcPct val="130000"/>
              </a:lnSpc>
              <a:spcAft>
                <a:spcPts val="600"/>
              </a:spcAft>
              <a:defRP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渐近式方差下降</a:t>
            </a:r>
            <a:endParaRPr lang="zh-CN" altLang="en-US" sz="1600" b="1" dirty="0">
              <a:latin typeface="微软雅黑" panose="020B0503020204020204" pitchFamily="34" charset="-122"/>
              <a:ea typeface="微软雅黑" panose="020B0503020204020204" pitchFamily="34" charset="-122"/>
            </a:endParaRPr>
          </a:p>
        </p:txBody>
      </p:sp>
      <p:sp>
        <p:nvSpPr>
          <p:cNvPr id="350" name="矩形 349">
            <a:extLst>
              <a:ext uri="{FF2B5EF4-FFF2-40B4-BE49-F238E27FC236}">
                <a16:creationId xmlns:a16="http://schemas.microsoft.com/office/drawing/2014/main" id="{7384900F-44C3-6132-FC08-ED7D0792DDDD}"/>
              </a:ext>
            </a:extLst>
          </p:cNvPr>
          <p:cNvSpPr/>
          <p:nvPr/>
        </p:nvSpPr>
        <p:spPr>
          <a:xfrm>
            <a:off x="8472232" y="4638443"/>
            <a:ext cx="2011598" cy="2120547"/>
          </a:xfrm>
          <a:prstGeom prst="rect">
            <a:avLst/>
          </a:prstGeom>
          <a:noFill/>
          <a:ln>
            <a:solidFill>
              <a:srgbClr val="0000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文本框 351">
            <a:extLst>
              <a:ext uri="{FF2B5EF4-FFF2-40B4-BE49-F238E27FC236}">
                <a16:creationId xmlns:a16="http://schemas.microsoft.com/office/drawing/2014/main" id="{5B3B8569-43C8-EC79-9172-5F95783A16E4}"/>
              </a:ext>
            </a:extLst>
          </p:cNvPr>
          <p:cNvSpPr txBox="1"/>
          <p:nvPr/>
        </p:nvSpPr>
        <p:spPr>
          <a:xfrm>
            <a:off x="6475180" y="3748714"/>
            <a:ext cx="4033059" cy="369332"/>
          </a:xfrm>
          <a:prstGeom prst="rect">
            <a:avLst/>
          </a:prstGeom>
          <a:noFill/>
          <a:ln w="12700">
            <a:noFill/>
          </a:ln>
        </p:spPr>
        <p:txBody>
          <a:bodyPr vert="horz"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难计算       可计算       秒级响应</a:t>
            </a:r>
            <a:endParaRPr lang="zh-CN" altLang="en-US" dirty="0">
              <a:solidFill>
                <a:srgbClr val="C00000"/>
              </a:solidFill>
            </a:endParaRPr>
          </a:p>
        </p:txBody>
      </p:sp>
      <p:sp>
        <p:nvSpPr>
          <p:cNvPr id="353" name="PA-A000320150529F30PPSH-3574">
            <a:extLst>
              <a:ext uri="{FF2B5EF4-FFF2-40B4-BE49-F238E27FC236}">
                <a16:creationId xmlns:a16="http://schemas.microsoft.com/office/drawing/2014/main" id="{16BF2B90-022E-50C3-28E0-C562D5C92323}"/>
              </a:ext>
            </a:extLst>
          </p:cNvPr>
          <p:cNvSpPr>
            <a:spLocks/>
          </p:cNvSpPr>
          <p:nvPr>
            <p:custDataLst>
              <p:tags r:id="rId3"/>
            </p:custDataLst>
          </p:nvPr>
        </p:nvSpPr>
        <p:spPr bwMode="auto">
          <a:xfrm>
            <a:off x="7669573" y="3794179"/>
            <a:ext cx="314425" cy="265377"/>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4" name="PA-A000320150529F30PPSH-3574">
            <a:extLst>
              <a:ext uri="{FF2B5EF4-FFF2-40B4-BE49-F238E27FC236}">
                <a16:creationId xmlns:a16="http://schemas.microsoft.com/office/drawing/2014/main" id="{5273C45D-6BA6-B62E-2C9E-BC75AB5D9F6F}"/>
              </a:ext>
            </a:extLst>
          </p:cNvPr>
          <p:cNvSpPr>
            <a:spLocks/>
          </p:cNvSpPr>
          <p:nvPr>
            <p:custDataLst>
              <p:tags r:id="rId4"/>
            </p:custDataLst>
          </p:nvPr>
        </p:nvSpPr>
        <p:spPr bwMode="auto">
          <a:xfrm>
            <a:off x="8791984" y="3801583"/>
            <a:ext cx="314425" cy="265377"/>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130" name="组合 129">
            <a:extLst>
              <a:ext uri="{FF2B5EF4-FFF2-40B4-BE49-F238E27FC236}">
                <a16:creationId xmlns:a16="http://schemas.microsoft.com/office/drawing/2014/main" id="{581BACAD-D0E0-0BAC-6965-6EBA22AA2FA4}"/>
              </a:ext>
            </a:extLst>
          </p:cNvPr>
          <p:cNvGrpSpPr>
            <a:grpSpLocks noChangeAspect="1"/>
          </p:cNvGrpSpPr>
          <p:nvPr/>
        </p:nvGrpSpPr>
        <p:grpSpPr>
          <a:xfrm>
            <a:off x="7588853" y="1727454"/>
            <a:ext cx="1068444" cy="892064"/>
            <a:chOff x="5430317" y="3694295"/>
            <a:chExt cx="2585994" cy="1447268"/>
          </a:xfrm>
        </p:grpSpPr>
        <p:sp>
          <p:nvSpPr>
            <p:cNvPr id="131" name="椭圆 130">
              <a:extLst>
                <a:ext uri="{FF2B5EF4-FFF2-40B4-BE49-F238E27FC236}">
                  <a16:creationId xmlns:a16="http://schemas.microsoft.com/office/drawing/2014/main" id="{3FB36CA7-BF71-FC54-EA16-D41E982484AD}"/>
                </a:ext>
              </a:extLst>
            </p:cNvPr>
            <p:cNvSpPr/>
            <p:nvPr/>
          </p:nvSpPr>
          <p:spPr>
            <a:xfrm>
              <a:off x="7626838" y="4751820"/>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32" name="椭圆 131">
              <a:extLst>
                <a:ext uri="{FF2B5EF4-FFF2-40B4-BE49-F238E27FC236}">
                  <a16:creationId xmlns:a16="http://schemas.microsoft.com/office/drawing/2014/main" id="{059C6F66-F042-4BF6-E7E0-C0E5E98B36BE}"/>
                </a:ext>
              </a:extLst>
            </p:cNvPr>
            <p:cNvSpPr/>
            <p:nvPr/>
          </p:nvSpPr>
          <p:spPr>
            <a:xfrm>
              <a:off x="6750351" y="4648573"/>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33" name="椭圆 132">
              <a:extLst>
                <a:ext uri="{FF2B5EF4-FFF2-40B4-BE49-F238E27FC236}">
                  <a16:creationId xmlns:a16="http://schemas.microsoft.com/office/drawing/2014/main" id="{1262E815-4BCC-EC61-A3A3-CFC9B9A9C4C4}"/>
                </a:ext>
              </a:extLst>
            </p:cNvPr>
            <p:cNvSpPr/>
            <p:nvPr/>
          </p:nvSpPr>
          <p:spPr>
            <a:xfrm>
              <a:off x="7548713" y="4521518"/>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34" name="椭圆 133">
              <a:extLst>
                <a:ext uri="{FF2B5EF4-FFF2-40B4-BE49-F238E27FC236}">
                  <a16:creationId xmlns:a16="http://schemas.microsoft.com/office/drawing/2014/main" id="{D4F64443-7AA6-71A9-147A-F1C07E73AA00}"/>
                </a:ext>
              </a:extLst>
            </p:cNvPr>
            <p:cNvSpPr/>
            <p:nvPr/>
          </p:nvSpPr>
          <p:spPr>
            <a:xfrm>
              <a:off x="7388276" y="4681235"/>
              <a:ext cx="168947" cy="183941"/>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35" name="椭圆 134">
              <a:extLst>
                <a:ext uri="{FF2B5EF4-FFF2-40B4-BE49-F238E27FC236}">
                  <a16:creationId xmlns:a16="http://schemas.microsoft.com/office/drawing/2014/main" id="{707C0B99-D3B9-A9BD-4CDF-B963230A0486}"/>
                </a:ext>
              </a:extLst>
            </p:cNvPr>
            <p:cNvSpPr/>
            <p:nvPr/>
          </p:nvSpPr>
          <p:spPr>
            <a:xfrm>
              <a:off x="6914065" y="4764470"/>
              <a:ext cx="168947" cy="183941"/>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36" name="椭圆 135">
              <a:extLst>
                <a:ext uri="{FF2B5EF4-FFF2-40B4-BE49-F238E27FC236}">
                  <a16:creationId xmlns:a16="http://schemas.microsoft.com/office/drawing/2014/main" id="{8DEF4843-F8A7-E119-93A1-15F5E126415B}"/>
                </a:ext>
              </a:extLst>
            </p:cNvPr>
            <p:cNvSpPr/>
            <p:nvPr/>
          </p:nvSpPr>
          <p:spPr>
            <a:xfrm>
              <a:off x="6959653" y="4538351"/>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37" name="椭圆 136">
              <a:extLst>
                <a:ext uri="{FF2B5EF4-FFF2-40B4-BE49-F238E27FC236}">
                  <a16:creationId xmlns:a16="http://schemas.microsoft.com/office/drawing/2014/main" id="{1C411A38-B67A-B380-45D8-EC147123F76E}"/>
                </a:ext>
              </a:extLst>
            </p:cNvPr>
            <p:cNvSpPr/>
            <p:nvPr/>
          </p:nvSpPr>
          <p:spPr>
            <a:xfrm>
              <a:off x="7100283" y="4740976"/>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38" name="椭圆 137">
              <a:extLst>
                <a:ext uri="{FF2B5EF4-FFF2-40B4-BE49-F238E27FC236}">
                  <a16:creationId xmlns:a16="http://schemas.microsoft.com/office/drawing/2014/main" id="{540E871C-654E-1A17-59D1-FC2F893D0401}"/>
                </a:ext>
              </a:extLst>
            </p:cNvPr>
            <p:cNvSpPr/>
            <p:nvPr/>
          </p:nvSpPr>
          <p:spPr>
            <a:xfrm>
              <a:off x="6293786" y="4351197"/>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39" name="椭圆 138">
              <a:extLst>
                <a:ext uri="{FF2B5EF4-FFF2-40B4-BE49-F238E27FC236}">
                  <a16:creationId xmlns:a16="http://schemas.microsoft.com/office/drawing/2014/main" id="{993C14DD-1A00-618E-6F48-A65EAC3C4865}"/>
                </a:ext>
              </a:extLst>
            </p:cNvPr>
            <p:cNvSpPr/>
            <p:nvPr/>
          </p:nvSpPr>
          <p:spPr>
            <a:xfrm>
              <a:off x="6282839" y="3968389"/>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40" name="椭圆 139">
              <a:extLst>
                <a:ext uri="{FF2B5EF4-FFF2-40B4-BE49-F238E27FC236}">
                  <a16:creationId xmlns:a16="http://schemas.microsoft.com/office/drawing/2014/main" id="{932E4BE0-8011-F684-11C1-033BFE76326C}"/>
                </a:ext>
              </a:extLst>
            </p:cNvPr>
            <p:cNvSpPr/>
            <p:nvPr/>
          </p:nvSpPr>
          <p:spPr>
            <a:xfrm>
              <a:off x="6501822" y="3855008"/>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95" name="椭圆 194">
              <a:extLst>
                <a:ext uri="{FF2B5EF4-FFF2-40B4-BE49-F238E27FC236}">
                  <a16:creationId xmlns:a16="http://schemas.microsoft.com/office/drawing/2014/main" id="{BB09EC6E-5110-5AED-0E07-0DD08F370CDD}"/>
                </a:ext>
              </a:extLst>
            </p:cNvPr>
            <p:cNvSpPr/>
            <p:nvPr/>
          </p:nvSpPr>
          <p:spPr>
            <a:xfrm>
              <a:off x="6454355" y="4057642"/>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196" name="椭圆 195">
              <a:extLst>
                <a:ext uri="{FF2B5EF4-FFF2-40B4-BE49-F238E27FC236}">
                  <a16:creationId xmlns:a16="http://schemas.microsoft.com/office/drawing/2014/main" id="{6D611EAA-039F-E30C-B554-063C3F3FEEC5}"/>
                </a:ext>
              </a:extLst>
            </p:cNvPr>
            <p:cNvSpPr/>
            <p:nvPr/>
          </p:nvSpPr>
          <p:spPr>
            <a:xfrm>
              <a:off x="6265065" y="3793881"/>
              <a:ext cx="491037" cy="500979"/>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97" name="椭圆 196">
              <a:extLst>
                <a:ext uri="{FF2B5EF4-FFF2-40B4-BE49-F238E27FC236}">
                  <a16:creationId xmlns:a16="http://schemas.microsoft.com/office/drawing/2014/main" id="{1D923A94-9A90-89CA-2AA5-428FC6942336}"/>
                </a:ext>
              </a:extLst>
            </p:cNvPr>
            <p:cNvSpPr/>
            <p:nvPr/>
          </p:nvSpPr>
          <p:spPr>
            <a:xfrm rot="521320">
              <a:off x="6717502" y="4497027"/>
              <a:ext cx="602354" cy="550783"/>
            </a:xfrm>
            <a:prstGeom prst="ellipse">
              <a:avLst/>
            </a:prstGeom>
            <a:noFill/>
            <a:ln w="12700">
              <a:gradFill>
                <a:gsLst>
                  <a:gs pos="0">
                    <a:srgbClr val="FF0000"/>
                  </a:gs>
                  <a:gs pos="50000">
                    <a:schemeClr val="accent1">
                      <a:lumMod val="45000"/>
                      <a:lumOff val="55000"/>
                    </a:schemeClr>
                  </a:gs>
                  <a:gs pos="70000">
                    <a:schemeClr val="accent1">
                      <a:lumMod val="45000"/>
                      <a:lumOff val="55000"/>
                    </a:schemeClr>
                  </a:gs>
                  <a:gs pos="100000">
                    <a:srgbClr val="00B050"/>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98" name="椭圆 197">
              <a:extLst>
                <a:ext uri="{FF2B5EF4-FFF2-40B4-BE49-F238E27FC236}">
                  <a16:creationId xmlns:a16="http://schemas.microsoft.com/office/drawing/2014/main" id="{417D166D-7F94-CA77-14BA-C20D288ED8B6}"/>
                </a:ext>
              </a:extLst>
            </p:cNvPr>
            <p:cNvSpPr/>
            <p:nvPr/>
          </p:nvSpPr>
          <p:spPr>
            <a:xfrm>
              <a:off x="6242888" y="4304869"/>
              <a:ext cx="265953" cy="276598"/>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99" name="椭圆 198">
              <a:extLst>
                <a:ext uri="{FF2B5EF4-FFF2-40B4-BE49-F238E27FC236}">
                  <a16:creationId xmlns:a16="http://schemas.microsoft.com/office/drawing/2014/main" id="{A09646D0-B514-52B0-B4BE-14ACFDE81222}"/>
                </a:ext>
              </a:extLst>
            </p:cNvPr>
            <p:cNvSpPr/>
            <p:nvPr/>
          </p:nvSpPr>
          <p:spPr>
            <a:xfrm>
              <a:off x="7349969" y="4490787"/>
              <a:ext cx="564082" cy="495121"/>
            </a:xfrm>
            <a:prstGeom prst="ellipse">
              <a:avLst/>
            </a:prstGeom>
            <a:noFill/>
            <a:ln w="127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00" name="椭圆 199">
              <a:extLst>
                <a:ext uri="{FF2B5EF4-FFF2-40B4-BE49-F238E27FC236}">
                  <a16:creationId xmlns:a16="http://schemas.microsoft.com/office/drawing/2014/main" id="{8FDCBDA0-D4BE-307B-5A07-C2D0C627E494}"/>
                </a:ext>
              </a:extLst>
            </p:cNvPr>
            <p:cNvSpPr/>
            <p:nvPr/>
          </p:nvSpPr>
          <p:spPr>
            <a:xfrm rot="1449802">
              <a:off x="6145431" y="3694295"/>
              <a:ext cx="674696" cy="943055"/>
            </a:xfrm>
            <a:prstGeom prst="ellipse">
              <a:avLst/>
            </a:prstGeom>
            <a:noFill/>
            <a:ln w="158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01" name="椭圆 200">
              <a:extLst>
                <a:ext uri="{FF2B5EF4-FFF2-40B4-BE49-F238E27FC236}">
                  <a16:creationId xmlns:a16="http://schemas.microsoft.com/office/drawing/2014/main" id="{8A104DCA-BAD2-9E50-FFDF-67FD2F8C4291}"/>
                </a:ext>
              </a:extLst>
            </p:cNvPr>
            <p:cNvSpPr/>
            <p:nvPr/>
          </p:nvSpPr>
          <p:spPr>
            <a:xfrm rot="5235984">
              <a:off x="6946581" y="4037465"/>
              <a:ext cx="716328" cy="1423133"/>
            </a:xfrm>
            <a:prstGeom prst="ellipse">
              <a:avLst/>
            </a:prstGeom>
            <a:noFill/>
            <a:ln w="15875">
              <a:gradFill>
                <a:gsLst>
                  <a:gs pos="0">
                    <a:srgbClr val="FF0000"/>
                  </a:gs>
                  <a:gs pos="8000">
                    <a:schemeClr val="accent1">
                      <a:lumMod val="45000"/>
                      <a:lumOff val="55000"/>
                    </a:schemeClr>
                  </a:gs>
                  <a:gs pos="30000">
                    <a:schemeClr val="accent6">
                      <a:lumMod val="50000"/>
                    </a:schemeClr>
                  </a:gs>
                  <a:gs pos="100000">
                    <a:schemeClr val="accent6">
                      <a:lumMod val="75000"/>
                    </a:schemeClr>
                  </a:gs>
                </a:gsLst>
                <a:lin ang="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02" name="椭圆 201">
              <a:extLst>
                <a:ext uri="{FF2B5EF4-FFF2-40B4-BE49-F238E27FC236}">
                  <a16:creationId xmlns:a16="http://schemas.microsoft.com/office/drawing/2014/main" id="{5C0AD1C3-5F8D-F042-2CEA-6A036FD4B612}"/>
                </a:ext>
              </a:extLst>
            </p:cNvPr>
            <p:cNvSpPr/>
            <p:nvPr/>
          </p:nvSpPr>
          <p:spPr>
            <a:xfrm rot="20171744">
              <a:off x="5430317" y="3996382"/>
              <a:ext cx="662798" cy="1145181"/>
            </a:xfrm>
            <a:prstGeom prst="ellipse">
              <a:avLst/>
            </a:prstGeom>
            <a:noFill/>
            <a:ln w="158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03" name="椭圆 202">
              <a:extLst>
                <a:ext uri="{FF2B5EF4-FFF2-40B4-BE49-F238E27FC236}">
                  <a16:creationId xmlns:a16="http://schemas.microsoft.com/office/drawing/2014/main" id="{69ACA76F-5871-CD33-2015-3D4CD56B214D}"/>
                </a:ext>
              </a:extLst>
            </p:cNvPr>
            <p:cNvSpPr/>
            <p:nvPr/>
          </p:nvSpPr>
          <p:spPr>
            <a:xfrm>
              <a:off x="5874817" y="4708558"/>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204" name="椭圆 203">
              <a:extLst>
                <a:ext uri="{FF2B5EF4-FFF2-40B4-BE49-F238E27FC236}">
                  <a16:creationId xmlns:a16="http://schemas.microsoft.com/office/drawing/2014/main" id="{F3F0201F-35AD-24BD-66B6-FD9F2C89FCCB}"/>
                </a:ext>
              </a:extLst>
            </p:cNvPr>
            <p:cNvSpPr/>
            <p:nvPr/>
          </p:nvSpPr>
          <p:spPr>
            <a:xfrm>
              <a:off x="5717837" y="4843567"/>
              <a:ext cx="168947" cy="183941"/>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205" name="椭圆 204">
              <a:extLst>
                <a:ext uri="{FF2B5EF4-FFF2-40B4-BE49-F238E27FC236}">
                  <a16:creationId xmlns:a16="http://schemas.microsoft.com/office/drawing/2014/main" id="{6DFBF5ED-ABAE-CEFA-8E5C-5B116EBDF3DA}"/>
                </a:ext>
              </a:extLst>
            </p:cNvPr>
            <p:cNvSpPr/>
            <p:nvPr/>
          </p:nvSpPr>
          <p:spPr>
            <a:xfrm rot="20667840">
              <a:off x="5444765" y="4124956"/>
              <a:ext cx="466699" cy="535827"/>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06" name="椭圆 205">
              <a:extLst>
                <a:ext uri="{FF2B5EF4-FFF2-40B4-BE49-F238E27FC236}">
                  <a16:creationId xmlns:a16="http://schemas.microsoft.com/office/drawing/2014/main" id="{886BCE3C-E177-4B80-2A4F-E26E7DF071DA}"/>
                </a:ext>
              </a:extLst>
            </p:cNvPr>
            <p:cNvSpPr/>
            <p:nvPr/>
          </p:nvSpPr>
          <p:spPr>
            <a:xfrm rot="20876958">
              <a:off x="5654323" y="4642752"/>
              <a:ext cx="427149" cy="425201"/>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207" name="椭圆 206">
              <a:extLst>
                <a:ext uri="{FF2B5EF4-FFF2-40B4-BE49-F238E27FC236}">
                  <a16:creationId xmlns:a16="http://schemas.microsoft.com/office/drawing/2014/main" id="{9E7456F2-B11B-1DCC-0054-3454B8EF68D8}"/>
                </a:ext>
              </a:extLst>
            </p:cNvPr>
            <p:cNvSpPr/>
            <p:nvPr/>
          </p:nvSpPr>
          <p:spPr>
            <a:xfrm>
              <a:off x="5695813" y="4392867"/>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208" name="椭圆 207">
              <a:extLst>
                <a:ext uri="{FF2B5EF4-FFF2-40B4-BE49-F238E27FC236}">
                  <a16:creationId xmlns:a16="http://schemas.microsoft.com/office/drawing/2014/main" id="{3E13E66F-8E7E-EE68-7759-336F77585266}"/>
                </a:ext>
              </a:extLst>
            </p:cNvPr>
            <p:cNvSpPr/>
            <p:nvPr/>
          </p:nvSpPr>
          <p:spPr>
            <a:xfrm>
              <a:off x="5577937" y="4155223"/>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209" name="椭圆 208">
              <a:extLst>
                <a:ext uri="{FF2B5EF4-FFF2-40B4-BE49-F238E27FC236}">
                  <a16:creationId xmlns:a16="http://schemas.microsoft.com/office/drawing/2014/main" id="{276F677C-1D2A-9813-7E84-6DFB83727060}"/>
                </a:ext>
              </a:extLst>
            </p:cNvPr>
            <p:cNvSpPr/>
            <p:nvPr/>
          </p:nvSpPr>
          <p:spPr>
            <a:xfrm>
              <a:off x="5481106" y="4348285"/>
              <a:ext cx="168947" cy="183941"/>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cxnSp>
          <p:nvCxnSpPr>
            <p:cNvPr id="210" name="曲线连接符 1219">
              <a:extLst>
                <a:ext uri="{FF2B5EF4-FFF2-40B4-BE49-F238E27FC236}">
                  <a16:creationId xmlns:a16="http://schemas.microsoft.com/office/drawing/2014/main" id="{F3B6D2B9-FFE0-F4A1-2EF2-01811335ADE1}"/>
                </a:ext>
              </a:extLst>
            </p:cNvPr>
            <p:cNvCxnSpPr>
              <a:cxnSpLocks/>
              <a:stCxn id="208" idx="6"/>
              <a:endCxn id="203" idx="7"/>
            </p:cNvCxnSpPr>
            <p:nvPr/>
          </p:nvCxnSpPr>
          <p:spPr>
            <a:xfrm>
              <a:off x="5746884" y="4247194"/>
              <a:ext cx="272139" cy="488304"/>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211" name="曲线连接符 1220">
              <a:extLst>
                <a:ext uri="{FF2B5EF4-FFF2-40B4-BE49-F238E27FC236}">
                  <a16:creationId xmlns:a16="http://schemas.microsoft.com/office/drawing/2014/main" id="{D3EB14AB-F5FD-6825-E3D9-66D637F86017}"/>
                </a:ext>
              </a:extLst>
            </p:cNvPr>
            <p:cNvCxnSpPr>
              <a:cxnSpLocks/>
              <a:stCxn id="207" idx="3"/>
              <a:endCxn id="203" idx="2"/>
            </p:cNvCxnSpPr>
            <p:nvPr/>
          </p:nvCxnSpPr>
          <p:spPr>
            <a:xfrm rot="16200000" flipH="1">
              <a:off x="5672358" y="4598068"/>
              <a:ext cx="250657" cy="154265"/>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212" name="曲线连接符 1221">
              <a:extLst>
                <a:ext uri="{FF2B5EF4-FFF2-40B4-BE49-F238E27FC236}">
                  <a16:creationId xmlns:a16="http://schemas.microsoft.com/office/drawing/2014/main" id="{B5C68B59-61B1-1D52-86C8-9EB44B26AA04}"/>
                </a:ext>
              </a:extLst>
            </p:cNvPr>
            <p:cNvCxnSpPr>
              <a:cxnSpLocks/>
              <a:stCxn id="209" idx="3"/>
              <a:endCxn id="204" idx="2"/>
            </p:cNvCxnSpPr>
            <p:nvPr/>
          </p:nvCxnSpPr>
          <p:spPr>
            <a:xfrm rot="16200000" flipH="1">
              <a:off x="5396717" y="4614417"/>
              <a:ext cx="430249" cy="211991"/>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214" name="曲线连接符 1222">
              <a:extLst>
                <a:ext uri="{FF2B5EF4-FFF2-40B4-BE49-F238E27FC236}">
                  <a16:creationId xmlns:a16="http://schemas.microsoft.com/office/drawing/2014/main" id="{4257BD88-AA92-9E70-F326-313C7C20C19D}"/>
                </a:ext>
              </a:extLst>
            </p:cNvPr>
            <p:cNvCxnSpPr>
              <a:cxnSpLocks/>
              <a:stCxn id="140" idx="1"/>
              <a:endCxn id="139" idx="1"/>
            </p:cNvCxnSpPr>
            <p:nvPr/>
          </p:nvCxnSpPr>
          <p:spPr>
            <a:xfrm rot="16200000" flipH="1" flipV="1">
              <a:off x="6360382" y="3829142"/>
              <a:ext cx="113382" cy="218983"/>
            </a:xfrm>
            <a:prstGeom prst="curvedConnector3">
              <a:avLst>
                <a:gd name="adj1" fmla="val -186819"/>
              </a:avLst>
            </a:prstGeom>
            <a:ln w="15875">
              <a:solidFill>
                <a:srgbClr val="FF000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17" name="曲线连接符 1223">
              <a:extLst>
                <a:ext uri="{FF2B5EF4-FFF2-40B4-BE49-F238E27FC236}">
                  <a16:creationId xmlns:a16="http://schemas.microsoft.com/office/drawing/2014/main" id="{99D6876E-E0D2-B246-4D4D-80644E697046}"/>
                </a:ext>
              </a:extLst>
            </p:cNvPr>
            <p:cNvCxnSpPr>
              <a:cxnSpLocks/>
              <a:stCxn id="139" idx="2"/>
              <a:endCxn id="138" idx="2"/>
            </p:cNvCxnSpPr>
            <p:nvPr/>
          </p:nvCxnSpPr>
          <p:spPr>
            <a:xfrm rot="10800000" flipH="1" flipV="1">
              <a:off x="6282839" y="4060358"/>
              <a:ext cx="10948" cy="382810"/>
            </a:xfrm>
            <a:prstGeom prst="curvedConnector3">
              <a:avLst>
                <a:gd name="adj1" fmla="val -1088727"/>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218" name="曲线连接符 1224">
              <a:extLst>
                <a:ext uri="{FF2B5EF4-FFF2-40B4-BE49-F238E27FC236}">
                  <a16:creationId xmlns:a16="http://schemas.microsoft.com/office/drawing/2014/main" id="{05F6B324-DE85-9F58-7E6F-086E4907C686}"/>
                </a:ext>
              </a:extLst>
            </p:cNvPr>
            <p:cNvCxnSpPr>
              <a:cxnSpLocks/>
              <a:stCxn id="195" idx="6"/>
              <a:endCxn id="136" idx="1"/>
            </p:cNvCxnSpPr>
            <p:nvPr/>
          </p:nvCxnSpPr>
          <p:spPr>
            <a:xfrm>
              <a:off x="6623302" y="4149613"/>
              <a:ext cx="361093" cy="415676"/>
            </a:xfrm>
            <a:prstGeom prst="curvedConnector2">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219" name="曲线连接符 1225">
              <a:extLst>
                <a:ext uri="{FF2B5EF4-FFF2-40B4-BE49-F238E27FC236}">
                  <a16:creationId xmlns:a16="http://schemas.microsoft.com/office/drawing/2014/main" id="{67441C59-EE83-9FB1-480E-8335D85CA2B7}"/>
                </a:ext>
              </a:extLst>
            </p:cNvPr>
            <p:cNvCxnSpPr>
              <a:cxnSpLocks/>
              <a:stCxn id="136" idx="0"/>
              <a:endCxn id="137" idx="7"/>
            </p:cNvCxnSpPr>
            <p:nvPr/>
          </p:nvCxnSpPr>
          <p:spPr>
            <a:xfrm rot="16200000" flipH="1">
              <a:off x="7029527" y="4552951"/>
              <a:ext cx="229561" cy="200360"/>
            </a:xfrm>
            <a:prstGeom prst="curvedConnector3">
              <a:avLst>
                <a:gd name="adj1" fmla="val -34127"/>
              </a:avLst>
            </a:prstGeom>
            <a:ln w="15875">
              <a:solidFill>
                <a:srgbClr val="FF0000"/>
              </a:solidFill>
              <a:prstDash val="dash"/>
              <a:headEnd type="none"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220" name="曲线连接符 1226">
              <a:extLst>
                <a:ext uri="{FF2B5EF4-FFF2-40B4-BE49-F238E27FC236}">
                  <a16:creationId xmlns:a16="http://schemas.microsoft.com/office/drawing/2014/main" id="{38EF52AC-72EF-FA8B-63CE-1538D363D90B}"/>
                </a:ext>
              </a:extLst>
            </p:cNvPr>
            <p:cNvCxnSpPr>
              <a:cxnSpLocks/>
              <a:stCxn id="132" idx="0"/>
              <a:endCxn id="133" idx="1"/>
            </p:cNvCxnSpPr>
            <p:nvPr/>
          </p:nvCxnSpPr>
          <p:spPr>
            <a:xfrm rot="5400000" flipH="1" flipV="1">
              <a:off x="7154081" y="4229199"/>
              <a:ext cx="100117" cy="738629"/>
            </a:xfrm>
            <a:prstGeom prst="curvedConnector3">
              <a:avLst>
                <a:gd name="adj1" fmla="val 418569"/>
              </a:avLst>
            </a:prstGeom>
            <a:ln w="15875">
              <a:solidFill>
                <a:srgbClr val="00B05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221" name="曲线连接符 1227">
              <a:extLst>
                <a:ext uri="{FF2B5EF4-FFF2-40B4-BE49-F238E27FC236}">
                  <a16:creationId xmlns:a16="http://schemas.microsoft.com/office/drawing/2014/main" id="{8014D59F-03F4-9696-E13E-2E4FB3B20A72}"/>
                </a:ext>
              </a:extLst>
            </p:cNvPr>
            <p:cNvCxnSpPr>
              <a:cxnSpLocks/>
              <a:stCxn id="133" idx="6"/>
              <a:endCxn id="131" idx="6"/>
            </p:cNvCxnSpPr>
            <p:nvPr/>
          </p:nvCxnSpPr>
          <p:spPr>
            <a:xfrm>
              <a:off x="7717660" y="4613490"/>
              <a:ext cx="78125" cy="230301"/>
            </a:xfrm>
            <a:prstGeom prst="curvedConnector3">
              <a:avLst>
                <a:gd name="adj1" fmla="val 343171"/>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222" name="曲线连接符 1229">
              <a:extLst>
                <a:ext uri="{FF2B5EF4-FFF2-40B4-BE49-F238E27FC236}">
                  <a16:creationId xmlns:a16="http://schemas.microsoft.com/office/drawing/2014/main" id="{1C90AF5C-9CC3-9C3D-08C2-D3ED8102BF56}"/>
                </a:ext>
              </a:extLst>
            </p:cNvPr>
            <p:cNvCxnSpPr>
              <a:cxnSpLocks/>
              <a:stCxn id="135" idx="4"/>
              <a:endCxn id="134" idx="4"/>
            </p:cNvCxnSpPr>
            <p:nvPr/>
          </p:nvCxnSpPr>
          <p:spPr>
            <a:xfrm rot="5400000" flipH="1" flipV="1">
              <a:off x="7194027" y="4669687"/>
              <a:ext cx="83234" cy="474213"/>
            </a:xfrm>
            <a:prstGeom prst="curvedConnector3">
              <a:avLst>
                <a:gd name="adj1" fmla="val -134054"/>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223" name="直线连接符 1230">
              <a:extLst>
                <a:ext uri="{FF2B5EF4-FFF2-40B4-BE49-F238E27FC236}">
                  <a16:creationId xmlns:a16="http://schemas.microsoft.com/office/drawing/2014/main" id="{4BE6D997-A799-9485-92B8-0B7E60D3BDD3}"/>
                </a:ext>
              </a:extLst>
            </p:cNvPr>
            <p:cNvCxnSpPr>
              <a:cxnSpLocks/>
            </p:cNvCxnSpPr>
            <p:nvPr/>
          </p:nvCxnSpPr>
          <p:spPr>
            <a:xfrm>
              <a:off x="5712584" y="4319443"/>
              <a:ext cx="35204" cy="880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4" name="直线连接符 1248">
              <a:extLst>
                <a:ext uri="{FF2B5EF4-FFF2-40B4-BE49-F238E27FC236}">
                  <a16:creationId xmlns:a16="http://schemas.microsoft.com/office/drawing/2014/main" id="{017EE92F-9D4A-3798-6BB7-C4984B4A7464}"/>
                </a:ext>
              </a:extLst>
            </p:cNvPr>
            <p:cNvCxnSpPr>
              <a:cxnSpLocks/>
            </p:cNvCxnSpPr>
            <p:nvPr/>
          </p:nvCxnSpPr>
          <p:spPr>
            <a:xfrm flipV="1">
              <a:off x="6433985" y="3971086"/>
              <a:ext cx="74779" cy="4834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0" name="直线连接符 1261">
              <a:extLst>
                <a:ext uri="{FF2B5EF4-FFF2-40B4-BE49-F238E27FC236}">
                  <a16:creationId xmlns:a16="http://schemas.microsoft.com/office/drawing/2014/main" id="{AA61303B-B7DB-84AA-5268-025CDE9B9C01}"/>
                </a:ext>
              </a:extLst>
            </p:cNvPr>
            <p:cNvCxnSpPr>
              <a:cxnSpLocks/>
            </p:cNvCxnSpPr>
            <p:nvPr/>
          </p:nvCxnSpPr>
          <p:spPr>
            <a:xfrm>
              <a:off x="7093412" y="4697264"/>
              <a:ext cx="41248" cy="64879"/>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1" name="直线连接符 1264">
              <a:extLst>
                <a:ext uri="{FF2B5EF4-FFF2-40B4-BE49-F238E27FC236}">
                  <a16:creationId xmlns:a16="http://schemas.microsoft.com/office/drawing/2014/main" id="{C8747188-395F-877E-FD3C-15CDE403F0A8}"/>
                </a:ext>
              </a:extLst>
            </p:cNvPr>
            <p:cNvCxnSpPr>
              <a:cxnSpLocks/>
            </p:cNvCxnSpPr>
            <p:nvPr/>
          </p:nvCxnSpPr>
          <p:spPr>
            <a:xfrm flipH="1" flipV="1">
              <a:off x="7649693" y="4700139"/>
              <a:ext cx="23995" cy="6309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322" name="右箭头 1315">
              <a:extLst>
                <a:ext uri="{FF2B5EF4-FFF2-40B4-BE49-F238E27FC236}">
                  <a16:creationId xmlns:a16="http://schemas.microsoft.com/office/drawing/2014/main" id="{515734CD-4C5C-93B6-B140-9D4D1EF761F1}"/>
                </a:ext>
              </a:extLst>
            </p:cNvPr>
            <p:cNvSpPr/>
            <p:nvPr/>
          </p:nvSpPr>
          <p:spPr>
            <a:xfrm>
              <a:off x="6200151" y="4871917"/>
              <a:ext cx="391789" cy="142702"/>
            </a:xfrm>
            <a:prstGeom prst="rightArrow">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grpSp>
    </p:spTree>
    <p:custDataLst>
      <p:tags r:id="rId1"/>
    </p:custDataLst>
    <p:extLst>
      <p:ext uri="{BB962C8B-B14F-4D97-AF65-F5344CB8AC3E}">
        <p14:creationId xmlns:p14="http://schemas.microsoft.com/office/powerpoint/2010/main" val="40629232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ED1682D-F480-A79E-A52B-801802D88979}"/>
              </a:ext>
            </a:extLst>
          </p:cNvPr>
          <p:cNvSpPr txBox="1"/>
          <p:nvPr/>
        </p:nvSpPr>
        <p:spPr>
          <a:xfrm>
            <a:off x="8314295" y="5903246"/>
            <a:ext cx="1856835" cy="615553"/>
          </a:xfrm>
          <a:prstGeom prst="rect">
            <a:avLst/>
          </a:prstGeom>
          <a:noFill/>
          <a:ln w="12700">
            <a:solidFill>
              <a:srgbClr val="000099"/>
            </a:solidFill>
          </a:ln>
        </p:spPr>
        <p:txBody>
          <a:bodyPr vert="horz" wrap="square">
            <a:spAutoFit/>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代表性论文：</a:t>
            </a:r>
            <a:r>
              <a:rPr lang="en-US" altLang="zh-CN" sz="1100" b="1" dirty="0">
                <a:solidFill>
                  <a:srgbClr val="000099"/>
                </a:solidFill>
                <a:latin typeface="微软雅黑" panose="020B0503020204020204" pitchFamily="34" charset="-122"/>
                <a:ea typeface="微软雅黑" panose="020B0503020204020204" pitchFamily="34" charset="-122"/>
              </a:rPr>
              <a:t>SIGMOD 24</a:t>
            </a:r>
            <a:r>
              <a:rPr lang="zh-CN" altLang="en-US" sz="1100" b="1" dirty="0">
                <a:solidFill>
                  <a:srgbClr val="000099"/>
                </a:solidFill>
                <a:latin typeface="微软雅黑" panose="020B0503020204020204" pitchFamily="34" charset="-122"/>
                <a:ea typeface="微软雅黑" panose="020B0503020204020204" pitchFamily="34" charset="-122"/>
              </a:rPr>
              <a:t>、</a:t>
            </a:r>
            <a:r>
              <a:rPr lang="en-US" altLang="zh-CN" sz="1100" b="1" dirty="0">
                <a:solidFill>
                  <a:srgbClr val="000099"/>
                </a:solidFill>
                <a:latin typeface="微软雅黑" panose="020B0503020204020204" pitchFamily="34" charset="-122"/>
                <a:ea typeface="微软雅黑" panose="020B0503020204020204" pitchFamily="34" charset="-122"/>
              </a:rPr>
              <a:t>SIGMOD 23</a:t>
            </a:r>
            <a:r>
              <a:rPr lang="zh-CN" altLang="en-US" sz="1100" b="1" dirty="0">
                <a:solidFill>
                  <a:srgbClr val="000099"/>
                </a:solidFill>
                <a:latin typeface="微软雅黑" panose="020B0503020204020204" pitchFamily="34" charset="-122"/>
                <a:ea typeface="微软雅黑" panose="020B0503020204020204" pitchFamily="34" charset="-122"/>
              </a:rPr>
              <a:t>、</a:t>
            </a:r>
            <a:r>
              <a:rPr lang="en-US" altLang="zh-CN" sz="1100" b="1" dirty="0">
                <a:solidFill>
                  <a:srgbClr val="000099"/>
                </a:solidFill>
                <a:latin typeface="微软雅黑" panose="020B0503020204020204" pitchFamily="34" charset="-122"/>
                <a:ea typeface="微软雅黑" panose="020B0503020204020204" pitchFamily="34" charset="-122"/>
              </a:rPr>
              <a:t> SIGMOD 22</a:t>
            </a:r>
            <a:r>
              <a:rPr lang="zh-CN" altLang="en-US" sz="1100" b="1" dirty="0">
                <a:solidFill>
                  <a:srgbClr val="000099"/>
                </a:solidFill>
                <a:latin typeface="微软雅黑" panose="020B0503020204020204" pitchFamily="34" charset="-122"/>
                <a:ea typeface="微软雅黑" panose="020B0503020204020204" pitchFamily="34" charset="-122"/>
              </a:rPr>
              <a:t>、</a:t>
            </a:r>
            <a:r>
              <a:rPr lang="en-US" altLang="zh-CN" sz="1100" b="1" dirty="0">
                <a:solidFill>
                  <a:srgbClr val="000099"/>
                </a:solidFill>
                <a:latin typeface="微软雅黑" panose="020B0503020204020204" pitchFamily="34" charset="-122"/>
                <a:ea typeface="微软雅黑" panose="020B0503020204020204" pitchFamily="34" charset="-122"/>
              </a:rPr>
              <a:t>ICDE 24</a:t>
            </a:r>
            <a:endParaRPr lang="zh-CN" altLang="en-US" sz="1100" b="1" dirty="0">
              <a:solidFill>
                <a:srgbClr val="000099"/>
              </a:solidFill>
              <a:latin typeface="微软雅黑" panose="020B0503020204020204" pitchFamily="34" charset="-122"/>
              <a:ea typeface="微软雅黑" panose="020B0503020204020204" pitchFamily="34" charset="-122"/>
            </a:endParaRPr>
          </a:p>
        </p:txBody>
      </p:sp>
      <p:sp>
        <p:nvSpPr>
          <p:cNvPr id="391" name="矩形: 圆角 390">
            <a:extLst>
              <a:ext uri="{FF2B5EF4-FFF2-40B4-BE49-F238E27FC236}">
                <a16:creationId xmlns:a16="http://schemas.microsoft.com/office/drawing/2014/main" id="{7A2071C3-9860-6993-4084-268383DC2833}"/>
              </a:ext>
            </a:extLst>
          </p:cNvPr>
          <p:cNvSpPr/>
          <p:nvPr/>
        </p:nvSpPr>
        <p:spPr>
          <a:xfrm>
            <a:off x="8771339" y="5211884"/>
            <a:ext cx="666596" cy="183022"/>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21</a:t>
            </a:fld>
            <a:endParaRPr lang="zh-CN" altLang="en-US" dirty="0">
              <a:solidFill>
                <a:prstClr val="white"/>
              </a:solidFill>
              <a:latin typeface="Calibri"/>
              <a:ea typeface="等线" panose="02010600030101010101" pitchFamily="2" charset="-122"/>
            </a:endParaRPr>
          </a:p>
        </p:txBody>
      </p:sp>
      <p:sp>
        <p:nvSpPr>
          <p:cNvPr id="313" name="矩形 312">
            <a:extLst>
              <a:ext uri="{FF2B5EF4-FFF2-40B4-BE49-F238E27FC236}">
                <a16:creationId xmlns:a16="http://schemas.microsoft.com/office/drawing/2014/main" id="{88875D24-D2D1-452C-B99C-AB40027F853D}"/>
              </a:ext>
            </a:extLst>
          </p:cNvPr>
          <p:cNvSpPr/>
          <p:nvPr/>
        </p:nvSpPr>
        <p:spPr>
          <a:xfrm>
            <a:off x="2020882" y="871159"/>
            <a:ext cx="8475915" cy="525657"/>
          </a:xfrm>
          <a:prstGeom prst="rect">
            <a:avLst/>
          </a:prstGeom>
        </p:spPr>
        <p:txBody>
          <a:bodyPr wrap="square">
            <a:spAutoFit/>
          </a:bodyPr>
          <a:lstStyle/>
          <a:p>
            <a:pPr marL="54900">
              <a:lnSpc>
                <a:spcPct val="130000"/>
              </a:lnSpc>
              <a:spcAft>
                <a:spcPts val="600"/>
              </a:spcAft>
              <a:defRPr/>
            </a:pPr>
            <a:r>
              <a:rPr lang="zh-CN" altLang="en-US" sz="2400" b="1" dirty="0">
                <a:solidFill>
                  <a:srgbClr val="000099"/>
                </a:solidFill>
                <a:latin typeface="微软雅黑" panose="020B0503020204020204" pitchFamily="34" charset="-122"/>
                <a:ea typeface="微软雅黑" panose="020B0503020204020204" pitchFamily="34" charset="-122"/>
              </a:rPr>
              <a:t>凝聚子图的渐近计算方法</a:t>
            </a:r>
          </a:p>
        </p:txBody>
      </p:sp>
      <p:grpSp>
        <p:nvGrpSpPr>
          <p:cNvPr id="314" name="组合 313"/>
          <p:cNvGrpSpPr>
            <a:grpSpLocks noChangeAspect="1"/>
          </p:cNvGrpSpPr>
          <p:nvPr/>
        </p:nvGrpSpPr>
        <p:grpSpPr>
          <a:xfrm>
            <a:off x="1854876" y="1015449"/>
            <a:ext cx="223143" cy="216000"/>
            <a:chOff x="399602" y="2619266"/>
            <a:chExt cx="334713" cy="324000"/>
          </a:xfrm>
        </p:grpSpPr>
        <p:sp>
          <p:nvSpPr>
            <p:cNvPr id="315" name="椭圆 314"/>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316" name="右箭头 315"/>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成果一：图谱挖掘的渐近计算理论与方法</a:t>
            </a:r>
          </a:p>
        </p:txBody>
      </p:sp>
      <p:grpSp>
        <p:nvGrpSpPr>
          <p:cNvPr id="5" name="组合 4">
            <a:extLst>
              <a:ext uri="{FF2B5EF4-FFF2-40B4-BE49-F238E27FC236}">
                <a16:creationId xmlns:a16="http://schemas.microsoft.com/office/drawing/2014/main" id="{D3AD05E9-6A26-4367-BFE1-A338FA0A0557}"/>
              </a:ext>
            </a:extLst>
          </p:cNvPr>
          <p:cNvGrpSpPr/>
          <p:nvPr/>
        </p:nvGrpSpPr>
        <p:grpSpPr>
          <a:xfrm>
            <a:off x="2020881" y="1852075"/>
            <a:ext cx="8024989" cy="1422954"/>
            <a:chOff x="496881" y="1852075"/>
            <a:chExt cx="7497768" cy="1422954"/>
          </a:xfrm>
        </p:grpSpPr>
        <p:sp>
          <p:nvSpPr>
            <p:cNvPr id="56" name="文本框 55">
              <a:extLst>
                <a:ext uri="{FF2B5EF4-FFF2-40B4-BE49-F238E27FC236}">
                  <a16:creationId xmlns:a16="http://schemas.microsoft.com/office/drawing/2014/main" id="{9EFFEB66-4739-45D8-BFAA-CFFDECA3F6E2}"/>
                </a:ext>
              </a:extLst>
            </p:cNvPr>
            <p:cNvSpPr txBox="1"/>
            <p:nvPr/>
          </p:nvSpPr>
          <p:spPr>
            <a:xfrm>
              <a:off x="1610522" y="1852075"/>
              <a:ext cx="6384127" cy="1422954"/>
            </a:xfrm>
            <a:prstGeom prst="rect">
              <a:avLst/>
            </a:prstGeom>
            <a:noFill/>
          </p:spPr>
          <p:txBody>
            <a:bodyPr wrap="square">
              <a:spAutoFit/>
            </a:bodyPr>
            <a:lstStyle/>
            <a:p>
              <a:pPr marL="54900" algn="just">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建立了</a:t>
              </a:r>
              <a:r>
                <a:rPr lang="zh-CN" altLang="en-US" sz="2000" b="1" dirty="0">
                  <a:solidFill>
                    <a:srgbClr val="C00000"/>
                  </a:solidFill>
                  <a:latin typeface="微软雅黑" panose="020B0503020204020204" pitchFamily="34" charset="-122"/>
                  <a:ea typeface="微软雅黑" panose="020B0503020204020204" pitchFamily="34" charset="-122"/>
                </a:rPr>
                <a:t>继承性凝聚子图</a:t>
              </a:r>
              <a:r>
                <a:rPr lang="zh-CN" altLang="en-US" sz="2000" b="1" dirty="0">
                  <a:latin typeface="微软雅黑" panose="020B0503020204020204" pitchFamily="34" charset="-122"/>
                  <a:ea typeface="微软雅黑" panose="020B0503020204020204" pitchFamily="34" charset="-122"/>
                </a:rPr>
                <a:t>模型，子图结构鲁棒</a:t>
              </a:r>
              <a:endParaRPr lang="en-US" altLang="zh-CN" sz="2000" b="1" dirty="0">
                <a:latin typeface="微软雅黑" panose="020B0503020204020204" pitchFamily="34" charset="-122"/>
                <a:ea typeface="微软雅黑" panose="020B0503020204020204" pitchFamily="34" charset="-122"/>
              </a:endParaRPr>
            </a:p>
            <a:p>
              <a:pPr marL="54900" algn="just">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设计了继承性凝聚子图枚举新框架，突破了</a:t>
              </a:r>
              <a:r>
                <a:rPr lang="en-US" altLang="zh-CN" sz="2000" b="1" dirty="0">
                  <a:solidFill>
                    <a:srgbClr val="C00000"/>
                  </a:solidFill>
                  <a:latin typeface="微软雅黑" panose="020B0503020204020204" pitchFamily="34" charset="-122"/>
                  <a:ea typeface="微软雅黑" panose="020B0503020204020204" pitchFamily="34" charset="-122"/>
                </a:rPr>
                <a:t>O(2</a:t>
              </a:r>
              <a:r>
                <a:rPr lang="en-US" altLang="zh-CN" sz="2000" b="1" baseline="30000" dirty="0">
                  <a:solidFill>
                    <a:srgbClr val="C00000"/>
                  </a:solidFill>
                  <a:latin typeface="微软雅黑" panose="020B0503020204020204" pitchFamily="34" charset="-122"/>
                  <a:ea typeface="微软雅黑" panose="020B0503020204020204" pitchFamily="34" charset="-122"/>
                </a:rPr>
                <a:t>n</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复杂度</a:t>
              </a:r>
              <a:endParaRPr lang="en-US" altLang="zh-CN" sz="2000" b="1" dirty="0">
                <a:latin typeface="微软雅黑" panose="020B0503020204020204" pitchFamily="34" charset="-122"/>
                <a:ea typeface="微软雅黑" panose="020B0503020204020204" pitchFamily="34" charset="-122"/>
              </a:endParaRPr>
            </a:p>
            <a:p>
              <a:pPr marL="54900" algn="just">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提出了</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多项式延迟</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枚举技术，实现了渐近式秒级输出</a:t>
              </a:r>
              <a:endParaRPr lang="en-US" altLang="zh-CN" sz="2000" b="1"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2AF9389A-92C2-48B6-9EFF-D826BB28B466}"/>
                </a:ext>
              </a:extLst>
            </p:cNvPr>
            <p:cNvSpPr txBox="1"/>
            <p:nvPr/>
          </p:nvSpPr>
          <p:spPr>
            <a:xfrm>
              <a:off x="496881" y="1852075"/>
              <a:ext cx="1517508" cy="453457"/>
            </a:xfrm>
            <a:prstGeom prst="rect">
              <a:avLst/>
            </a:prstGeom>
            <a:noFill/>
          </p:spPr>
          <p:txBody>
            <a:bodyPr wrap="square">
              <a:spAutoFit/>
            </a:bodyPr>
            <a:lstStyle/>
            <a:p>
              <a:pPr marL="397800" indent="-342900" algn="just">
                <a:lnSpc>
                  <a:spcPct val="130000"/>
                </a:lnSpc>
                <a:buFont typeface="Arial" panose="020B0604020202020204" pitchFamily="34" charset="0"/>
                <a:buChar char="•"/>
                <a:defRPr/>
              </a:pPr>
              <a:r>
                <a:rPr lang="zh-CN" altLang="en-US" sz="2000" b="1" dirty="0">
                  <a:solidFill>
                    <a:srgbClr val="C00000"/>
                  </a:solidFill>
                  <a:latin typeface="微软雅黑" panose="020B0503020204020204" pitchFamily="34" charset="-122"/>
                  <a:ea typeface="微软雅黑" panose="020B0503020204020204" pitchFamily="34" charset="-122"/>
                </a:rPr>
                <a:t>我们：</a:t>
              </a:r>
              <a:endParaRPr lang="en-US" altLang="zh-CN" sz="2000" b="1" dirty="0">
                <a:latin typeface="微软雅黑" panose="020B0503020204020204" pitchFamily="34" charset="-122"/>
                <a:ea typeface="微软雅黑" panose="020B0503020204020204" pitchFamily="34" charset="-122"/>
              </a:endParaRPr>
            </a:p>
          </p:txBody>
        </p:sp>
      </p:grpSp>
      <p:sp>
        <p:nvSpPr>
          <p:cNvPr id="60" name="文本框 59">
            <a:extLst>
              <a:ext uri="{FF2B5EF4-FFF2-40B4-BE49-F238E27FC236}">
                <a16:creationId xmlns:a16="http://schemas.microsoft.com/office/drawing/2014/main" id="{25A49FFB-B114-4AA7-9C14-EEBBF81E8AE3}"/>
              </a:ext>
            </a:extLst>
          </p:cNvPr>
          <p:cNvSpPr txBox="1"/>
          <p:nvPr/>
        </p:nvSpPr>
        <p:spPr>
          <a:xfrm>
            <a:off x="2020881" y="1394991"/>
            <a:ext cx="7697388"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000099"/>
                </a:solidFill>
                <a:latin typeface="微软雅黑" panose="020B0503020204020204" pitchFamily="34" charset="-122"/>
                <a:ea typeface="微软雅黑" panose="020B0503020204020204" pitchFamily="34" charset="-122"/>
              </a:rPr>
              <a:t>传统：</a:t>
            </a:r>
            <a:r>
              <a:rPr lang="zh-CN" altLang="en-US" sz="2000" b="1" dirty="0">
                <a:latin typeface="微软雅黑" panose="020B0503020204020204" pitchFamily="34" charset="-122"/>
                <a:ea typeface="微软雅黑" panose="020B0503020204020204" pitchFamily="34" charset="-122"/>
              </a:rPr>
              <a:t>凝聚子图建模不鲁棒，分支定界枚举复杂度高（</a:t>
            </a:r>
            <a:r>
              <a:rPr lang="en-US" altLang="zh-CN" sz="2000" b="1" dirty="0">
                <a:latin typeface="微软雅黑" panose="020B0503020204020204" pitchFamily="34" charset="-122"/>
                <a:ea typeface="微软雅黑" panose="020B0503020204020204" pitchFamily="34" charset="-122"/>
              </a:rPr>
              <a:t>O(2</a:t>
            </a:r>
            <a:r>
              <a:rPr lang="en-US" altLang="zh-CN" sz="2000" b="1" baseline="30000"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77" name="矩形: 圆角 25">
            <a:extLst>
              <a:ext uri="{FF2B5EF4-FFF2-40B4-BE49-F238E27FC236}">
                <a16:creationId xmlns:a16="http://schemas.microsoft.com/office/drawing/2014/main" id="{F54EF48E-47DE-4D73-9690-C7F7A917E326}"/>
              </a:ext>
            </a:extLst>
          </p:cNvPr>
          <p:cNvSpPr/>
          <p:nvPr/>
        </p:nvSpPr>
        <p:spPr>
          <a:xfrm>
            <a:off x="1757991" y="3340555"/>
            <a:ext cx="2862097" cy="3436182"/>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78" name="矩形: 圆角 25">
            <a:extLst>
              <a:ext uri="{FF2B5EF4-FFF2-40B4-BE49-F238E27FC236}">
                <a16:creationId xmlns:a16="http://schemas.microsoft.com/office/drawing/2014/main" id="{FAB9608E-4DAE-4165-9631-E348D0812AED}"/>
              </a:ext>
            </a:extLst>
          </p:cNvPr>
          <p:cNvSpPr/>
          <p:nvPr/>
        </p:nvSpPr>
        <p:spPr>
          <a:xfrm>
            <a:off x="4863619" y="3325084"/>
            <a:ext cx="2756100" cy="3436183"/>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grpSp>
        <p:nvGrpSpPr>
          <p:cNvPr id="79" name="组合 78">
            <a:extLst>
              <a:ext uri="{FF2B5EF4-FFF2-40B4-BE49-F238E27FC236}">
                <a16:creationId xmlns:a16="http://schemas.microsoft.com/office/drawing/2014/main" id="{EE3AE6AB-463C-4895-ABD6-208CC88050C7}"/>
              </a:ext>
            </a:extLst>
          </p:cNvPr>
          <p:cNvGrpSpPr>
            <a:grpSpLocks noChangeAspect="1"/>
          </p:cNvGrpSpPr>
          <p:nvPr/>
        </p:nvGrpSpPr>
        <p:grpSpPr>
          <a:xfrm>
            <a:off x="1682814" y="5058647"/>
            <a:ext cx="3029573" cy="1631363"/>
            <a:chOff x="3726437" y="1961456"/>
            <a:chExt cx="5351479" cy="2473624"/>
          </a:xfrm>
        </p:grpSpPr>
        <p:sp>
          <p:nvSpPr>
            <p:cNvPr id="80" name="矩形 79">
              <a:extLst>
                <a:ext uri="{FF2B5EF4-FFF2-40B4-BE49-F238E27FC236}">
                  <a16:creationId xmlns:a16="http://schemas.microsoft.com/office/drawing/2014/main" id="{4AFA654E-019F-466A-8D60-8FC3A7FC5B75}"/>
                </a:ext>
              </a:extLst>
            </p:cNvPr>
            <p:cNvSpPr/>
            <p:nvPr/>
          </p:nvSpPr>
          <p:spPr bwMode="auto">
            <a:xfrm>
              <a:off x="3995936" y="1961457"/>
              <a:ext cx="4968552" cy="2473623"/>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kumimoji="1" lang="zh-CN" altLang="en-US" sz="1100">
                <a:latin typeface="Tahoma" pitchFamily="34" charset="0"/>
                <a:ea typeface="宋体" pitchFamily="2" charset="-122"/>
              </a:endParaRPr>
            </a:p>
          </p:txBody>
        </p:sp>
        <p:grpSp>
          <p:nvGrpSpPr>
            <p:cNvPr id="81" name="组合 80">
              <a:extLst>
                <a:ext uri="{FF2B5EF4-FFF2-40B4-BE49-F238E27FC236}">
                  <a16:creationId xmlns:a16="http://schemas.microsoft.com/office/drawing/2014/main" id="{21773C70-DA25-4F3C-A06D-9BAC8C7F2154}"/>
                </a:ext>
              </a:extLst>
            </p:cNvPr>
            <p:cNvGrpSpPr/>
            <p:nvPr/>
          </p:nvGrpSpPr>
          <p:grpSpPr>
            <a:xfrm>
              <a:off x="3726437" y="1961456"/>
              <a:ext cx="5351479" cy="2436367"/>
              <a:chOff x="1831864" y="2007580"/>
              <a:chExt cx="5586200" cy="3077123"/>
            </a:xfrm>
          </p:grpSpPr>
          <p:grpSp>
            <p:nvGrpSpPr>
              <p:cNvPr id="82" name="组合 81">
                <a:extLst>
                  <a:ext uri="{FF2B5EF4-FFF2-40B4-BE49-F238E27FC236}">
                    <a16:creationId xmlns:a16="http://schemas.microsoft.com/office/drawing/2014/main" id="{D84EFD2E-2426-4162-B9FE-1B4C01EF9651}"/>
                  </a:ext>
                </a:extLst>
              </p:cNvPr>
              <p:cNvGrpSpPr/>
              <p:nvPr/>
            </p:nvGrpSpPr>
            <p:grpSpPr>
              <a:xfrm>
                <a:off x="1831864" y="2007580"/>
                <a:ext cx="5586200" cy="3077123"/>
                <a:chOff x="4995210" y="805774"/>
                <a:chExt cx="4386036" cy="3210159"/>
              </a:xfrm>
            </p:grpSpPr>
            <p:sp>
              <p:nvSpPr>
                <p:cNvPr id="91" name="文本框 90">
                  <a:extLst>
                    <a:ext uri="{FF2B5EF4-FFF2-40B4-BE49-F238E27FC236}">
                      <a16:creationId xmlns:a16="http://schemas.microsoft.com/office/drawing/2014/main" id="{1A81D0A2-6B95-4E63-89E7-2AE172E0C5A8}"/>
                    </a:ext>
                  </a:extLst>
                </p:cNvPr>
                <p:cNvSpPr txBox="1"/>
                <p:nvPr/>
              </p:nvSpPr>
              <p:spPr>
                <a:xfrm>
                  <a:off x="4995210" y="3493271"/>
                  <a:ext cx="1460834"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sp>
              <p:nvSpPr>
                <p:cNvPr id="92" name="文本框 91">
                  <a:extLst>
                    <a:ext uri="{FF2B5EF4-FFF2-40B4-BE49-F238E27FC236}">
                      <a16:creationId xmlns:a16="http://schemas.microsoft.com/office/drawing/2014/main" id="{983B3BD2-6BAD-4788-9268-4EE1C336B100}"/>
                    </a:ext>
                  </a:extLst>
                </p:cNvPr>
                <p:cNvSpPr txBox="1"/>
                <p:nvPr/>
              </p:nvSpPr>
              <p:spPr>
                <a:xfrm>
                  <a:off x="6747253" y="805774"/>
                  <a:ext cx="1900383" cy="522662"/>
                </a:xfrm>
                <a:prstGeom prst="rect">
                  <a:avLst/>
                </a:prstGeom>
                <a:noFill/>
              </p:spPr>
              <p:txBody>
                <a:bodyPr wrap="square" rtlCol="0">
                  <a:spAutoFit/>
                </a:bodyPr>
                <a:lstStyle/>
                <a:p>
                  <a:pPr algn="ct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93" name="文本框 92">
                  <a:extLst>
                    <a:ext uri="{FF2B5EF4-FFF2-40B4-BE49-F238E27FC236}">
                      <a16:creationId xmlns:a16="http://schemas.microsoft.com/office/drawing/2014/main" id="{714CF762-022B-4360-90F5-D04AD910B761}"/>
                    </a:ext>
                  </a:extLst>
                </p:cNvPr>
                <p:cNvSpPr txBox="1"/>
                <p:nvPr/>
              </p:nvSpPr>
              <p:spPr>
                <a:xfrm>
                  <a:off x="6002222" y="1472916"/>
                  <a:ext cx="1451463"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95" name="文本框 94">
                  <a:extLst>
                    <a:ext uri="{FF2B5EF4-FFF2-40B4-BE49-F238E27FC236}">
                      <a16:creationId xmlns:a16="http://schemas.microsoft.com/office/drawing/2014/main" id="{E8571BCC-5E5A-4AA0-B2B1-E3D1D498946B}"/>
                    </a:ext>
                  </a:extLst>
                </p:cNvPr>
                <p:cNvSpPr txBox="1"/>
                <p:nvPr/>
              </p:nvSpPr>
              <p:spPr>
                <a:xfrm>
                  <a:off x="5406966" y="2103979"/>
                  <a:ext cx="1472014"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96" name="文本框 95">
                  <a:extLst>
                    <a:ext uri="{FF2B5EF4-FFF2-40B4-BE49-F238E27FC236}">
                      <a16:creationId xmlns:a16="http://schemas.microsoft.com/office/drawing/2014/main" id="{AC94EBB6-7029-43EB-AC07-2DD168DADDC0}"/>
                    </a:ext>
                  </a:extLst>
                </p:cNvPr>
                <p:cNvSpPr txBox="1"/>
                <p:nvPr/>
              </p:nvSpPr>
              <p:spPr>
                <a:xfrm>
                  <a:off x="5003158" y="2737966"/>
                  <a:ext cx="1436086"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97" name="直接箭头连接符 96">
                  <a:extLst>
                    <a:ext uri="{FF2B5EF4-FFF2-40B4-BE49-F238E27FC236}">
                      <a16:creationId xmlns:a16="http://schemas.microsoft.com/office/drawing/2014/main" id="{04ECA450-D735-4EAC-81CF-EA20404E969D}"/>
                    </a:ext>
                  </a:extLst>
                </p:cNvPr>
                <p:cNvCxnSpPr>
                  <a:cxnSpLocks/>
                  <a:stCxn id="92" idx="2"/>
                  <a:endCxn id="93" idx="0"/>
                </p:cNvCxnSpPr>
                <p:nvPr/>
              </p:nvCxnSpPr>
              <p:spPr bwMode="auto">
                <a:xfrm flipH="1">
                  <a:off x="6727954" y="1328436"/>
                  <a:ext cx="969490" cy="14448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98" name="直接箭头连接符 97">
                  <a:extLst>
                    <a:ext uri="{FF2B5EF4-FFF2-40B4-BE49-F238E27FC236}">
                      <a16:creationId xmlns:a16="http://schemas.microsoft.com/office/drawing/2014/main" id="{D8566BB9-FEC7-4FD6-A326-AABBEBCA8A64}"/>
                    </a:ext>
                  </a:extLst>
                </p:cNvPr>
                <p:cNvCxnSpPr>
                  <a:cxnSpLocks/>
                  <a:stCxn id="93" idx="2"/>
                  <a:endCxn id="95" idx="0"/>
                </p:cNvCxnSpPr>
                <p:nvPr/>
              </p:nvCxnSpPr>
              <p:spPr bwMode="auto">
                <a:xfrm flipH="1">
                  <a:off x="6142973" y="1995579"/>
                  <a:ext cx="584981" cy="10840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99" name="直接箭头连接符 98">
                  <a:extLst>
                    <a:ext uri="{FF2B5EF4-FFF2-40B4-BE49-F238E27FC236}">
                      <a16:creationId xmlns:a16="http://schemas.microsoft.com/office/drawing/2014/main" id="{C2244A15-FBB6-460D-A578-094F577A8D8F}"/>
                    </a:ext>
                  </a:extLst>
                </p:cNvPr>
                <p:cNvCxnSpPr>
                  <a:cxnSpLocks/>
                  <a:stCxn id="95" idx="2"/>
                  <a:endCxn id="96" idx="0"/>
                </p:cNvCxnSpPr>
                <p:nvPr/>
              </p:nvCxnSpPr>
              <p:spPr bwMode="auto">
                <a:xfrm flipH="1">
                  <a:off x="5721201" y="2626641"/>
                  <a:ext cx="421772" cy="111325"/>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00" name="直接箭头连接符 99">
                  <a:extLst>
                    <a:ext uri="{FF2B5EF4-FFF2-40B4-BE49-F238E27FC236}">
                      <a16:creationId xmlns:a16="http://schemas.microsoft.com/office/drawing/2014/main" id="{868F805D-BCC6-492C-84D1-92E42BBE834B}"/>
                    </a:ext>
                  </a:extLst>
                </p:cNvPr>
                <p:cNvCxnSpPr>
                  <a:cxnSpLocks/>
                  <a:stCxn id="96" idx="2"/>
                  <a:endCxn id="91" idx="0"/>
                </p:cNvCxnSpPr>
                <p:nvPr/>
              </p:nvCxnSpPr>
              <p:spPr bwMode="auto">
                <a:xfrm>
                  <a:off x="5721201" y="3260629"/>
                  <a:ext cx="4426" cy="23264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01" name="文本框 100">
                  <a:extLst>
                    <a:ext uri="{FF2B5EF4-FFF2-40B4-BE49-F238E27FC236}">
                      <a16:creationId xmlns:a16="http://schemas.microsoft.com/office/drawing/2014/main" id="{A706F3D8-AC0A-4D76-9BC0-1BD56BF28234}"/>
                    </a:ext>
                  </a:extLst>
                </p:cNvPr>
                <p:cNvSpPr txBox="1"/>
                <p:nvPr/>
              </p:nvSpPr>
              <p:spPr>
                <a:xfrm>
                  <a:off x="6255506" y="2735046"/>
                  <a:ext cx="1255637"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02" name="文本框 101">
                  <a:extLst>
                    <a:ext uri="{FF2B5EF4-FFF2-40B4-BE49-F238E27FC236}">
                      <a16:creationId xmlns:a16="http://schemas.microsoft.com/office/drawing/2014/main" id="{D5650D2D-31EA-4BF7-A0E7-71B0F5D45D8A}"/>
                    </a:ext>
                  </a:extLst>
                </p:cNvPr>
                <p:cNvSpPr txBox="1"/>
                <p:nvPr/>
              </p:nvSpPr>
              <p:spPr>
                <a:xfrm>
                  <a:off x="6708922" y="2103979"/>
                  <a:ext cx="1091698"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03" name="文本框 102">
                  <a:extLst>
                    <a:ext uri="{FF2B5EF4-FFF2-40B4-BE49-F238E27FC236}">
                      <a16:creationId xmlns:a16="http://schemas.microsoft.com/office/drawing/2014/main" id="{8EB5C1CD-1F32-441D-9222-7076D22CCB6F}"/>
                    </a:ext>
                  </a:extLst>
                </p:cNvPr>
                <p:cNvSpPr txBox="1"/>
                <p:nvPr/>
              </p:nvSpPr>
              <p:spPr>
                <a:xfrm>
                  <a:off x="7034433" y="2691282"/>
                  <a:ext cx="835797"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104" name="直接箭头连接符 103">
                  <a:extLst>
                    <a:ext uri="{FF2B5EF4-FFF2-40B4-BE49-F238E27FC236}">
                      <a16:creationId xmlns:a16="http://schemas.microsoft.com/office/drawing/2014/main" id="{D68DC05D-A578-410A-A665-6AC5344E0A82}"/>
                    </a:ext>
                  </a:extLst>
                </p:cNvPr>
                <p:cNvCxnSpPr>
                  <a:cxnSpLocks/>
                  <a:stCxn id="95" idx="2"/>
                  <a:endCxn id="101" idx="0"/>
                </p:cNvCxnSpPr>
                <p:nvPr/>
              </p:nvCxnSpPr>
              <p:spPr bwMode="auto">
                <a:xfrm>
                  <a:off x="6142974" y="2626641"/>
                  <a:ext cx="740352" cy="108404"/>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05" name="直接箭头连接符 104">
                  <a:extLst>
                    <a:ext uri="{FF2B5EF4-FFF2-40B4-BE49-F238E27FC236}">
                      <a16:creationId xmlns:a16="http://schemas.microsoft.com/office/drawing/2014/main" id="{2B7A0D7D-4CB1-4C0D-AD36-039B98C697DE}"/>
                    </a:ext>
                  </a:extLst>
                </p:cNvPr>
                <p:cNvCxnSpPr>
                  <a:cxnSpLocks/>
                  <a:stCxn id="102" idx="2"/>
                  <a:endCxn id="103" idx="0"/>
                </p:cNvCxnSpPr>
                <p:nvPr/>
              </p:nvCxnSpPr>
              <p:spPr bwMode="auto">
                <a:xfrm>
                  <a:off x="7254772" y="2626641"/>
                  <a:ext cx="197560" cy="64641"/>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06" name="直接箭头连接符 105">
                  <a:extLst>
                    <a:ext uri="{FF2B5EF4-FFF2-40B4-BE49-F238E27FC236}">
                      <a16:creationId xmlns:a16="http://schemas.microsoft.com/office/drawing/2014/main" id="{349A2969-A868-476B-8DEE-531EBE1F4021}"/>
                    </a:ext>
                  </a:extLst>
                </p:cNvPr>
                <p:cNvCxnSpPr>
                  <a:cxnSpLocks/>
                  <a:stCxn id="93" idx="2"/>
                  <a:endCxn id="102" idx="0"/>
                </p:cNvCxnSpPr>
                <p:nvPr/>
              </p:nvCxnSpPr>
              <p:spPr bwMode="auto">
                <a:xfrm>
                  <a:off x="6727954" y="1995579"/>
                  <a:ext cx="526817" cy="10840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07" name="文本框 106">
                  <a:extLst>
                    <a:ext uri="{FF2B5EF4-FFF2-40B4-BE49-F238E27FC236}">
                      <a16:creationId xmlns:a16="http://schemas.microsoft.com/office/drawing/2014/main" id="{7EC997CE-7CD2-4815-8E81-D1A44E6093FC}"/>
                    </a:ext>
                  </a:extLst>
                </p:cNvPr>
                <p:cNvSpPr txBox="1"/>
                <p:nvPr/>
              </p:nvSpPr>
              <p:spPr>
                <a:xfrm>
                  <a:off x="7950019" y="1492961"/>
                  <a:ext cx="1234890" cy="522662"/>
                </a:xfrm>
                <a:prstGeom prst="rect">
                  <a:avLst/>
                </a:prstGeom>
                <a:noFill/>
              </p:spPr>
              <p:txBody>
                <a:bodyPr wrap="square" rtlCol="0">
                  <a:spAutoFit/>
                </a:bodyPr>
                <a:lstStyle/>
                <a:p>
                  <a:pPr algn="ct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08" name="文本框 107">
                  <a:extLst>
                    <a:ext uri="{FF2B5EF4-FFF2-40B4-BE49-F238E27FC236}">
                      <a16:creationId xmlns:a16="http://schemas.microsoft.com/office/drawing/2014/main" id="{F3470900-2955-4381-B496-6F4E3DAE05E4}"/>
                    </a:ext>
                  </a:extLst>
                </p:cNvPr>
                <p:cNvSpPr txBox="1"/>
                <p:nvPr/>
              </p:nvSpPr>
              <p:spPr>
                <a:xfrm>
                  <a:off x="7862721" y="2095999"/>
                  <a:ext cx="1029829"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09" name="文本框 108">
                  <a:extLst>
                    <a:ext uri="{FF2B5EF4-FFF2-40B4-BE49-F238E27FC236}">
                      <a16:creationId xmlns:a16="http://schemas.microsoft.com/office/drawing/2014/main" id="{EEB550E2-EA63-4C85-B321-17D0E3243A78}"/>
                    </a:ext>
                  </a:extLst>
                </p:cNvPr>
                <p:cNvSpPr txBox="1"/>
                <p:nvPr/>
              </p:nvSpPr>
              <p:spPr>
                <a:xfrm>
                  <a:off x="7615256" y="2715001"/>
                  <a:ext cx="1097363"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110" name="文本框 109">
                  <a:extLst>
                    <a:ext uri="{FF2B5EF4-FFF2-40B4-BE49-F238E27FC236}">
                      <a16:creationId xmlns:a16="http://schemas.microsoft.com/office/drawing/2014/main" id="{5DD753E9-6F08-4093-938E-0CF765E30E49}"/>
                    </a:ext>
                  </a:extLst>
                </p:cNvPr>
                <p:cNvSpPr txBox="1"/>
                <p:nvPr/>
              </p:nvSpPr>
              <p:spPr>
                <a:xfrm>
                  <a:off x="8681430" y="2095999"/>
                  <a:ext cx="699816" cy="522662"/>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111" name="直接箭头连接符 110">
                  <a:extLst>
                    <a:ext uri="{FF2B5EF4-FFF2-40B4-BE49-F238E27FC236}">
                      <a16:creationId xmlns:a16="http://schemas.microsoft.com/office/drawing/2014/main" id="{C3D3FEEE-56FF-4A58-A04B-9995A66F2358}"/>
                    </a:ext>
                  </a:extLst>
                </p:cNvPr>
                <p:cNvCxnSpPr>
                  <a:cxnSpLocks/>
                  <a:stCxn id="92" idx="2"/>
                  <a:endCxn id="107" idx="0"/>
                </p:cNvCxnSpPr>
                <p:nvPr/>
              </p:nvCxnSpPr>
              <p:spPr bwMode="auto">
                <a:xfrm>
                  <a:off x="7697444" y="1328436"/>
                  <a:ext cx="870021" cy="164524"/>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12" name="直接箭头连接符 111">
                  <a:extLst>
                    <a:ext uri="{FF2B5EF4-FFF2-40B4-BE49-F238E27FC236}">
                      <a16:creationId xmlns:a16="http://schemas.microsoft.com/office/drawing/2014/main" id="{8D5643C8-CF4B-4785-BC3A-BA1845768235}"/>
                    </a:ext>
                  </a:extLst>
                </p:cNvPr>
                <p:cNvCxnSpPr>
                  <a:cxnSpLocks/>
                  <a:stCxn id="107" idx="2"/>
                  <a:endCxn id="108" idx="0"/>
                </p:cNvCxnSpPr>
                <p:nvPr/>
              </p:nvCxnSpPr>
              <p:spPr bwMode="auto">
                <a:xfrm flipH="1">
                  <a:off x="8377636" y="2015623"/>
                  <a:ext cx="189829" cy="8037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13" name="直接箭头连接符 112">
                  <a:extLst>
                    <a:ext uri="{FF2B5EF4-FFF2-40B4-BE49-F238E27FC236}">
                      <a16:creationId xmlns:a16="http://schemas.microsoft.com/office/drawing/2014/main" id="{CD952FEE-0E89-409B-BCA4-BE1F530A53C6}"/>
                    </a:ext>
                  </a:extLst>
                </p:cNvPr>
                <p:cNvCxnSpPr>
                  <a:cxnSpLocks/>
                  <a:stCxn id="107" idx="2"/>
                  <a:endCxn id="110" idx="0"/>
                </p:cNvCxnSpPr>
                <p:nvPr/>
              </p:nvCxnSpPr>
              <p:spPr bwMode="auto">
                <a:xfrm>
                  <a:off x="8567464" y="2015623"/>
                  <a:ext cx="463875" cy="8037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114" name="直接箭头连接符 113">
                  <a:extLst>
                    <a:ext uri="{FF2B5EF4-FFF2-40B4-BE49-F238E27FC236}">
                      <a16:creationId xmlns:a16="http://schemas.microsoft.com/office/drawing/2014/main" id="{A89A094E-A69C-48FC-87C5-1CCE9C262E9B}"/>
                    </a:ext>
                  </a:extLst>
                </p:cNvPr>
                <p:cNvCxnSpPr>
                  <a:cxnSpLocks/>
                  <a:stCxn id="108" idx="2"/>
                  <a:endCxn id="109" idx="0"/>
                </p:cNvCxnSpPr>
                <p:nvPr/>
              </p:nvCxnSpPr>
              <p:spPr bwMode="auto">
                <a:xfrm flipH="1">
                  <a:off x="8163938" y="2618662"/>
                  <a:ext cx="213698" cy="9633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sp>
            <p:nvSpPr>
              <p:cNvPr id="83" name="文本框 82">
                <a:extLst>
                  <a:ext uri="{FF2B5EF4-FFF2-40B4-BE49-F238E27FC236}">
                    <a16:creationId xmlns:a16="http://schemas.microsoft.com/office/drawing/2014/main" id="{70CDEF07-C9A2-4687-924A-6CC96CD7944D}"/>
                  </a:ext>
                </a:extLst>
              </p:cNvPr>
              <p:cNvSpPr txBox="1"/>
              <p:nvPr/>
            </p:nvSpPr>
            <p:spPr>
              <a:xfrm>
                <a:off x="3401510" y="4583406"/>
                <a:ext cx="1685826" cy="50100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cxnSp>
            <p:nvCxnSpPr>
              <p:cNvPr id="84" name="直接箭头连接符 83">
                <a:extLst>
                  <a:ext uri="{FF2B5EF4-FFF2-40B4-BE49-F238E27FC236}">
                    <a16:creationId xmlns:a16="http://schemas.microsoft.com/office/drawing/2014/main" id="{52994775-E060-4680-88AD-EB7A142C9404}"/>
                  </a:ext>
                </a:extLst>
              </p:cNvPr>
              <p:cNvCxnSpPr>
                <a:cxnSpLocks/>
                <a:stCxn id="101" idx="2"/>
                <a:endCxn id="83" idx="0"/>
              </p:cNvCxnSpPr>
              <p:nvPr/>
            </p:nvCxnSpPr>
            <p:spPr bwMode="auto">
              <a:xfrm>
                <a:off x="4236629" y="4357900"/>
                <a:ext cx="7794" cy="22550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85" name="文本框 84">
                <a:extLst>
                  <a:ext uri="{FF2B5EF4-FFF2-40B4-BE49-F238E27FC236}">
                    <a16:creationId xmlns:a16="http://schemas.microsoft.com/office/drawing/2014/main" id="{5810DE31-28CA-4076-91AE-6B680E2D3A67}"/>
                  </a:ext>
                </a:extLst>
              </p:cNvPr>
              <p:cNvSpPr txBox="1"/>
              <p:nvPr/>
            </p:nvSpPr>
            <p:spPr>
              <a:xfrm>
                <a:off x="6086169" y="3866100"/>
                <a:ext cx="1064499" cy="501002"/>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86" name="直接箭头连接符 85">
                <a:extLst>
                  <a:ext uri="{FF2B5EF4-FFF2-40B4-BE49-F238E27FC236}">
                    <a16:creationId xmlns:a16="http://schemas.microsoft.com/office/drawing/2014/main" id="{7B45C5F2-E95D-47C1-8DBF-0884DF372C35}"/>
                  </a:ext>
                </a:extLst>
              </p:cNvPr>
              <p:cNvCxnSpPr>
                <a:cxnSpLocks/>
                <a:stCxn id="108" idx="2"/>
                <a:endCxn id="85" idx="0"/>
              </p:cNvCxnSpPr>
              <p:nvPr/>
            </p:nvCxnSpPr>
            <p:spPr bwMode="auto">
              <a:xfrm>
                <a:off x="6139833" y="3745338"/>
                <a:ext cx="478585" cy="120763"/>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87" name="文本框 86">
                <a:extLst>
                  <a:ext uri="{FF2B5EF4-FFF2-40B4-BE49-F238E27FC236}">
                    <a16:creationId xmlns:a16="http://schemas.microsoft.com/office/drawing/2014/main" id="{910E7DD5-DB32-4E2E-B9D8-F0EFC0322EE0}"/>
                  </a:ext>
                </a:extLst>
              </p:cNvPr>
              <p:cNvSpPr txBox="1"/>
              <p:nvPr/>
            </p:nvSpPr>
            <p:spPr>
              <a:xfrm>
                <a:off x="4745616" y="4583699"/>
                <a:ext cx="1481173" cy="501002"/>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sp>
            <p:nvSpPr>
              <p:cNvPr id="88" name="文本框 87">
                <a:extLst>
                  <a:ext uri="{FF2B5EF4-FFF2-40B4-BE49-F238E27FC236}">
                    <a16:creationId xmlns:a16="http://schemas.microsoft.com/office/drawing/2014/main" id="{901AFAC6-CAFD-4575-B108-292657AEC8BE}"/>
                  </a:ext>
                </a:extLst>
              </p:cNvPr>
              <p:cNvSpPr txBox="1"/>
              <p:nvPr/>
            </p:nvSpPr>
            <p:spPr>
              <a:xfrm>
                <a:off x="5811593" y="4534355"/>
                <a:ext cx="1064496" cy="501002"/>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89" name="直接箭头连接符 88">
                <a:extLst>
                  <a:ext uri="{FF2B5EF4-FFF2-40B4-BE49-F238E27FC236}">
                    <a16:creationId xmlns:a16="http://schemas.microsoft.com/office/drawing/2014/main" id="{25E1DB3F-2D2E-4688-BD9F-CC0672795969}"/>
                  </a:ext>
                </a:extLst>
              </p:cNvPr>
              <p:cNvCxnSpPr>
                <a:cxnSpLocks/>
                <a:stCxn id="109" idx="2"/>
                <a:endCxn id="87" idx="0"/>
              </p:cNvCxnSpPr>
              <p:nvPr/>
            </p:nvCxnSpPr>
            <p:spPr bwMode="auto">
              <a:xfrm flipH="1">
                <a:off x="5486204" y="4338687"/>
                <a:ext cx="381456" cy="2450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90" name="直接箭头连接符 89">
                <a:extLst>
                  <a:ext uri="{FF2B5EF4-FFF2-40B4-BE49-F238E27FC236}">
                    <a16:creationId xmlns:a16="http://schemas.microsoft.com/office/drawing/2014/main" id="{93ACCC86-046A-4DA8-B842-56AC4EB76FEC}"/>
                  </a:ext>
                </a:extLst>
              </p:cNvPr>
              <p:cNvCxnSpPr>
                <a:cxnSpLocks/>
                <a:stCxn id="109" idx="2"/>
                <a:endCxn id="88" idx="0"/>
              </p:cNvCxnSpPr>
              <p:nvPr/>
            </p:nvCxnSpPr>
            <p:spPr bwMode="auto">
              <a:xfrm>
                <a:off x="5867660" y="4338687"/>
                <a:ext cx="476181" cy="19566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grpSp>
      <p:sp>
        <p:nvSpPr>
          <p:cNvPr id="115" name="文本框 114">
            <a:extLst>
              <a:ext uri="{FF2B5EF4-FFF2-40B4-BE49-F238E27FC236}">
                <a16:creationId xmlns:a16="http://schemas.microsoft.com/office/drawing/2014/main" id="{F892BC93-005F-4900-B941-58E5286348E6}"/>
              </a:ext>
            </a:extLst>
          </p:cNvPr>
          <p:cNvSpPr txBox="1"/>
          <p:nvPr/>
        </p:nvSpPr>
        <p:spPr>
          <a:xfrm>
            <a:off x="1759328" y="4756237"/>
            <a:ext cx="1584638"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分支定界枚举</a:t>
            </a:r>
            <a:endParaRPr lang="zh-CN" altLang="en-US" sz="1200" dirty="0"/>
          </a:p>
        </p:txBody>
      </p:sp>
      <p:sp>
        <p:nvSpPr>
          <p:cNvPr id="116" name="文本框 115">
            <a:extLst>
              <a:ext uri="{FF2B5EF4-FFF2-40B4-BE49-F238E27FC236}">
                <a16:creationId xmlns:a16="http://schemas.microsoft.com/office/drawing/2014/main" id="{C18432FB-8C6A-458F-8A97-A7D52CD7FDDA}"/>
              </a:ext>
            </a:extLst>
          </p:cNvPr>
          <p:cNvSpPr txBox="1"/>
          <p:nvPr/>
        </p:nvSpPr>
        <p:spPr>
          <a:xfrm>
            <a:off x="1759329" y="3416301"/>
            <a:ext cx="2008269"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凝聚子图不鲁棒</a:t>
            </a:r>
            <a:endParaRPr lang="zh-CN" altLang="en-US" sz="1200" dirty="0"/>
          </a:p>
        </p:txBody>
      </p:sp>
      <p:sp>
        <p:nvSpPr>
          <p:cNvPr id="120" name="PA-A000320150529F30PPSH-3574">
            <a:extLst>
              <a:ext uri="{FF2B5EF4-FFF2-40B4-BE49-F238E27FC236}">
                <a16:creationId xmlns:a16="http://schemas.microsoft.com/office/drawing/2014/main" id="{B4CD80A5-EC71-4AE4-8B04-A265CC3932A1}"/>
              </a:ext>
            </a:extLst>
          </p:cNvPr>
          <p:cNvSpPr>
            <a:spLocks/>
          </p:cNvSpPr>
          <p:nvPr>
            <p:custDataLst>
              <p:tags r:id="rId2"/>
            </p:custDataLst>
          </p:nvPr>
        </p:nvSpPr>
        <p:spPr bwMode="auto">
          <a:xfrm>
            <a:off x="3030945" y="4089250"/>
            <a:ext cx="412482" cy="277955"/>
          </a:xfrm>
          <a:prstGeom prst="rightArrow">
            <a:avLst/>
          </a:prstGeom>
          <a:noFill/>
          <a:ln>
            <a:solidFill>
              <a:schemeClr val="tx1"/>
            </a:solid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1" name="文本框 120">
            <a:extLst>
              <a:ext uri="{FF2B5EF4-FFF2-40B4-BE49-F238E27FC236}">
                <a16:creationId xmlns:a16="http://schemas.microsoft.com/office/drawing/2014/main" id="{AB5107AC-3A85-4249-B7CF-720A04A4FF30}"/>
              </a:ext>
            </a:extLst>
          </p:cNvPr>
          <p:cNvSpPr txBox="1"/>
          <p:nvPr/>
        </p:nvSpPr>
        <p:spPr>
          <a:xfrm>
            <a:off x="4873783" y="3416301"/>
            <a:ext cx="2303827"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继承性凝聚子图</a:t>
            </a:r>
            <a:endParaRPr lang="zh-CN" altLang="en-US" sz="1200" dirty="0"/>
          </a:p>
        </p:txBody>
      </p:sp>
      <p:sp>
        <p:nvSpPr>
          <p:cNvPr id="122" name="文本框 121">
            <a:extLst>
              <a:ext uri="{FF2B5EF4-FFF2-40B4-BE49-F238E27FC236}">
                <a16:creationId xmlns:a16="http://schemas.microsoft.com/office/drawing/2014/main" id="{3846E86A-C02C-419A-8AC9-B1B09DD4BB7D}"/>
              </a:ext>
            </a:extLst>
          </p:cNvPr>
          <p:cNvSpPr txBox="1"/>
          <p:nvPr/>
        </p:nvSpPr>
        <p:spPr>
          <a:xfrm>
            <a:off x="4902358" y="4756237"/>
            <a:ext cx="2527866"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基于支撑点的枚举框架</a:t>
            </a:r>
            <a:endParaRPr lang="zh-CN" altLang="en-US" sz="1200" dirty="0"/>
          </a:p>
        </p:txBody>
      </p:sp>
      <mc:AlternateContent xmlns:mc="http://schemas.openxmlformats.org/markup-compatibility/2006" xmlns:a14="http://schemas.microsoft.com/office/drawing/2010/main">
        <mc:Choice Requires="a14">
          <p:sp>
            <p:nvSpPr>
              <p:cNvPr id="123" name="文本框 122">
                <a:extLst>
                  <a:ext uri="{FF2B5EF4-FFF2-40B4-BE49-F238E27FC236}">
                    <a16:creationId xmlns:a16="http://schemas.microsoft.com/office/drawing/2014/main" id="{A9D49EB6-47BE-4BED-86BB-6A498CD5491D}"/>
                  </a:ext>
                </a:extLst>
              </p:cNvPr>
              <p:cNvSpPr txBox="1"/>
              <p:nvPr/>
            </p:nvSpPr>
            <p:spPr>
              <a:xfrm>
                <a:off x="4541755" y="4984591"/>
                <a:ext cx="19281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400" b="1" i="1">
                          <a:solidFill>
                            <a:srgbClr val="C00000"/>
                          </a:solidFill>
                          <a:latin typeface="Cambria Math" panose="02040503050406030204" pitchFamily="18" charset="0"/>
                        </a:rPr>
                        <m:t>𝑶</m:t>
                      </m:r>
                      <m:d>
                        <m:dPr>
                          <m:ctrlPr>
                            <a:rPr lang="en-US" altLang="zh-CN" sz="1400" b="1" i="1">
                              <a:solidFill>
                                <a:srgbClr val="C00000"/>
                              </a:solidFill>
                              <a:latin typeface="Cambria Math" panose="02040503050406030204" pitchFamily="18" charset="0"/>
                            </a:rPr>
                          </m:ctrlPr>
                        </m:dPr>
                        <m:e>
                          <m:sSup>
                            <m:sSupPr>
                              <m:ctrlPr>
                                <a:rPr lang="en-US" altLang="zh-CN" sz="1400" b="1" i="1">
                                  <a:solidFill>
                                    <a:srgbClr val="C00000"/>
                                  </a:solidFill>
                                  <a:latin typeface="Cambria Math" panose="02040503050406030204" pitchFamily="18" charset="0"/>
                                </a:rPr>
                              </m:ctrlPr>
                            </m:sSupPr>
                            <m:e>
                              <m:r>
                                <a:rPr lang="en-US" altLang="zh-CN" sz="1400" b="1" i="1">
                                  <a:solidFill>
                                    <a:srgbClr val="C00000"/>
                                  </a:solidFill>
                                  <a:latin typeface="Cambria Math" panose="02040503050406030204" pitchFamily="18" charset="0"/>
                                </a:rPr>
                                <m:t>𝜶</m:t>
                              </m:r>
                            </m:e>
                            <m:sup>
                              <m:r>
                                <a:rPr lang="en-US" altLang="zh-CN" sz="1400" b="1" i="1">
                                  <a:solidFill>
                                    <a:srgbClr val="C00000"/>
                                  </a:solidFill>
                                  <a:latin typeface="Cambria Math" panose="02040503050406030204" pitchFamily="18" charset="0"/>
                                </a:rPr>
                                <m:t>𝒏</m:t>
                              </m:r>
                            </m:sup>
                          </m:sSup>
                        </m:e>
                      </m:d>
                      <m:r>
                        <a:rPr lang="en-US" altLang="zh-CN" sz="1400" b="1" i="1">
                          <a:solidFill>
                            <a:srgbClr val="C00000"/>
                          </a:solidFill>
                          <a:latin typeface="Cambria Math" panose="02040503050406030204" pitchFamily="18" charset="0"/>
                        </a:rPr>
                        <m:t>,</m:t>
                      </m:r>
                      <m:r>
                        <a:rPr lang="zh-CN" altLang="en-US" sz="1400" b="1" i="1">
                          <a:solidFill>
                            <a:srgbClr val="C00000"/>
                          </a:solidFill>
                          <a:latin typeface="Cambria Math" panose="02040503050406030204" pitchFamily="18" charset="0"/>
                        </a:rPr>
                        <m:t>𝜶</m:t>
                      </m:r>
                      <m:r>
                        <a:rPr lang="en-US" altLang="zh-CN" sz="1400" b="1" i="1">
                          <a:solidFill>
                            <a:srgbClr val="C00000"/>
                          </a:solidFill>
                          <a:latin typeface="Cambria Math" panose="02040503050406030204" pitchFamily="18" charset="0"/>
                        </a:rPr>
                        <m:t>&lt;</m:t>
                      </m:r>
                      <m:r>
                        <a:rPr lang="en-US" altLang="zh-CN" sz="1400" b="1" i="1">
                          <a:solidFill>
                            <a:srgbClr val="C00000"/>
                          </a:solidFill>
                          <a:latin typeface="Cambria Math" panose="02040503050406030204" pitchFamily="18" charset="0"/>
                        </a:rPr>
                        <m:t>𝟐</m:t>
                      </m:r>
                    </m:oMath>
                  </m:oMathPara>
                </a14:m>
                <a:endParaRPr lang="zh-CN" altLang="en-US" sz="1400" dirty="0"/>
              </a:p>
            </p:txBody>
          </p:sp>
        </mc:Choice>
        <mc:Fallback xmlns="">
          <p:sp>
            <p:nvSpPr>
              <p:cNvPr id="123" name="文本框 122">
                <a:extLst>
                  <a:ext uri="{FF2B5EF4-FFF2-40B4-BE49-F238E27FC236}">
                    <a16:creationId xmlns:a16="http://schemas.microsoft.com/office/drawing/2014/main" id="{A9D49EB6-47BE-4BED-86BB-6A498CD5491D}"/>
                  </a:ext>
                </a:extLst>
              </p:cNvPr>
              <p:cNvSpPr txBox="1">
                <a:spLocks noRot="1" noChangeAspect="1" noMove="1" noResize="1" noEditPoints="1" noAdjustHandles="1" noChangeArrowheads="1" noChangeShapeType="1" noTextEdit="1"/>
              </p:cNvSpPr>
              <p:nvPr/>
            </p:nvSpPr>
            <p:spPr>
              <a:xfrm>
                <a:off x="4541755" y="4984591"/>
                <a:ext cx="1928138" cy="307777"/>
              </a:xfrm>
              <a:prstGeom prst="rect">
                <a:avLst/>
              </a:prstGeom>
              <a:blipFill>
                <a:blip r:embed="rId10"/>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3197F25D-1E40-4F4F-8291-FE0CCD759F5A}"/>
              </a:ext>
            </a:extLst>
          </p:cNvPr>
          <p:cNvGrpSpPr>
            <a:grpSpLocks noChangeAspect="1"/>
          </p:cNvGrpSpPr>
          <p:nvPr/>
        </p:nvGrpSpPr>
        <p:grpSpPr>
          <a:xfrm>
            <a:off x="1953270" y="3742574"/>
            <a:ext cx="975275" cy="936000"/>
            <a:chOff x="554018" y="3814943"/>
            <a:chExt cx="1208675" cy="1160000"/>
          </a:xfrm>
        </p:grpSpPr>
        <p:sp>
          <p:nvSpPr>
            <p:cNvPr id="129" name="椭圆 128">
              <a:extLst>
                <a:ext uri="{FF2B5EF4-FFF2-40B4-BE49-F238E27FC236}">
                  <a16:creationId xmlns:a16="http://schemas.microsoft.com/office/drawing/2014/main" id="{7F8FC4DD-5188-4AA4-ACF1-CE2E2B4AF742}"/>
                </a:ext>
              </a:extLst>
            </p:cNvPr>
            <p:cNvSpPr/>
            <p:nvPr/>
          </p:nvSpPr>
          <p:spPr>
            <a:xfrm>
              <a:off x="1299362" y="3814943"/>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a:extLst>
                <a:ext uri="{FF2B5EF4-FFF2-40B4-BE49-F238E27FC236}">
                  <a16:creationId xmlns:a16="http://schemas.microsoft.com/office/drawing/2014/main" id="{2188BD97-871E-46C5-82C1-39985AF45A6B}"/>
                </a:ext>
              </a:extLst>
            </p:cNvPr>
            <p:cNvSpPr/>
            <p:nvPr/>
          </p:nvSpPr>
          <p:spPr>
            <a:xfrm>
              <a:off x="873350" y="3814943"/>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椭圆 130">
              <a:extLst>
                <a:ext uri="{FF2B5EF4-FFF2-40B4-BE49-F238E27FC236}">
                  <a16:creationId xmlns:a16="http://schemas.microsoft.com/office/drawing/2014/main" id="{0C279CA9-7B13-40B8-BF94-F92C0139321F}"/>
                </a:ext>
              </a:extLst>
            </p:cNvPr>
            <p:cNvSpPr/>
            <p:nvPr/>
          </p:nvSpPr>
          <p:spPr>
            <a:xfrm>
              <a:off x="554018" y="4328023"/>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椭圆 131">
              <a:extLst>
                <a:ext uri="{FF2B5EF4-FFF2-40B4-BE49-F238E27FC236}">
                  <a16:creationId xmlns:a16="http://schemas.microsoft.com/office/drawing/2014/main" id="{7F050085-D402-48F2-904B-B01F7300FFB8}"/>
                </a:ext>
              </a:extLst>
            </p:cNvPr>
            <p:cNvSpPr/>
            <p:nvPr/>
          </p:nvSpPr>
          <p:spPr>
            <a:xfrm>
              <a:off x="1618693" y="4328023"/>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3" name="椭圆 132">
              <a:extLst>
                <a:ext uri="{FF2B5EF4-FFF2-40B4-BE49-F238E27FC236}">
                  <a16:creationId xmlns:a16="http://schemas.microsoft.com/office/drawing/2014/main" id="{77352905-A00F-48E6-9D21-E2D2B01B22B1}"/>
                </a:ext>
              </a:extLst>
            </p:cNvPr>
            <p:cNvSpPr/>
            <p:nvPr/>
          </p:nvSpPr>
          <p:spPr>
            <a:xfrm>
              <a:off x="1299362" y="4830943"/>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24D15CE5-B510-43FB-827B-55641F740D34}"/>
                </a:ext>
              </a:extLst>
            </p:cNvPr>
            <p:cNvSpPr/>
            <p:nvPr/>
          </p:nvSpPr>
          <p:spPr>
            <a:xfrm>
              <a:off x="873350" y="4830943"/>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5" name="直接连接符 134">
              <a:extLst>
                <a:ext uri="{FF2B5EF4-FFF2-40B4-BE49-F238E27FC236}">
                  <a16:creationId xmlns:a16="http://schemas.microsoft.com/office/drawing/2014/main" id="{5BAA19A5-4E45-4DD5-81E6-7CCAB7B20B67}"/>
                </a:ext>
              </a:extLst>
            </p:cNvPr>
            <p:cNvCxnSpPr>
              <a:cxnSpLocks/>
              <a:stCxn id="130" idx="6"/>
              <a:endCxn id="129" idx="2"/>
            </p:cNvCxnSpPr>
            <p:nvPr/>
          </p:nvCxnSpPr>
          <p:spPr>
            <a:xfrm>
              <a:off x="1017350" y="3886943"/>
              <a:ext cx="282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39B04E72-944E-455C-9CD4-788F8EF8E876}"/>
                </a:ext>
              </a:extLst>
            </p:cNvPr>
            <p:cNvCxnSpPr>
              <a:cxnSpLocks/>
              <a:stCxn id="134" idx="0"/>
              <a:endCxn id="130" idx="4"/>
            </p:cNvCxnSpPr>
            <p:nvPr/>
          </p:nvCxnSpPr>
          <p:spPr>
            <a:xfrm flipV="1">
              <a:off x="945350" y="3958943"/>
              <a:ext cx="0" cy="8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4C5767E7-7039-419D-889C-1E9B06A13992}"/>
                </a:ext>
              </a:extLst>
            </p:cNvPr>
            <p:cNvCxnSpPr>
              <a:cxnSpLocks/>
              <a:stCxn id="134" idx="6"/>
              <a:endCxn id="133" idx="2"/>
            </p:cNvCxnSpPr>
            <p:nvPr/>
          </p:nvCxnSpPr>
          <p:spPr>
            <a:xfrm>
              <a:off x="1017350" y="4902943"/>
              <a:ext cx="282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3322C552-2016-4B1D-9ED0-3CDB53A3EF98}"/>
                </a:ext>
              </a:extLst>
            </p:cNvPr>
            <p:cNvCxnSpPr>
              <a:cxnSpLocks/>
              <a:stCxn id="132" idx="0"/>
            </p:cNvCxnSpPr>
            <p:nvPr/>
          </p:nvCxnSpPr>
          <p:spPr>
            <a:xfrm flipH="1" flipV="1">
              <a:off x="1429310" y="3932085"/>
              <a:ext cx="261383" cy="3959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39B205D6-DA1E-4351-864A-0C7755C5A6C1}"/>
                </a:ext>
              </a:extLst>
            </p:cNvPr>
            <p:cNvCxnSpPr>
              <a:cxnSpLocks/>
              <a:stCxn id="133" idx="7"/>
              <a:endCxn id="132" idx="4"/>
            </p:cNvCxnSpPr>
            <p:nvPr/>
          </p:nvCxnSpPr>
          <p:spPr>
            <a:xfrm flipV="1">
              <a:off x="1422274" y="4472023"/>
              <a:ext cx="268419" cy="380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ED52BF4D-F065-457E-9CEE-74F1D190F587}"/>
                </a:ext>
              </a:extLst>
            </p:cNvPr>
            <p:cNvCxnSpPr>
              <a:cxnSpLocks/>
              <a:stCxn id="131" idx="6"/>
              <a:endCxn id="132" idx="2"/>
            </p:cNvCxnSpPr>
            <p:nvPr/>
          </p:nvCxnSpPr>
          <p:spPr>
            <a:xfrm>
              <a:off x="698018" y="4400023"/>
              <a:ext cx="9206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65883A3E-D53D-4370-9486-9AE6EFFC2AB7}"/>
                </a:ext>
              </a:extLst>
            </p:cNvPr>
            <p:cNvCxnSpPr>
              <a:cxnSpLocks/>
              <a:endCxn id="132" idx="3"/>
            </p:cNvCxnSpPr>
            <p:nvPr/>
          </p:nvCxnSpPr>
          <p:spPr>
            <a:xfrm flipV="1">
              <a:off x="1012025" y="4450935"/>
              <a:ext cx="627756" cy="422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1FBCE422-15E0-44E4-87E0-CFAA9180E18E}"/>
                </a:ext>
              </a:extLst>
            </p:cNvPr>
            <p:cNvCxnSpPr>
              <a:cxnSpLocks/>
              <a:stCxn id="132" idx="1"/>
            </p:cNvCxnSpPr>
            <p:nvPr/>
          </p:nvCxnSpPr>
          <p:spPr>
            <a:xfrm flipH="1" flipV="1">
              <a:off x="1007692" y="3918805"/>
              <a:ext cx="632089" cy="4303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E0425606-94C6-4DD5-B641-50B5B62EFA77}"/>
                </a:ext>
              </a:extLst>
            </p:cNvPr>
            <p:cNvCxnSpPr>
              <a:stCxn id="131" idx="5"/>
              <a:endCxn id="133" idx="1"/>
            </p:cNvCxnSpPr>
            <p:nvPr/>
          </p:nvCxnSpPr>
          <p:spPr>
            <a:xfrm>
              <a:off x="676930" y="4450935"/>
              <a:ext cx="643520" cy="401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700897A6-3F57-4BFC-B614-60FD0B00A87E}"/>
                </a:ext>
              </a:extLst>
            </p:cNvPr>
            <p:cNvCxnSpPr>
              <a:cxnSpLocks/>
            </p:cNvCxnSpPr>
            <p:nvPr/>
          </p:nvCxnSpPr>
          <p:spPr>
            <a:xfrm>
              <a:off x="978482" y="3945475"/>
              <a:ext cx="375100" cy="893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8E000C8A-54B3-4D33-B0D2-3C4AB29BE36B}"/>
                </a:ext>
              </a:extLst>
            </p:cNvPr>
            <p:cNvCxnSpPr>
              <a:cxnSpLocks/>
              <a:stCxn id="129" idx="4"/>
              <a:endCxn id="133" idx="0"/>
            </p:cNvCxnSpPr>
            <p:nvPr/>
          </p:nvCxnSpPr>
          <p:spPr>
            <a:xfrm>
              <a:off x="1371362" y="3958943"/>
              <a:ext cx="0" cy="8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B89A4B45-CD33-4838-9656-79D93066D622}"/>
                </a:ext>
              </a:extLst>
            </p:cNvPr>
            <p:cNvCxnSpPr>
              <a:cxnSpLocks/>
              <a:stCxn id="134" idx="7"/>
            </p:cNvCxnSpPr>
            <p:nvPr/>
          </p:nvCxnSpPr>
          <p:spPr>
            <a:xfrm flipV="1">
              <a:off x="996262" y="3950350"/>
              <a:ext cx="354012" cy="9016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0C646923-C824-4C9E-8CFE-FBC31063241A}"/>
              </a:ext>
            </a:extLst>
          </p:cNvPr>
          <p:cNvGrpSpPr>
            <a:grpSpLocks noChangeAspect="1"/>
          </p:cNvGrpSpPr>
          <p:nvPr/>
        </p:nvGrpSpPr>
        <p:grpSpPr>
          <a:xfrm>
            <a:off x="3554540" y="3763585"/>
            <a:ext cx="978256" cy="936000"/>
            <a:chOff x="3211874" y="3763585"/>
            <a:chExt cx="1212369" cy="1160000"/>
          </a:xfrm>
        </p:grpSpPr>
        <p:sp>
          <p:nvSpPr>
            <p:cNvPr id="66" name="椭圆 65">
              <a:extLst>
                <a:ext uri="{FF2B5EF4-FFF2-40B4-BE49-F238E27FC236}">
                  <a16:creationId xmlns:a16="http://schemas.microsoft.com/office/drawing/2014/main" id="{D3F220B1-2D29-4DC7-841D-1DF58B1BC630}"/>
                </a:ext>
              </a:extLst>
            </p:cNvPr>
            <p:cNvSpPr/>
            <p:nvPr/>
          </p:nvSpPr>
          <p:spPr>
            <a:xfrm>
              <a:off x="3957218" y="4779585"/>
              <a:ext cx="144000" cy="144000"/>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94D1EEF7-04C2-4CA3-A3A9-3D63A407F1AD}"/>
                </a:ext>
              </a:extLst>
            </p:cNvPr>
            <p:cNvCxnSpPr>
              <a:stCxn id="150" idx="5"/>
              <a:endCxn id="66" idx="1"/>
            </p:cNvCxnSpPr>
            <p:nvPr/>
          </p:nvCxnSpPr>
          <p:spPr>
            <a:xfrm>
              <a:off x="3334786" y="4399577"/>
              <a:ext cx="643520" cy="40109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8C4FA15-372A-4962-9B05-6C8D489CAFE3}"/>
                </a:ext>
              </a:extLst>
            </p:cNvPr>
            <p:cNvCxnSpPr>
              <a:cxnSpLocks/>
            </p:cNvCxnSpPr>
            <p:nvPr/>
          </p:nvCxnSpPr>
          <p:spPr>
            <a:xfrm>
              <a:off x="3633798" y="3896657"/>
              <a:ext cx="375100" cy="89308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E1683600-3529-4A2E-AF7F-4EE550559F30}"/>
                </a:ext>
              </a:extLst>
            </p:cNvPr>
            <p:cNvCxnSpPr>
              <a:cxnSpLocks/>
              <a:stCxn id="148" idx="4"/>
              <a:endCxn id="66" idx="0"/>
            </p:cNvCxnSpPr>
            <p:nvPr/>
          </p:nvCxnSpPr>
          <p:spPr>
            <a:xfrm>
              <a:off x="4029218" y="3907585"/>
              <a:ext cx="0" cy="872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3E16612B-3FB4-40E6-B2A1-D294A5EF1119}"/>
                </a:ext>
              </a:extLst>
            </p:cNvPr>
            <p:cNvSpPr/>
            <p:nvPr/>
          </p:nvSpPr>
          <p:spPr>
            <a:xfrm>
              <a:off x="4276549" y="4276665"/>
              <a:ext cx="144000" cy="144000"/>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1" name="直接连接符 70">
              <a:extLst>
                <a:ext uri="{FF2B5EF4-FFF2-40B4-BE49-F238E27FC236}">
                  <a16:creationId xmlns:a16="http://schemas.microsoft.com/office/drawing/2014/main" id="{54F417D2-0CB0-412B-B9A3-AA88F1D6E206}"/>
                </a:ext>
              </a:extLst>
            </p:cNvPr>
            <p:cNvCxnSpPr>
              <a:cxnSpLocks/>
              <a:stCxn id="66" idx="7"/>
              <a:endCxn id="70" idx="4"/>
            </p:cNvCxnSpPr>
            <p:nvPr/>
          </p:nvCxnSpPr>
          <p:spPr>
            <a:xfrm flipV="1">
              <a:off x="4080130" y="4420665"/>
              <a:ext cx="268419" cy="38000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4371B66B-7AF9-4661-B7A5-D871A8DF6DF6}"/>
                </a:ext>
              </a:extLst>
            </p:cNvPr>
            <p:cNvCxnSpPr>
              <a:cxnSpLocks/>
              <a:stCxn id="70" idx="0"/>
              <a:endCxn id="148" idx="5"/>
            </p:cNvCxnSpPr>
            <p:nvPr/>
          </p:nvCxnSpPr>
          <p:spPr>
            <a:xfrm flipH="1" flipV="1">
              <a:off x="4080130" y="3886497"/>
              <a:ext cx="268419" cy="39016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0A46F30A-6F1F-477C-9F7E-434349285F5A}"/>
                </a:ext>
              </a:extLst>
            </p:cNvPr>
            <p:cNvCxnSpPr>
              <a:cxnSpLocks/>
              <a:stCxn id="150" idx="6"/>
              <a:endCxn id="70" idx="2"/>
            </p:cNvCxnSpPr>
            <p:nvPr/>
          </p:nvCxnSpPr>
          <p:spPr>
            <a:xfrm>
              <a:off x="3355874" y="4348665"/>
              <a:ext cx="92067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001B0BA9-059D-4C8F-BC06-FD507EAE79FB}"/>
                </a:ext>
              </a:extLst>
            </p:cNvPr>
            <p:cNvCxnSpPr>
              <a:cxnSpLocks/>
              <a:endCxn id="70" idx="3"/>
            </p:cNvCxnSpPr>
            <p:nvPr/>
          </p:nvCxnSpPr>
          <p:spPr>
            <a:xfrm flipV="1">
              <a:off x="3669881" y="4399577"/>
              <a:ext cx="627756" cy="4221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D86350C5-E7EB-423A-AAF2-CC577C4CD23E}"/>
                </a:ext>
              </a:extLst>
            </p:cNvPr>
            <p:cNvCxnSpPr>
              <a:cxnSpLocks/>
              <a:stCxn id="70" idx="1"/>
            </p:cNvCxnSpPr>
            <p:nvPr/>
          </p:nvCxnSpPr>
          <p:spPr>
            <a:xfrm flipH="1" flipV="1">
              <a:off x="3665548" y="3867447"/>
              <a:ext cx="632089" cy="43030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8" name="椭圆 147">
              <a:extLst>
                <a:ext uri="{FF2B5EF4-FFF2-40B4-BE49-F238E27FC236}">
                  <a16:creationId xmlns:a16="http://schemas.microsoft.com/office/drawing/2014/main" id="{249B4512-AA32-4245-BCA5-979526B689F9}"/>
                </a:ext>
              </a:extLst>
            </p:cNvPr>
            <p:cNvSpPr/>
            <p:nvPr/>
          </p:nvSpPr>
          <p:spPr>
            <a:xfrm>
              <a:off x="3957218" y="376358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26E0DE95-A327-4635-89D6-AE340B029A07}"/>
                </a:ext>
              </a:extLst>
            </p:cNvPr>
            <p:cNvSpPr/>
            <p:nvPr/>
          </p:nvSpPr>
          <p:spPr>
            <a:xfrm>
              <a:off x="3531206" y="376358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椭圆 149">
              <a:extLst>
                <a:ext uri="{FF2B5EF4-FFF2-40B4-BE49-F238E27FC236}">
                  <a16:creationId xmlns:a16="http://schemas.microsoft.com/office/drawing/2014/main" id="{503D63BB-0ECD-48A1-BB79-0DB4CEB999A0}"/>
                </a:ext>
              </a:extLst>
            </p:cNvPr>
            <p:cNvSpPr/>
            <p:nvPr/>
          </p:nvSpPr>
          <p:spPr>
            <a:xfrm>
              <a:off x="3211874" y="427666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椭圆 150">
              <a:extLst>
                <a:ext uri="{FF2B5EF4-FFF2-40B4-BE49-F238E27FC236}">
                  <a16:creationId xmlns:a16="http://schemas.microsoft.com/office/drawing/2014/main" id="{AE38EF9F-0C33-45CF-9426-ED9B17B979A1}"/>
                </a:ext>
              </a:extLst>
            </p:cNvPr>
            <p:cNvSpPr/>
            <p:nvPr/>
          </p:nvSpPr>
          <p:spPr>
            <a:xfrm>
              <a:off x="3531206" y="477958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2" name="直接连接符 151">
              <a:extLst>
                <a:ext uri="{FF2B5EF4-FFF2-40B4-BE49-F238E27FC236}">
                  <a16:creationId xmlns:a16="http://schemas.microsoft.com/office/drawing/2014/main" id="{457BD1C8-F76E-4E7A-81EF-17BAC15FA730}"/>
                </a:ext>
              </a:extLst>
            </p:cNvPr>
            <p:cNvCxnSpPr>
              <a:cxnSpLocks/>
              <a:stCxn id="149" idx="6"/>
              <a:endCxn id="148" idx="2"/>
            </p:cNvCxnSpPr>
            <p:nvPr/>
          </p:nvCxnSpPr>
          <p:spPr>
            <a:xfrm>
              <a:off x="3675206" y="3835585"/>
              <a:ext cx="282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49AC54BD-5C0F-4061-9688-E3D85098B659}"/>
                </a:ext>
              </a:extLst>
            </p:cNvPr>
            <p:cNvCxnSpPr>
              <a:cxnSpLocks/>
              <a:stCxn id="151" idx="0"/>
              <a:endCxn id="149" idx="4"/>
            </p:cNvCxnSpPr>
            <p:nvPr/>
          </p:nvCxnSpPr>
          <p:spPr>
            <a:xfrm flipV="1">
              <a:off x="3603206" y="3907585"/>
              <a:ext cx="0" cy="8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CC062ADB-EDB2-4994-B7C5-1657B9C76BB1}"/>
                </a:ext>
              </a:extLst>
            </p:cNvPr>
            <p:cNvCxnSpPr>
              <a:cxnSpLocks/>
              <a:stCxn id="151" idx="6"/>
              <a:endCxn id="66" idx="2"/>
            </p:cNvCxnSpPr>
            <p:nvPr/>
          </p:nvCxnSpPr>
          <p:spPr>
            <a:xfrm>
              <a:off x="3675206" y="4851585"/>
              <a:ext cx="28201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A56B8943-E315-4451-83B0-F49D3C1F66B5}"/>
                </a:ext>
              </a:extLst>
            </p:cNvPr>
            <p:cNvCxnSpPr>
              <a:cxnSpLocks/>
              <a:stCxn id="151" idx="7"/>
            </p:cNvCxnSpPr>
            <p:nvPr/>
          </p:nvCxnSpPr>
          <p:spPr>
            <a:xfrm flipV="1">
              <a:off x="3654118" y="3898992"/>
              <a:ext cx="354012" cy="9016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Freeform 170">
              <a:extLst>
                <a:ext uri="{FF2B5EF4-FFF2-40B4-BE49-F238E27FC236}">
                  <a16:creationId xmlns:a16="http://schemas.microsoft.com/office/drawing/2014/main" id="{2BAA874B-FC74-470D-9C3D-52334E88F4AC}"/>
                </a:ext>
              </a:extLst>
            </p:cNvPr>
            <p:cNvSpPr>
              <a:spLocks/>
            </p:cNvSpPr>
            <p:nvPr/>
          </p:nvSpPr>
          <p:spPr bwMode="auto">
            <a:xfrm>
              <a:off x="4280243" y="4263710"/>
              <a:ext cx="144000" cy="144000"/>
            </a:xfrm>
            <a:custGeom>
              <a:avLst/>
              <a:gdLst>
                <a:gd name="T0" fmla="*/ 4 w 128"/>
                <a:gd name="T1" fmla="*/ 127 h 128"/>
                <a:gd name="T2" fmla="*/ 64 w 128"/>
                <a:gd name="T3" fmla="*/ 67 h 128"/>
                <a:gd name="T4" fmla="*/ 124 w 128"/>
                <a:gd name="T5" fmla="*/ 127 h 128"/>
                <a:gd name="T6" fmla="*/ 127 w 128"/>
                <a:gd name="T7" fmla="*/ 127 h 128"/>
                <a:gd name="T8" fmla="*/ 128 w 128"/>
                <a:gd name="T9" fmla="*/ 126 h 128"/>
                <a:gd name="T10" fmla="*/ 127 w 128"/>
                <a:gd name="T11" fmla="*/ 124 h 128"/>
                <a:gd name="T12" fmla="*/ 67 w 128"/>
                <a:gd name="T13" fmla="*/ 64 h 128"/>
                <a:gd name="T14" fmla="*/ 68 w 128"/>
                <a:gd name="T15" fmla="*/ 63 h 128"/>
                <a:gd name="T16" fmla="*/ 127 w 128"/>
                <a:gd name="T17" fmla="*/ 4 h 128"/>
                <a:gd name="T18" fmla="*/ 127 w 128"/>
                <a:gd name="T19" fmla="*/ 1 h 128"/>
                <a:gd name="T20" fmla="*/ 124 w 128"/>
                <a:gd name="T21" fmla="*/ 1 h 128"/>
                <a:gd name="T22" fmla="*/ 64 w 128"/>
                <a:gd name="T23" fmla="*/ 61 h 128"/>
                <a:gd name="T24" fmla="*/ 4 w 128"/>
                <a:gd name="T25" fmla="*/ 1 h 128"/>
                <a:gd name="T26" fmla="*/ 2 w 128"/>
                <a:gd name="T27" fmla="*/ 0 h 128"/>
                <a:gd name="T28" fmla="*/ 1 w 128"/>
                <a:gd name="T29" fmla="*/ 1 h 128"/>
                <a:gd name="T30" fmla="*/ 1 w 128"/>
                <a:gd name="T31" fmla="*/ 4 h 128"/>
                <a:gd name="T32" fmla="*/ 61 w 128"/>
                <a:gd name="T33" fmla="*/ 64 h 128"/>
                <a:gd name="T34" fmla="*/ 60 w 128"/>
                <a:gd name="T35" fmla="*/ 65 h 128"/>
                <a:gd name="T36" fmla="*/ 1 w 128"/>
                <a:gd name="T37" fmla="*/ 124 h 128"/>
                <a:gd name="T38" fmla="*/ 1 w 128"/>
                <a:gd name="T39" fmla="*/ 127 h 128"/>
                <a:gd name="T40" fmla="*/ 4 w 128"/>
                <a:gd name="T41"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 y="127"/>
                  </a:moveTo>
                  <a:cubicBezTo>
                    <a:pt x="64" y="67"/>
                    <a:pt x="64" y="67"/>
                    <a:pt x="64" y="67"/>
                  </a:cubicBezTo>
                  <a:cubicBezTo>
                    <a:pt x="124" y="127"/>
                    <a:pt x="124" y="127"/>
                    <a:pt x="124" y="127"/>
                  </a:cubicBezTo>
                  <a:cubicBezTo>
                    <a:pt x="125" y="128"/>
                    <a:pt x="126" y="128"/>
                    <a:pt x="127" y="127"/>
                  </a:cubicBezTo>
                  <a:cubicBezTo>
                    <a:pt x="128" y="127"/>
                    <a:pt x="128" y="126"/>
                    <a:pt x="128" y="126"/>
                  </a:cubicBezTo>
                  <a:cubicBezTo>
                    <a:pt x="128" y="125"/>
                    <a:pt x="128" y="125"/>
                    <a:pt x="127" y="124"/>
                  </a:cubicBezTo>
                  <a:cubicBezTo>
                    <a:pt x="67" y="64"/>
                    <a:pt x="67" y="64"/>
                    <a:pt x="67" y="64"/>
                  </a:cubicBezTo>
                  <a:cubicBezTo>
                    <a:pt x="68" y="63"/>
                    <a:pt x="68" y="63"/>
                    <a:pt x="68" y="63"/>
                  </a:cubicBezTo>
                  <a:cubicBezTo>
                    <a:pt x="127" y="4"/>
                    <a:pt x="127" y="4"/>
                    <a:pt x="127" y="4"/>
                  </a:cubicBezTo>
                  <a:cubicBezTo>
                    <a:pt x="128" y="3"/>
                    <a:pt x="128" y="2"/>
                    <a:pt x="127" y="1"/>
                  </a:cubicBezTo>
                  <a:cubicBezTo>
                    <a:pt x="126" y="0"/>
                    <a:pt x="125" y="0"/>
                    <a:pt x="124" y="1"/>
                  </a:cubicBezTo>
                  <a:cubicBezTo>
                    <a:pt x="64" y="61"/>
                    <a:pt x="64" y="61"/>
                    <a:pt x="64" y="61"/>
                  </a:cubicBezTo>
                  <a:cubicBezTo>
                    <a:pt x="4" y="1"/>
                    <a:pt x="4" y="1"/>
                    <a:pt x="4" y="1"/>
                  </a:cubicBezTo>
                  <a:cubicBezTo>
                    <a:pt x="3" y="0"/>
                    <a:pt x="3" y="0"/>
                    <a:pt x="2" y="0"/>
                  </a:cubicBezTo>
                  <a:cubicBezTo>
                    <a:pt x="2" y="0"/>
                    <a:pt x="1" y="0"/>
                    <a:pt x="1" y="1"/>
                  </a:cubicBezTo>
                  <a:cubicBezTo>
                    <a:pt x="0" y="2"/>
                    <a:pt x="0" y="3"/>
                    <a:pt x="1" y="4"/>
                  </a:cubicBezTo>
                  <a:cubicBezTo>
                    <a:pt x="61" y="64"/>
                    <a:pt x="61" y="64"/>
                    <a:pt x="61" y="64"/>
                  </a:cubicBezTo>
                  <a:cubicBezTo>
                    <a:pt x="60" y="65"/>
                    <a:pt x="60" y="65"/>
                    <a:pt x="60" y="65"/>
                  </a:cubicBezTo>
                  <a:cubicBezTo>
                    <a:pt x="1" y="124"/>
                    <a:pt x="1" y="124"/>
                    <a:pt x="1" y="124"/>
                  </a:cubicBezTo>
                  <a:cubicBezTo>
                    <a:pt x="0" y="125"/>
                    <a:pt x="0" y="126"/>
                    <a:pt x="1" y="127"/>
                  </a:cubicBezTo>
                  <a:cubicBezTo>
                    <a:pt x="2" y="128"/>
                    <a:pt x="3" y="128"/>
                    <a:pt x="4" y="127"/>
                  </a:cubicBezTo>
                  <a:close/>
                </a:path>
              </a:pathLst>
            </a:custGeom>
            <a:solidFill>
              <a:schemeClr val="accent1"/>
            </a:solidFill>
            <a:ln w="19050">
              <a:solidFill>
                <a:srgbClr val="FF0000"/>
              </a:solidFill>
            </a:ln>
          </p:spPr>
          <p:txBody>
            <a:bodyPr vert="horz" wrap="square" lIns="91440" tIns="45720" rIns="91440" bIns="45720" numCol="1" anchor="t" anchorCtr="0" compatLnSpc="1">
              <a:prstTxWarp prst="textNoShape">
                <a:avLst/>
              </a:prstTxWarp>
            </a:bodyPr>
            <a:lstStyle/>
            <a:p>
              <a:pPr defTabSz="914400">
                <a:defRPr/>
              </a:pPr>
              <a:endParaRPr lang="zh-CN" altLang="en-US">
                <a:solidFill>
                  <a:srgbClr val="000000"/>
                </a:solidFill>
                <a:latin typeface="微软雅黑"/>
                <a:ea typeface="微软雅黑"/>
              </a:endParaRPr>
            </a:p>
          </p:txBody>
        </p:sp>
        <p:sp>
          <p:nvSpPr>
            <p:cNvPr id="157" name="Freeform 170">
              <a:extLst>
                <a:ext uri="{FF2B5EF4-FFF2-40B4-BE49-F238E27FC236}">
                  <a16:creationId xmlns:a16="http://schemas.microsoft.com/office/drawing/2014/main" id="{F76CCDC9-0074-4E1C-88C2-51CD03128D44}"/>
                </a:ext>
              </a:extLst>
            </p:cNvPr>
            <p:cNvSpPr>
              <a:spLocks/>
            </p:cNvSpPr>
            <p:nvPr/>
          </p:nvSpPr>
          <p:spPr bwMode="auto">
            <a:xfrm>
              <a:off x="3957218" y="4769041"/>
              <a:ext cx="144000" cy="144000"/>
            </a:xfrm>
            <a:custGeom>
              <a:avLst/>
              <a:gdLst>
                <a:gd name="T0" fmla="*/ 4 w 128"/>
                <a:gd name="T1" fmla="*/ 127 h 128"/>
                <a:gd name="T2" fmla="*/ 64 w 128"/>
                <a:gd name="T3" fmla="*/ 67 h 128"/>
                <a:gd name="T4" fmla="*/ 124 w 128"/>
                <a:gd name="T5" fmla="*/ 127 h 128"/>
                <a:gd name="T6" fmla="*/ 127 w 128"/>
                <a:gd name="T7" fmla="*/ 127 h 128"/>
                <a:gd name="T8" fmla="*/ 128 w 128"/>
                <a:gd name="T9" fmla="*/ 126 h 128"/>
                <a:gd name="T10" fmla="*/ 127 w 128"/>
                <a:gd name="T11" fmla="*/ 124 h 128"/>
                <a:gd name="T12" fmla="*/ 67 w 128"/>
                <a:gd name="T13" fmla="*/ 64 h 128"/>
                <a:gd name="T14" fmla="*/ 68 w 128"/>
                <a:gd name="T15" fmla="*/ 63 h 128"/>
                <a:gd name="T16" fmla="*/ 127 w 128"/>
                <a:gd name="T17" fmla="*/ 4 h 128"/>
                <a:gd name="T18" fmla="*/ 127 w 128"/>
                <a:gd name="T19" fmla="*/ 1 h 128"/>
                <a:gd name="T20" fmla="*/ 124 w 128"/>
                <a:gd name="T21" fmla="*/ 1 h 128"/>
                <a:gd name="T22" fmla="*/ 64 w 128"/>
                <a:gd name="T23" fmla="*/ 61 h 128"/>
                <a:gd name="T24" fmla="*/ 4 w 128"/>
                <a:gd name="T25" fmla="*/ 1 h 128"/>
                <a:gd name="T26" fmla="*/ 2 w 128"/>
                <a:gd name="T27" fmla="*/ 0 h 128"/>
                <a:gd name="T28" fmla="*/ 1 w 128"/>
                <a:gd name="T29" fmla="*/ 1 h 128"/>
                <a:gd name="T30" fmla="*/ 1 w 128"/>
                <a:gd name="T31" fmla="*/ 4 h 128"/>
                <a:gd name="T32" fmla="*/ 61 w 128"/>
                <a:gd name="T33" fmla="*/ 64 h 128"/>
                <a:gd name="T34" fmla="*/ 60 w 128"/>
                <a:gd name="T35" fmla="*/ 65 h 128"/>
                <a:gd name="T36" fmla="*/ 1 w 128"/>
                <a:gd name="T37" fmla="*/ 124 h 128"/>
                <a:gd name="T38" fmla="*/ 1 w 128"/>
                <a:gd name="T39" fmla="*/ 127 h 128"/>
                <a:gd name="T40" fmla="*/ 4 w 128"/>
                <a:gd name="T41"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 y="127"/>
                  </a:moveTo>
                  <a:cubicBezTo>
                    <a:pt x="64" y="67"/>
                    <a:pt x="64" y="67"/>
                    <a:pt x="64" y="67"/>
                  </a:cubicBezTo>
                  <a:cubicBezTo>
                    <a:pt x="124" y="127"/>
                    <a:pt x="124" y="127"/>
                    <a:pt x="124" y="127"/>
                  </a:cubicBezTo>
                  <a:cubicBezTo>
                    <a:pt x="125" y="128"/>
                    <a:pt x="126" y="128"/>
                    <a:pt x="127" y="127"/>
                  </a:cubicBezTo>
                  <a:cubicBezTo>
                    <a:pt x="128" y="127"/>
                    <a:pt x="128" y="126"/>
                    <a:pt x="128" y="126"/>
                  </a:cubicBezTo>
                  <a:cubicBezTo>
                    <a:pt x="128" y="125"/>
                    <a:pt x="128" y="125"/>
                    <a:pt x="127" y="124"/>
                  </a:cubicBezTo>
                  <a:cubicBezTo>
                    <a:pt x="67" y="64"/>
                    <a:pt x="67" y="64"/>
                    <a:pt x="67" y="64"/>
                  </a:cubicBezTo>
                  <a:cubicBezTo>
                    <a:pt x="68" y="63"/>
                    <a:pt x="68" y="63"/>
                    <a:pt x="68" y="63"/>
                  </a:cubicBezTo>
                  <a:cubicBezTo>
                    <a:pt x="127" y="4"/>
                    <a:pt x="127" y="4"/>
                    <a:pt x="127" y="4"/>
                  </a:cubicBezTo>
                  <a:cubicBezTo>
                    <a:pt x="128" y="3"/>
                    <a:pt x="128" y="2"/>
                    <a:pt x="127" y="1"/>
                  </a:cubicBezTo>
                  <a:cubicBezTo>
                    <a:pt x="126" y="0"/>
                    <a:pt x="125" y="0"/>
                    <a:pt x="124" y="1"/>
                  </a:cubicBezTo>
                  <a:cubicBezTo>
                    <a:pt x="64" y="61"/>
                    <a:pt x="64" y="61"/>
                    <a:pt x="64" y="61"/>
                  </a:cubicBezTo>
                  <a:cubicBezTo>
                    <a:pt x="4" y="1"/>
                    <a:pt x="4" y="1"/>
                    <a:pt x="4" y="1"/>
                  </a:cubicBezTo>
                  <a:cubicBezTo>
                    <a:pt x="3" y="0"/>
                    <a:pt x="3" y="0"/>
                    <a:pt x="2" y="0"/>
                  </a:cubicBezTo>
                  <a:cubicBezTo>
                    <a:pt x="2" y="0"/>
                    <a:pt x="1" y="0"/>
                    <a:pt x="1" y="1"/>
                  </a:cubicBezTo>
                  <a:cubicBezTo>
                    <a:pt x="0" y="2"/>
                    <a:pt x="0" y="3"/>
                    <a:pt x="1" y="4"/>
                  </a:cubicBezTo>
                  <a:cubicBezTo>
                    <a:pt x="61" y="64"/>
                    <a:pt x="61" y="64"/>
                    <a:pt x="61" y="64"/>
                  </a:cubicBezTo>
                  <a:cubicBezTo>
                    <a:pt x="60" y="65"/>
                    <a:pt x="60" y="65"/>
                    <a:pt x="60" y="65"/>
                  </a:cubicBezTo>
                  <a:cubicBezTo>
                    <a:pt x="1" y="124"/>
                    <a:pt x="1" y="124"/>
                    <a:pt x="1" y="124"/>
                  </a:cubicBezTo>
                  <a:cubicBezTo>
                    <a:pt x="0" y="125"/>
                    <a:pt x="0" y="126"/>
                    <a:pt x="1" y="127"/>
                  </a:cubicBezTo>
                  <a:cubicBezTo>
                    <a:pt x="2" y="128"/>
                    <a:pt x="3" y="128"/>
                    <a:pt x="4" y="127"/>
                  </a:cubicBezTo>
                  <a:close/>
                </a:path>
              </a:pathLst>
            </a:custGeom>
            <a:solidFill>
              <a:schemeClr val="accent1"/>
            </a:solidFill>
            <a:ln w="19050">
              <a:solidFill>
                <a:srgbClr val="FF0000"/>
              </a:solidFill>
            </a:ln>
          </p:spPr>
          <p:txBody>
            <a:bodyPr vert="horz" wrap="square" lIns="91440" tIns="45720" rIns="91440" bIns="45720" numCol="1" anchor="t" anchorCtr="0" compatLnSpc="1">
              <a:prstTxWarp prst="textNoShape">
                <a:avLst/>
              </a:prstTxWarp>
            </a:bodyPr>
            <a:lstStyle/>
            <a:p>
              <a:pPr defTabSz="914400">
                <a:defRPr/>
              </a:pPr>
              <a:endParaRPr lang="zh-CN" altLang="en-US">
                <a:solidFill>
                  <a:srgbClr val="000000"/>
                </a:solidFill>
                <a:latin typeface="微软雅黑"/>
                <a:ea typeface="微软雅黑"/>
              </a:endParaRPr>
            </a:p>
          </p:txBody>
        </p:sp>
      </p:grpSp>
      <p:grpSp>
        <p:nvGrpSpPr>
          <p:cNvPr id="6" name="组合 5">
            <a:extLst>
              <a:ext uri="{FF2B5EF4-FFF2-40B4-BE49-F238E27FC236}">
                <a16:creationId xmlns:a16="http://schemas.microsoft.com/office/drawing/2014/main" id="{1AAD75FF-6B14-4469-AA9D-D5AA25EDD5CE}"/>
              </a:ext>
            </a:extLst>
          </p:cNvPr>
          <p:cNvGrpSpPr>
            <a:grpSpLocks noChangeAspect="1"/>
          </p:cNvGrpSpPr>
          <p:nvPr/>
        </p:nvGrpSpPr>
        <p:grpSpPr>
          <a:xfrm>
            <a:off x="4977509" y="3740155"/>
            <a:ext cx="975276" cy="936000"/>
            <a:chOff x="4698058" y="3789095"/>
            <a:chExt cx="1208675" cy="1160000"/>
          </a:xfrm>
        </p:grpSpPr>
        <p:sp>
          <p:nvSpPr>
            <p:cNvPr id="168" name="椭圆 167">
              <a:extLst>
                <a:ext uri="{FF2B5EF4-FFF2-40B4-BE49-F238E27FC236}">
                  <a16:creationId xmlns:a16="http://schemas.microsoft.com/office/drawing/2014/main" id="{173BE772-5410-4659-A135-3FE7187BA696}"/>
                </a:ext>
              </a:extLst>
            </p:cNvPr>
            <p:cNvSpPr/>
            <p:nvPr/>
          </p:nvSpPr>
          <p:spPr>
            <a:xfrm>
              <a:off x="5443402" y="378909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a:extLst>
                <a:ext uri="{FF2B5EF4-FFF2-40B4-BE49-F238E27FC236}">
                  <a16:creationId xmlns:a16="http://schemas.microsoft.com/office/drawing/2014/main" id="{C459BCC6-A528-4410-927E-EAC922FF5D62}"/>
                </a:ext>
              </a:extLst>
            </p:cNvPr>
            <p:cNvSpPr/>
            <p:nvPr/>
          </p:nvSpPr>
          <p:spPr>
            <a:xfrm>
              <a:off x="5017390" y="378909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0" name="椭圆 169">
              <a:extLst>
                <a:ext uri="{FF2B5EF4-FFF2-40B4-BE49-F238E27FC236}">
                  <a16:creationId xmlns:a16="http://schemas.microsoft.com/office/drawing/2014/main" id="{EC2788A4-1C83-40A8-85FE-4CA1054B3F7F}"/>
                </a:ext>
              </a:extLst>
            </p:cNvPr>
            <p:cNvSpPr/>
            <p:nvPr/>
          </p:nvSpPr>
          <p:spPr>
            <a:xfrm>
              <a:off x="4698058" y="430217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1" name="椭圆 170">
              <a:extLst>
                <a:ext uri="{FF2B5EF4-FFF2-40B4-BE49-F238E27FC236}">
                  <a16:creationId xmlns:a16="http://schemas.microsoft.com/office/drawing/2014/main" id="{D766A262-1730-48DA-AD87-A176A4FB7954}"/>
                </a:ext>
              </a:extLst>
            </p:cNvPr>
            <p:cNvSpPr/>
            <p:nvPr/>
          </p:nvSpPr>
          <p:spPr>
            <a:xfrm>
              <a:off x="5762733" y="430217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2" name="椭圆 171">
              <a:extLst>
                <a:ext uri="{FF2B5EF4-FFF2-40B4-BE49-F238E27FC236}">
                  <a16:creationId xmlns:a16="http://schemas.microsoft.com/office/drawing/2014/main" id="{330EC70D-671E-4087-A6D5-4F7D703E9954}"/>
                </a:ext>
              </a:extLst>
            </p:cNvPr>
            <p:cNvSpPr/>
            <p:nvPr/>
          </p:nvSpPr>
          <p:spPr>
            <a:xfrm>
              <a:off x="5443402" y="480509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30B9B933-779B-4D4E-8EDA-B689CAEF495A}"/>
                </a:ext>
              </a:extLst>
            </p:cNvPr>
            <p:cNvSpPr/>
            <p:nvPr/>
          </p:nvSpPr>
          <p:spPr>
            <a:xfrm>
              <a:off x="5017390" y="4805095"/>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4" name="直接连接符 173">
              <a:extLst>
                <a:ext uri="{FF2B5EF4-FFF2-40B4-BE49-F238E27FC236}">
                  <a16:creationId xmlns:a16="http://schemas.microsoft.com/office/drawing/2014/main" id="{E9EEF16B-F6B9-4586-8BE6-C53C919F2265}"/>
                </a:ext>
              </a:extLst>
            </p:cNvPr>
            <p:cNvCxnSpPr>
              <a:cxnSpLocks/>
              <a:stCxn id="169" idx="6"/>
              <a:endCxn id="168" idx="2"/>
            </p:cNvCxnSpPr>
            <p:nvPr/>
          </p:nvCxnSpPr>
          <p:spPr>
            <a:xfrm>
              <a:off x="5161390" y="3861095"/>
              <a:ext cx="282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接连接符 174">
              <a:extLst>
                <a:ext uri="{FF2B5EF4-FFF2-40B4-BE49-F238E27FC236}">
                  <a16:creationId xmlns:a16="http://schemas.microsoft.com/office/drawing/2014/main" id="{FF0E5FC8-215A-4B14-9E89-7D88D2AC5E2D}"/>
                </a:ext>
              </a:extLst>
            </p:cNvPr>
            <p:cNvCxnSpPr>
              <a:cxnSpLocks/>
              <a:stCxn id="173" idx="0"/>
              <a:endCxn id="169" idx="4"/>
            </p:cNvCxnSpPr>
            <p:nvPr/>
          </p:nvCxnSpPr>
          <p:spPr>
            <a:xfrm flipV="1">
              <a:off x="5089390" y="3933095"/>
              <a:ext cx="0" cy="8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08874B04-D0DC-463A-B2B9-07CCB32982B7}"/>
                </a:ext>
              </a:extLst>
            </p:cNvPr>
            <p:cNvCxnSpPr>
              <a:cxnSpLocks/>
              <a:stCxn id="170" idx="7"/>
              <a:endCxn id="168" idx="3"/>
            </p:cNvCxnSpPr>
            <p:nvPr/>
          </p:nvCxnSpPr>
          <p:spPr>
            <a:xfrm flipV="1">
              <a:off x="4820970" y="3912007"/>
              <a:ext cx="643520" cy="411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99270B05-7579-48D6-90CB-31B4DE823C46}"/>
                </a:ext>
              </a:extLst>
            </p:cNvPr>
            <p:cNvCxnSpPr>
              <a:cxnSpLocks/>
              <a:stCxn id="173" idx="1"/>
              <a:endCxn id="170" idx="4"/>
            </p:cNvCxnSpPr>
            <p:nvPr/>
          </p:nvCxnSpPr>
          <p:spPr>
            <a:xfrm flipH="1" flipV="1">
              <a:off x="4770058" y="4446175"/>
              <a:ext cx="268420" cy="380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59452EE3-EE40-456A-8FC9-11B68A270A36}"/>
                </a:ext>
              </a:extLst>
            </p:cNvPr>
            <p:cNvCxnSpPr>
              <a:cxnSpLocks/>
              <a:stCxn id="172" idx="7"/>
              <a:endCxn id="171" idx="4"/>
            </p:cNvCxnSpPr>
            <p:nvPr/>
          </p:nvCxnSpPr>
          <p:spPr>
            <a:xfrm flipV="1">
              <a:off x="5566314" y="4446175"/>
              <a:ext cx="268419" cy="380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F49C4741-A72A-44EB-AAE9-1865C8BA2107}"/>
                </a:ext>
              </a:extLst>
            </p:cNvPr>
            <p:cNvCxnSpPr>
              <a:cxnSpLocks/>
              <a:stCxn id="170" idx="6"/>
              <a:endCxn id="171" idx="2"/>
            </p:cNvCxnSpPr>
            <p:nvPr/>
          </p:nvCxnSpPr>
          <p:spPr>
            <a:xfrm>
              <a:off x="4842058" y="4374175"/>
              <a:ext cx="92067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4A603ED8-5F4B-4E80-ABAC-303A52BBBA3C}"/>
                </a:ext>
              </a:extLst>
            </p:cNvPr>
            <p:cNvCxnSpPr>
              <a:cxnSpLocks/>
              <a:endCxn id="171" idx="3"/>
            </p:cNvCxnSpPr>
            <p:nvPr/>
          </p:nvCxnSpPr>
          <p:spPr>
            <a:xfrm flipV="1">
              <a:off x="5156065" y="4425087"/>
              <a:ext cx="627756" cy="4221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66A8880A-D9C7-42AA-BFF2-67FB55BC4B1C}"/>
                </a:ext>
              </a:extLst>
            </p:cNvPr>
            <p:cNvCxnSpPr>
              <a:cxnSpLocks/>
              <a:stCxn id="171" idx="1"/>
            </p:cNvCxnSpPr>
            <p:nvPr/>
          </p:nvCxnSpPr>
          <p:spPr>
            <a:xfrm flipH="1" flipV="1">
              <a:off x="5151732" y="3892957"/>
              <a:ext cx="632089" cy="43030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16AA9533-A318-4CA4-95E6-DC51658D1D50}"/>
                </a:ext>
              </a:extLst>
            </p:cNvPr>
            <p:cNvCxnSpPr>
              <a:stCxn id="170" idx="5"/>
              <a:endCxn id="172" idx="1"/>
            </p:cNvCxnSpPr>
            <p:nvPr/>
          </p:nvCxnSpPr>
          <p:spPr>
            <a:xfrm>
              <a:off x="4820970" y="4425087"/>
              <a:ext cx="643520" cy="4010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C6DE81C0-A187-4DE1-B592-CF9CF1362E5F}"/>
                </a:ext>
              </a:extLst>
            </p:cNvPr>
            <p:cNvCxnSpPr>
              <a:cxnSpLocks/>
            </p:cNvCxnSpPr>
            <p:nvPr/>
          </p:nvCxnSpPr>
          <p:spPr>
            <a:xfrm>
              <a:off x="5119982" y="3917087"/>
              <a:ext cx="375100" cy="8930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D3F1F718-5005-42C8-BEE7-CD0D95D7BDFF}"/>
                </a:ext>
              </a:extLst>
            </p:cNvPr>
            <p:cNvCxnSpPr>
              <a:cxnSpLocks/>
              <a:stCxn id="168" idx="4"/>
              <a:endCxn id="172" idx="0"/>
            </p:cNvCxnSpPr>
            <p:nvPr/>
          </p:nvCxnSpPr>
          <p:spPr>
            <a:xfrm>
              <a:off x="5515402" y="3933095"/>
              <a:ext cx="0" cy="8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32044B5D-5493-4F1F-94C4-5400145E7DE3}"/>
                </a:ext>
              </a:extLst>
            </p:cNvPr>
            <p:cNvCxnSpPr>
              <a:cxnSpLocks/>
              <a:stCxn id="173" idx="7"/>
            </p:cNvCxnSpPr>
            <p:nvPr/>
          </p:nvCxnSpPr>
          <p:spPr>
            <a:xfrm flipV="1">
              <a:off x="5140302" y="3924502"/>
              <a:ext cx="354012" cy="9016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3A728C5C-3E36-4AB7-B600-9D41447F7DB5}"/>
              </a:ext>
            </a:extLst>
          </p:cNvPr>
          <p:cNvGrpSpPr>
            <a:grpSpLocks noChangeAspect="1"/>
          </p:cNvGrpSpPr>
          <p:nvPr/>
        </p:nvGrpSpPr>
        <p:grpSpPr>
          <a:xfrm>
            <a:off x="6526487" y="3740155"/>
            <a:ext cx="983588" cy="936000"/>
            <a:chOff x="7355914" y="3737737"/>
            <a:chExt cx="1218977" cy="1160000"/>
          </a:xfrm>
        </p:grpSpPr>
        <p:sp>
          <p:nvSpPr>
            <p:cNvPr id="159" name="椭圆 158">
              <a:extLst>
                <a:ext uri="{FF2B5EF4-FFF2-40B4-BE49-F238E27FC236}">
                  <a16:creationId xmlns:a16="http://schemas.microsoft.com/office/drawing/2014/main" id="{D4CE8CE5-87E1-4CA5-BB03-E1DFA677723B}"/>
                </a:ext>
              </a:extLst>
            </p:cNvPr>
            <p:cNvSpPr/>
            <p:nvPr/>
          </p:nvSpPr>
          <p:spPr>
            <a:xfrm>
              <a:off x="8101258" y="4753737"/>
              <a:ext cx="144000" cy="144000"/>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0" name="直接连接符 159">
              <a:extLst>
                <a:ext uri="{FF2B5EF4-FFF2-40B4-BE49-F238E27FC236}">
                  <a16:creationId xmlns:a16="http://schemas.microsoft.com/office/drawing/2014/main" id="{F9D2B7A3-B6F9-4449-8C7D-C87E91E263EC}"/>
                </a:ext>
              </a:extLst>
            </p:cNvPr>
            <p:cNvCxnSpPr>
              <a:stCxn id="189" idx="5"/>
              <a:endCxn id="159" idx="1"/>
            </p:cNvCxnSpPr>
            <p:nvPr/>
          </p:nvCxnSpPr>
          <p:spPr>
            <a:xfrm>
              <a:off x="7478826" y="4373729"/>
              <a:ext cx="643520" cy="40109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F157A5F4-EB9D-4556-B66D-21673954B4FE}"/>
                </a:ext>
              </a:extLst>
            </p:cNvPr>
            <p:cNvCxnSpPr>
              <a:cxnSpLocks/>
            </p:cNvCxnSpPr>
            <p:nvPr/>
          </p:nvCxnSpPr>
          <p:spPr>
            <a:xfrm>
              <a:off x="7772758" y="3868269"/>
              <a:ext cx="375100" cy="89308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a:extLst>
                <a:ext uri="{FF2B5EF4-FFF2-40B4-BE49-F238E27FC236}">
                  <a16:creationId xmlns:a16="http://schemas.microsoft.com/office/drawing/2014/main" id="{BB3247FE-A8BC-4DF4-B5B2-0BA3C853EE6C}"/>
                </a:ext>
              </a:extLst>
            </p:cNvPr>
            <p:cNvCxnSpPr>
              <a:cxnSpLocks/>
              <a:stCxn id="187" idx="4"/>
              <a:endCxn id="159" idx="0"/>
            </p:cNvCxnSpPr>
            <p:nvPr/>
          </p:nvCxnSpPr>
          <p:spPr>
            <a:xfrm>
              <a:off x="8173258" y="3881737"/>
              <a:ext cx="0" cy="8720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椭圆 162">
              <a:extLst>
                <a:ext uri="{FF2B5EF4-FFF2-40B4-BE49-F238E27FC236}">
                  <a16:creationId xmlns:a16="http://schemas.microsoft.com/office/drawing/2014/main" id="{8590A0F2-C140-4668-AE0C-1FFD3AF556AB}"/>
                </a:ext>
              </a:extLst>
            </p:cNvPr>
            <p:cNvSpPr/>
            <p:nvPr/>
          </p:nvSpPr>
          <p:spPr>
            <a:xfrm>
              <a:off x="8420589" y="4250817"/>
              <a:ext cx="144000" cy="144000"/>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4" name="直接连接符 163">
              <a:extLst>
                <a:ext uri="{FF2B5EF4-FFF2-40B4-BE49-F238E27FC236}">
                  <a16:creationId xmlns:a16="http://schemas.microsoft.com/office/drawing/2014/main" id="{DF3DA5C0-2FAC-461F-B1F4-D591BA7EF22C}"/>
                </a:ext>
              </a:extLst>
            </p:cNvPr>
            <p:cNvCxnSpPr>
              <a:cxnSpLocks/>
              <a:stCxn id="159" idx="7"/>
              <a:endCxn id="163" idx="4"/>
            </p:cNvCxnSpPr>
            <p:nvPr/>
          </p:nvCxnSpPr>
          <p:spPr>
            <a:xfrm flipV="1">
              <a:off x="8224170" y="4394817"/>
              <a:ext cx="268419" cy="38000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0EF737B3-94FF-42CD-B21A-F51EBB94C4BF}"/>
                </a:ext>
              </a:extLst>
            </p:cNvPr>
            <p:cNvCxnSpPr>
              <a:cxnSpLocks/>
              <a:stCxn id="189" idx="6"/>
              <a:endCxn id="163" idx="2"/>
            </p:cNvCxnSpPr>
            <p:nvPr/>
          </p:nvCxnSpPr>
          <p:spPr>
            <a:xfrm>
              <a:off x="7499914" y="4322817"/>
              <a:ext cx="92067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D4A6BAF3-3829-4239-8686-9E537F42A703}"/>
                </a:ext>
              </a:extLst>
            </p:cNvPr>
            <p:cNvCxnSpPr>
              <a:cxnSpLocks/>
              <a:endCxn id="163" idx="3"/>
            </p:cNvCxnSpPr>
            <p:nvPr/>
          </p:nvCxnSpPr>
          <p:spPr>
            <a:xfrm flipV="1">
              <a:off x="7813921" y="4373729"/>
              <a:ext cx="627756" cy="42218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99B36377-116F-46AF-80E9-B761AAF20668}"/>
                </a:ext>
              </a:extLst>
            </p:cNvPr>
            <p:cNvCxnSpPr>
              <a:cxnSpLocks/>
              <a:stCxn id="163" idx="1"/>
            </p:cNvCxnSpPr>
            <p:nvPr/>
          </p:nvCxnSpPr>
          <p:spPr>
            <a:xfrm flipH="1" flipV="1">
              <a:off x="7809588" y="3841599"/>
              <a:ext cx="632089" cy="43030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椭圆 186">
              <a:extLst>
                <a:ext uri="{FF2B5EF4-FFF2-40B4-BE49-F238E27FC236}">
                  <a16:creationId xmlns:a16="http://schemas.microsoft.com/office/drawing/2014/main" id="{38BB6E9A-548A-435F-85E7-81BAFFB1D345}"/>
                </a:ext>
              </a:extLst>
            </p:cNvPr>
            <p:cNvSpPr/>
            <p:nvPr/>
          </p:nvSpPr>
          <p:spPr>
            <a:xfrm>
              <a:off x="8101258" y="3737737"/>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椭圆 187">
              <a:extLst>
                <a:ext uri="{FF2B5EF4-FFF2-40B4-BE49-F238E27FC236}">
                  <a16:creationId xmlns:a16="http://schemas.microsoft.com/office/drawing/2014/main" id="{1392655C-80A3-4F6A-8221-39359E599416}"/>
                </a:ext>
              </a:extLst>
            </p:cNvPr>
            <p:cNvSpPr/>
            <p:nvPr/>
          </p:nvSpPr>
          <p:spPr>
            <a:xfrm>
              <a:off x="7675246" y="3737737"/>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9" name="椭圆 188">
              <a:extLst>
                <a:ext uri="{FF2B5EF4-FFF2-40B4-BE49-F238E27FC236}">
                  <a16:creationId xmlns:a16="http://schemas.microsoft.com/office/drawing/2014/main" id="{D2F47AB2-EB9B-4F16-AAA6-B5791DC26374}"/>
                </a:ext>
              </a:extLst>
            </p:cNvPr>
            <p:cNvSpPr/>
            <p:nvPr/>
          </p:nvSpPr>
          <p:spPr>
            <a:xfrm>
              <a:off x="7355914" y="4250817"/>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0" name="椭圆 189">
              <a:extLst>
                <a:ext uri="{FF2B5EF4-FFF2-40B4-BE49-F238E27FC236}">
                  <a16:creationId xmlns:a16="http://schemas.microsoft.com/office/drawing/2014/main" id="{B11F5A28-ED3C-462B-90B7-F93842306BE9}"/>
                </a:ext>
              </a:extLst>
            </p:cNvPr>
            <p:cNvSpPr/>
            <p:nvPr/>
          </p:nvSpPr>
          <p:spPr>
            <a:xfrm>
              <a:off x="7675246" y="4753737"/>
              <a:ext cx="144000" cy="144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91" name="直接连接符 190">
              <a:extLst>
                <a:ext uri="{FF2B5EF4-FFF2-40B4-BE49-F238E27FC236}">
                  <a16:creationId xmlns:a16="http://schemas.microsoft.com/office/drawing/2014/main" id="{46A4E590-DE8E-4C37-9499-5E7C47E0AFCF}"/>
                </a:ext>
              </a:extLst>
            </p:cNvPr>
            <p:cNvCxnSpPr>
              <a:cxnSpLocks/>
              <a:stCxn id="188" idx="6"/>
              <a:endCxn id="187" idx="2"/>
            </p:cNvCxnSpPr>
            <p:nvPr/>
          </p:nvCxnSpPr>
          <p:spPr>
            <a:xfrm>
              <a:off x="7819246" y="3809737"/>
              <a:ext cx="282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ABD36EDB-DED6-4F5F-8EA8-05ED8B5B76EF}"/>
                </a:ext>
              </a:extLst>
            </p:cNvPr>
            <p:cNvCxnSpPr>
              <a:cxnSpLocks/>
              <a:stCxn id="190" idx="0"/>
              <a:endCxn id="188" idx="4"/>
            </p:cNvCxnSpPr>
            <p:nvPr/>
          </p:nvCxnSpPr>
          <p:spPr>
            <a:xfrm flipV="1">
              <a:off x="7747246" y="3881737"/>
              <a:ext cx="0" cy="872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23094942-7F8F-4BD5-8FFC-0165FC018EF3}"/>
                </a:ext>
              </a:extLst>
            </p:cNvPr>
            <p:cNvCxnSpPr>
              <a:cxnSpLocks/>
              <a:stCxn id="189" idx="7"/>
              <a:endCxn id="187" idx="3"/>
            </p:cNvCxnSpPr>
            <p:nvPr/>
          </p:nvCxnSpPr>
          <p:spPr>
            <a:xfrm flipV="1">
              <a:off x="7478826" y="3860649"/>
              <a:ext cx="643520" cy="411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AC65991C-E58D-4B8F-AE1C-9CE068D80AB5}"/>
                </a:ext>
              </a:extLst>
            </p:cNvPr>
            <p:cNvCxnSpPr>
              <a:cxnSpLocks/>
              <a:stCxn id="190" idx="1"/>
              <a:endCxn id="189" idx="4"/>
            </p:cNvCxnSpPr>
            <p:nvPr/>
          </p:nvCxnSpPr>
          <p:spPr>
            <a:xfrm flipH="1" flipV="1">
              <a:off x="7427914" y="4394817"/>
              <a:ext cx="268420" cy="380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C01A2A81-8049-4544-B7A7-D53070FD784D}"/>
                </a:ext>
              </a:extLst>
            </p:cNvPr>
            <p:cNvCxnSpPr>
              <a:cxnSpLocks/>
              <a:stCxn id="190" idx="7"/>
            </p:cNvCxnSpPr>
            <p:nvPr/>
          </p:nvCxnSpPr>
          <p:spPr>
            <a:xfrm flipV="1">
              <a:off x="7798158" y="3873144"/>
              <a:ext cx="354012" cy="9016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7" name="Freeform 170">
              <a:extLst>
                <a:ext uri="{FF2B5EF4-FFF2-40B4-BE49-F238E27FC236}">
                  <a16:creationId xmlns:a16="http://schemas.microsoft.com/office/drawing/2014/main" id="{53E8E1B1-5737-4CDE-904B-6EFBFAE65E58}"/>
                </a:ext>
              </a:extLst>
            </p:cNvPr>
            <p:cNvSpPr>
              <a:spLocks/>
            </p:cNvSpPr>
            <p:nvPr/>
          </p:nvSpPr>
          <p:spPr bwMode="auto">
            <a:xfrm>
              <a:off x="8430891" y="4241921"/>
              <a:ext cx="144000" cy="144000"/>
            </a:xfrm>
            <a:custGeom>
              <a:avLst/>
              <a:gdLst>
                <a:gd name="T0" fmla="*/ 4 w 128"/>
                <a:gd name="T1" fmla="*/ 127 h 128"/>
                <a:gd name="T2" fmla="*/ 64 w 128"/>
                <a:gd name="T3" fmla="*/ 67 h 128"/>
                <a:gd name="T4" fmla="*/ 124 w 128"/>
                <a:gd name="T5" fmla="*/ 127 h 128"/>
                <a:gd name="T6" fmla="*/ 127 w 128"/>
                <a:gd name="T7" fmla="*/ 127 h 128"/>
                <a:gd name="T8" fmla="*/ 128 w 128"/>
                <a:gd name="T9" fmla="*/ 126 h 128"/>
                <a:gd name="T10" fmla="*/ 127 w 128"/>
                <a:gd name="T11" fmla="*/ 124 h 128"/>
                <a:gd name="T12" fmla="*/ 67 w 128"/>
                <a:gd name="T13" fmla="*/ 64 h 128"/>
                <a:gd name="T14" fmla="*/ 68 w 128"/>
                <a:gd name="T15" fmla="*/ 63 h 128"/>
                <a:gd name="T16" fmla="*/ 127 w 128"/>
                <a:gd name="T17" fmla="*/ 4 h 128"/>
                <a:gd name="T18" fmla="*/ 127 w 128"/>
                <a:gd name="T19" fmla="*/ 1 h 128"/>
                <a:gd name="T20" fmla="*/ 124 w 128"/>
                <a:gd name="T21" fmla="*/ 1 h 128"/>
                <a:gd name="T22" fmla="*/ 64 w 128"/>
                <a:gd name="T23" fmla="*/ 61 h 128"/>
                <a:gd name="T24" fmla="*/ 4 w 128"/>
                <a:gd name="T25" fmla="*/ 1 h 128"/>
                <a:gd name="T26" fmla="*/ 2 w 128"/>
                <a:gd name="T27" fmla="*/ 0 h 128"/>
                <a:gd name="T28" fmla="*/ 1 w 128"/>
                <a:gd name="T29" fmla="*/ 1 h 128"/>
                <a:gd name="T30" fmla="*/ 1 w 128"/>
                <a:gd name="T31" fmla="*/ 4 h 128"/>
                <a:gd name="T32" fmla="*/ 61 w 128"/>
                <a:gd name="T33" fmla="*/ 64 h 128"/>
                <a:gd name="T34" fmla="*/ 60 w 128"/>
                <a:gd name="T35" fmla="*/ 65 h 128"/>
                <a:gd name="T36" fmla="*/ 1 w 128"/>
                <a:gd name="T37" fmla="*/ 124 h 128"/>
                <a:gd name="T38" fmla="*/ 1 w 128"/>
                <a:gd name="T39" fmla="*/ 127 h 128"/>
                <a:gd name="T40" fmla="*/ 4 w 128"/>
                <a:gd name="T41"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 y="127"/>
                  </a:moveTo>
                  <a:cubicBezTo>
                    <a:pt x="64" y="67"/>
                    <a:pt x="64" y="67"/>
                    <a:pt x="64" y="67"/>
                  </a:cubicBezTo>
                  <a:cubicBezTo>
                    <a:pt x="124" y="127"/>
                    <a:pt x="124" y="127"/>
                    <a:pt x="124" y="127"/>
                  </a:cubicBezTo>
                  <a:cubicBezTo>
                    <a:pt x="125" y="128"/>
                    <a:pt x="126" y="128"/>
                    <a:pt x="127" y="127"/>
                  </a:cubicBezTo>
                  <a:cubicBezTo>
                    <a:pt x="128" y="127"/>
                    <a:pt x="128" y="126"/>
                    <a:pt x="128" y="126"/>
                  </a:cubicBezTo>
                  <a:cubicBezTo>
                    <a:pt x="128" y="125"/>
                    <a:pt x="128" y="125"/>
                    <a:pt x="127" y="124"/>
                  </a:cubicBezTo>
                  <a:cubicBezTo>
                    <a:pt x="67" y="64"/>
                    <a:pt x="67" y="64"/>
                    <a:pt x="67" y="64"/>
                  </a:cubicBezTo>
                  <a:cubicBezTo>
                    <a:pt x="68" y="63"/>
                    <a:pt x="68" y="63"/>
                    <a:pt x="68" y="63"/>
                  </a:cubicBezTo>
                  <a:cubicBezTo>
                    <a:pt x="127" y="4"/>
                    <a:pt x="127" y="4"/>
                    <a:pt x="127" y="4"/>
                  </a:cubicBezTo>
                  <a:cubicBezTo>
                    <a:pt x="128" y="3"/>
                    <a:pt x="128" y="2"/>
                    <a:pt x="127" y="1"/>
                  </a:cubicBezTo>
                  <a:cubicBezTo>
                    <a:pt x="126" y="0"/>
                    <a:pt x="125" y="0"/>
                    <a:pt x="124" y="1"/>
                  </a:cubicBezTo>
                  <a:cubicBezTo>
                    <a:pt x="64" y="61"/>
                    <a:pt x="64" y="61"/>
                    <a:pt x="64" y="61"/>
                  </a:cubicBezTo>
                  <a:cubicBezTo>
                    <a:pt x="4" y="1"/>
                    <a:pt x="4" y="1"/>
                    <a:pt x="4" y="1"/>
                  </a:cubicBezTo>
                  <a:cubicBezTo>
                    <a:pt x="3" y="0"/>
                    <a:pt x="3" y="0"/>
                    <a:pt x="2" y="0"/>
                  </a:cubicBezTo>
                  <a:cubicBezTo>
                    <a:pt x="2" y="0"/>
                    <a:pt x="1" y="0"/>
                    <a:pt x="1" y="1"/>
                  </a:cubicBezTo>
                  <a:cubicBezTo>
                    <a:pt x="0" y="2"/>
                    <a:pt x="0" y="3"/>
                    <a:pt x="1" y="4"/>
                  </a:cubicBezTo>
                  <a:cubicBezTo>
                    <a:pt x="61" y="64"/>
                    <a:pt x="61" y="64"/>
                    <a:pt x="61" y="64"/>
                  </a:cubicBezTo>
                  <a:cubicBezTo>
                    <a:pt x="60" y="65"/>
                    <a:pt x="60" y="65"/>
                    <a:pt x="60" y="65"/>
                  </a:cubicBezTo>
                  <a:cubicBezTo>
                    <a:pt x="1" y="124"/>
                    <a:pt x="1" y="124"/>
                    <a:pt x="1" y="124"/>
                  </a:cubicBezTo>
                  <a:cubicBezTo>
                    <a:pt x="0" y="125"/>
                    <a:pt x="0" y="126"/>
                    <a:pt x="1" y="127"/>
                  </a:cubicBezTo>
                  <a:cubicBezTo>
                    <a:pt x="2" y="128"/>
                    <a:pt x="3" y="128"/>
                    <a:pt x="4" y="127"/>
                  </a:cubicBezTo>
                  <a:close/>
                </a:path>
              </a:pathLst>
            </a:custGeom>
            <a:solidFill>
              <a:schemeClr val="accent1"/>
            </a:solidFill>
            <a:ln w="19050">
              <a:solidFill>
                <a:srgbClr val="FF0000"/>
              </a:solidFill>
            </a:ln>
          </p:spPr>
          <p:txBody>
            <a:bodyPr vert="horz" wrap="square" lIns="91440" tIns="45720" rIns="91440" bIns="45720" numCol="1" anchor="t" anchorCtr="0" compatLnSpc="1">
              <a:prstTxWarp prst="textNoShape">
                <a:avLst/>
              </a:prstTxWarp>
            </a:bodyPr>
            <a:lstStyle/>
            <a:p>
              <a:pPr defTabSz="914400">
                <a:defRPr/>
              </a:pPr>
              <a:endParaRPr lang="zh-CN" altLang="en-US">
                <a:solidFill>
                  <a:srgbClr val="000000"/>
                </a:solidFill>
                <a:latin typeface="微软雅黑"/>
                <a:ea typeface="微软雅黑"/>
              </a:endParaRPr>
            </a:p>
          </p:txBody>
        </p:sp>
        <p:sp>
          <p:nvSpPr>
            <p:cNvPr id="198" name="Freeform 170">
              <a:extLst>
                <a:ext uri="{FF2B5EF4-FFF2-40B4-BE49-F238E27FC236}">
                  <a16:creationId xmlns:a16="http://schemas.microsoft.com/office/drawing/2014/main" id="{C5B96AE8-2549-4D3E-8FFC-AAC293D2339B}"/>
                </a:ext>
              </a:extLst>
            </p:cNvPr>
            <p:cNvSpPr>
              <a:spLocks/>
            </p:cNvSpPr>
            <p:nvPr/>
          </p:nvSpPr>
          <p:spPr bwMode="auto">
            <a:xfrm>
              <a:off x="8101668" y="4740269"/>
              <a:ext cx="144000" cy="144000"/>
            </a:xfrm>
            <a:custGeom>
              <a:avLst/>
              <a:gdLst>
                <a:gd name="T0" fmla="*/ 4 w 128"/>
                <a:gd name="T1" fmla="*/ 127 h 128"/>
                <a:gd name="T2" fmla="*/ 64 w 128"/>
                <a:gd name="T3" fmla="*/ 67 h 128"/>
                <a:gd name="T4" fmla="*/ 124 w 128"/>
                <a:gd name="T5" fmla="*/ 127 h 128"/>
                <a:gd name="T6" fmla="*/ 127 w 128"/>
                <a:gd name="T7" fmla="*/ 127 h 128"/>
                <a:gd name="T8" fmla="*/ 128 w 128"/>
                <a:gd name="T9" fmla="*/ 126 h 128"/>
                <a:gd name="T10" fmla="*/ 127 w 128"/>
                <a:gd name="T11" fmla="*/ 124 h 128"/>
                <a:gd name="T12" fmla="*/ 67 w 128"/>
                <a:gd name="T13" fmla="*/ 64 h 128"/>
                <a:gd name="T14" fmla="*/ 68 w 128"/>
                <a:gd name="T15" fmla="*/ 63 h 128"/>
                <a:gd name="T16" fmla="*/ 127 w 128"/>
                <a:gd name="T17" fmla="*/ 4 h 128"/>
                <a:gd name="T18" fmla="*/ 127 w 128"/>
                <a:gd name="T19" fmla="*/ 1 h 128"/>
                <a:gd name="T20" fmla="*/ 124 w 128"/>
                <a:gd name="T21" fmla="*/ 1 h 128"/>
                <a:gd name="T22" fmla="*/ 64 w 128"/>
                <a:gd name="T23" fmla="*/ 61 h 128"/>
                <a:gd name="T24" fmla="*/ 4 w 128"/>
                <a:gd name="T25" fmla="*/ 1 h 128"/>
                <a:gd name="T26" fmla="*/ 2 w 128"/>
                <a:gd name="T27" fmla="*/ 0 h 128"/>
                <a:gd name="T28" fmla="*/ 1 w 128"/>
                <a:gd name="T29" fmla="*/ 1 h 128"/>
                <a:gd name="T30" fmla="*/ 1 w 128"/>
                <a:gd name="T31" fmla="*/ 4 h 128"/>
                <a:gd name="T32" fmla="*/ 61 w 128"/>
                <a:gd name="T33" fmla="*/ 64 h 128"/>
                <a:gd name="T34" fmla="*/ 60 w 128"/>
                <a:gd name="T35" fmla="*/ 65 h 128"/>
                <a:gd name="T36" fmla="*/ 1 w 128"/>
                <a:gd name="T37" fmla="*/ 124 h 128"/>
                <a:gd name="T38" fmla="*/ 1 w 128"/>
                <a:gd name="T39" fmla="*/ 127 h 128"/>
                <a:gd name="T40" fmla="*/ 4 w 128"/>
                <a:gd name="T41" fmla="*/ 12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4" y="127"/>
                  </a:moveTo>
                  <a:cubicBezTo>
                    <a:pt x="64" y="67"/>
                    <a:pt x="64" y="67"/>
                    <a:pt x="64" y="67"/>
                  </a:cubicBezTo>
                  <a:cubicBezTo>
                    <a:pt x="124" y="127"/>
                    <a:pt x="124" y="127"/>
                    <a:pt x="124" y="127"/>
                  </a:cubicBezTo>
                  <a:cubicBezTo>
                    <a:pt x="125" y="128"/>
                    <a:pt x="126" y="128"/>
                    <a:pt x="127" y="127"/>
                  </a:cubicBezTo>
                  <a:cubicBezTo>
                    <a:pt x="128" y="127"/>
                    <a:pt x="128" y="126"/>
                    <a:pt x="128" y="126"/>
                  </a:cubicBezTo>
                  <a:cubicBezTo>
                    <a:pt x="128" y="125"/>
                    <a:pt x="128" y="125"/>
                    <a:pt x="127" y="124"/>
                  </a:cubicBezTo>
                  <a:cubicBezTo>
                    <a:pt x="67" y="64"/>
                    <a:pt x="67" y="64"/>
                    <a:pt x="67" y="64"/>
                  </a:cubicBezTo>
                  <a:cubicBezTo>
                    <a:pt x="68" y="63"/>
                    <a:pt x="68" y="63"/>
                    <a:pt x="68" y="63"/>
                  </a:cubicBezTo>
                  <a:cubicBezTo>
                    <a:pt x="127" y="4"/>
                    <a:pt x="127" y="4"/>
                    <a:pt x="127" y="4"/>
                  </a:cubicBezTo>
                  <a:cubicBezTo>
                    <a:pt x="128" y="3"/>
                    <a:pt x="128" y="2"/>
                    <a:pt x="127" y="1"/>
                  </a:cubicBezTo>
                  <a:cubicBezTo>
                    <a:pt x="126" y="0"/>
                    <a:pt x="125" y="0"/>
                    <a:pt x="124" y="1"/>
                  </a:cubicBezTo>
                  <a:cubicBezTo>
                    <a:pt x="64" y="61"/>
                    <a:pt x="64" y="61"/>
                    <a:pt x="64" y="61"/>
                  </a:cubicBezTo>
                  <a:cubicBezTo>
                    <a:pt x="4" y="1"/>
                    <a:pt x="4" y="1"/>
                    <a:pt x="4" y="1"/>
                  </a:cubicBezTo>
                  <a:cubicBezTo>
                    <a:pt x="3" y="0"/>
                    <a:pt x="3" y="0"/>
                    <a:pt x="2" y="0"/>
                  </a:cubicBezTo>
                  <a:cubicBezTo>
                    <a:pt x="2" y="0"/>
                    <a:pt x="1" y="0"/>
                    <a:pt x="1" y="1"/>
                  </a:cubicBezTo>
                  <a:cubicBezTo>
                    <a:pt x="0" y="2"/>
                    <a:pt x="0" y="3"/>
                    <a:pt x="1" y="4"/>
                  </a:cubicBezTo>
                  <a:cubicBezTo>
                    <a:pt x="61" y="64"/>
                    <a:pt x="61" y="64"/>
                    <a:pt x="61" y="64"/>
                  </a:cubicBezTo>
                  <a:cubicBezTo>
                    <a:pt x="60" y="65"/>
                    <a:pt x="60" y="65"/>
                    <a:pt x="60" y="65"/>
                  </a:cubicBezTo>
                  <a:cubicBezTo>
                    <a:pt x="1" y="124"/>
                    <a:pt x="1" y="124"/>
                    <a:pt x="1" y="124"/>
                  </a:cubicBezTo>
                  <a:cubicBezTo>
                    <a:pt x="0" y="125"/>
                    <a:pt x="0" y="126"/>
                    <a:pt x="1" y="127"/>
                  </a:cubicBezTo>
                  <a:cubicBezTo>
                    <a:pt x="2" y="128"/>
                    <a:pt x="3" y="128"/>
                    <a:pt x="4" y="127"/>
                  </a:cubicBezTo>
                  <a:close/>
                </a:path>
              </a:pathLst>
            </a:custGeom>
            <a:solidFill>
              <a:schemeClr val="accent1"/>
            </a:solidFill>
            <a:ln w="19050">
              <a:solidFill>
                <a:srgbClr val="FF0000"/>
              </a:solidFill>
            </a:ln>
          </p:spPr>
          <p:txBody>
            <a:bodyPr vert="horz" wrap="square" lIns="91440" tIns="45720" rIns="91440" bIns="45720" numCol="1" anchor="t" anchorCtr="0" compatLnSpc="1">
              <a:prstTxWarp prst="textNoShape">
                <a:avLst/>
              </a:prstTxWarp>
            </a:bodyPr>
            <a:lstStyle/>
            <a:p>
              <a:pPr defTabSz="914400">
                <a:defRPr/>
              </a:pPr>
              <a:endParaRPr lang="zh-CN" altLang="en-US">
                <a:solidFill>
                  <a:srgbClr val="000000"/>
                </a:solidFill>
                <a:latin typeface="微软雅黑"/>
                <a:ea typeface="微软雅黑"/>
              </a:endParaRPr>
            </a:p>
          </p:txBody>
        </p:sp>
      </p:grpSp>
      <p:grpSp>
        <p:nvGrpSpPr>
          <p:cNvPr id="48" name="组合 47">
            <a:extLst>
              <a:ext uri="{FF2B5EF4-FFF2-40B4-BE49-F238E27FC236}">
                <a16:creationId xmlns:a16="http://schemas.microsoft.com/office/drawing/2014/main" id="{287F4280-47E0-E0D5-F79C-DE3441AF14C1}"/>
              </a:ext>
            </a:extLst>
          </p:cNvPr>
          <p:cNvGrpSpPr/>
          <p:nvPr/>
        </p:nvGrpSpPr>
        <p:grpSpPr>
          <a:xfrm>
            <a:off x="4818051" y="5007161"/>
            <a:ext cx="2911998" cy="1791153"/>
            <a:chOff x="1916442" y="2905995"/>
            <a:chExt cx="3183007" cy="2003610"/>
          </a:xfrm>
        </p:grpSpPr>
        <p:sp>
          <p:nvSpPr>
            <p:cNvPr id="49" name="矩形: 圆角 48">
              <a:extLst>
                <a:ext uri="{FF2B5EF4-FFF2-40B4-BE49-F238E27FC236}">
                  <a16:creationId xmlns:a16="http://schemas.microsoft.com/office/drawing/2014/main" id="{0BB9CC21-D79E-4E68-6485-CB25E416285D}"/>
                </a:ext>
              </a:extLst>
            </p:cNvPr>
            <p:cNvSpPr/>
            <p:nvPr/>
          </p:nvSpPr>
          <p:spPr>
            <a:xfrm>
              <a:off x="2001897" y="4292555"/>
              <a:ext cx="855223" cy="18489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BA9E60A0-81F6-6D82-F8ED-2F30332AB8A9}"/>
                </a:ext>
              </a:extLst>
            </p:cNvPr>
            <p:cNvSpPr/>
            <p:nvPr/>
          </p:nvSpPr>
          <p:spPr>
            <a:xfrm>
              <a:off x="2915339" y="3209419"/>
              <a:ext cx="1963101" cy="1350418"/>
            </a:xfrm>
            <a:custGeom>
              <a:avLst/>
              <a:gdLst>
                <a:gd name="connsiteX0" fmla="*/ 129487 w 1963101"/>
                <a:gd name="connsiteY0" fmla="*/ 1330830 h 1350418"/>
                <a:gd name="connsiteX1" fmla="*/ 12012 w 1963101"/>
                <a:gd name="connsiteY1" fmla="*/ 1292730 h 1350418"/>
                <a:gd name="connsiteX2" fmla="*/ 5662 w 1963101"/>
                <a:gd name="connsiteY2" fmla="*/ 1070480 h 1350418"/>
                <a:gd name="connsiteX3" fmla="*/ 27887 w 1963101"/>
                <a:gd name="connsiteY3" fmla="*/ 727580 h 1350418"/>
                <a:gd name="connsiteX4" fmla="*/ 246962 w 1963101"/>
                <a:gd name="connsiteY4" fmla="*/ 584705 h 1350418"/>
                <a:gd name="connsiteX5" fmla="*/ 272362 w 1963101"/>
                <a:gd name="connsiteY5" fmla="*/ 394205 h 1350418"/>
                <a:gd name="connsiteX6" fmla="*/ 500962 w 1963101"/>
                <a:gd name="connsiteY6" fmla="*/ 359280 h 1350418"/>
                <a:gd name="connsiteX7" fmla="*/ 970862 w 1963101"/>
                <a:gd name="connsiteY7" fmla="*/ 187830 h 1350418"/>
                <a:gd name="connsiteX8" fmla="*/ 1282012 w 1963101"/>
                <a:gd name="connsiteY8" fmla="*/ 38605 h 1350418"/>
                <a:gd name="connsiteX9" fmla="*/ 1882087 w 1963101"/>
                <a:gd name="connsiteY9" fmla="*/ 51305 h 1350418"/>
                <a:gd name="connsiteX10" fmla="*/ 1942412 w 1963101"/>
                <a:gd name="connsiteY10" fmla="*/ 597405 h 1350418"/>
                <a:gd name="connsiteX11" fmla="*/ 1742387 w 1963101"/>
                <a:gd name="connsiteY11" fmla="*/ 1156205 h 1350418"/>
                <a:gd name="connsiteX12" fmla="*/ 1342337 w 1963101"/>
                <a:gd name="connsiteY12" fmla="*/ 1334005 h 1350418"/>
                <a:gd name="connsiteX13" fmla="*/ 586687 w 1963101"/>
                <a:gd name="connsiteY13" fmla="*/ 1340355 h 1350418"/>
                <a:gd name="connsiteX14" fmla="*/ 129487 w 1963101"/>
                <a:gd name="connsiteY14" fmla="*/ 1330830 h 135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63101" h="1350418">
                  <a:moveTo>
                    <a:pt x="129487" y="1330830"/>
                  </a:moveTo>
                  <a:cubicBezTo>
                    <a:pt x="33708" y="1322893"/>
                    <a:pt x="32649" y="1336122"/>
                    <a:pt x="12012" y="1292730"/>
                  </a:cubicBezTo>
                  <a:cubicBezTo>
                    <a:pt x="-8626" y="1249338"/>
                    <a:pt x="3016" y="1164672"/>
                    <a:pt x="5662" y="1070480"/>
                  </a:cubicBezTo>
                  <a:cubicBezTo>
                    <a:pt x="8308" y="976288"/>
                    <a:pt x="-12330" y="808542"/>
                    <a:pt x="27887" y="727580"/>
                  </a:cubicBezTo>
                  <a:cubicBezTo>
                    <a:pt x="68104" y="646618"/>
                    <a:pt x="206216" y="640267"/>
                    <a:pt x="246962" y="584705"/>
                  </a:cubicBezTo>
                  <a:cubicBezTo>
                    <a:pt x="287708" y="529143"/>
                    <a:pt x="230029" y="431776"/>
                    <a:pt x="272362" y="394205"/>
                  </a:cubicBezTo>
                  <a:cubicBezTo>
                    <a:pt x="314695" y="356634"/>
                    <a:pt x="384545" y="393676"/>
                    <a:pt x="500962" y="359280"/>
                  </a:cubicBezTo>
                  <a:cubicBezTo>
                    <a:pt x="617379" y="324884"/>
                    <a:pt x="840687" y="241276"/>
                    <a:pt x="970862" y="187830"/>
                  </a:cubicBezTo>
                  <a:cubicBezTo>
                    <a:pt x="1101037" y="134384"/>
                    <a:pt x="1130141" y="61359"/>
                    <a:pt x="1282012" y="38605"/>
                  </a:cubicBezTo>
                  <a:cubicBezTo>
                    <a:pt x="1433883" y="15851"/>
                    <a:pt x="1772020" y="-41828"/>
                    <a:pt x="1882087" y="51305"/>
                  </a:cubicBezTo>
                  <a:cubicBezTo>
                    <a:pt x="1992154" y="144438"/>
                    <a:pt x="1965695" y="413255"/>
                    <a:pt x="1942412" y="597405"/>
                  </a:cubicBezTo>
                  <a:cubicBezTo>
                    <a:pt x="1919129" y="781555"/>
                    <a:pt x="1842399" y="1033438"/>
                    <a:pt x="1742387" y="1156205"/>
                  </a:cubicBezTo>
                  <a:cubicBezTo>
                    <a:pt x="1642375" y="1278972"/>
                    <a:pt x="1534953" y="1303313"/>
                    <a:pt x="1342337" y="1334005"/>
                  </a:cubicBezTo>
                  <a:cubicBezTo>
                    <a:pt x="1149721" y="1364697"/>
                    <a:pt x="790416" y="1343530"/>
                    <a:pt x="586687" y="1340355"/>
                  </a:cubicBezTo>
                  <a:cubicBezTo>
                    <a:pt x="382958" y="1337180"/>
                    <a:pt x="225266" y="1338767"/>
                    <a:pt x="129487" y="133083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50">
              <a:extLst>
                <a:ext uri="{FF2B5EF4-FFF2-40B4-BE49-F238E27FC236}">
                  <a16:creationId xmlns:a16="http://schemas.microsoft.com/office/drawing/2014/main" id="{19848FF1-58B7-4E23-F3C0-571F8DE1BCC7}"/>
                </a:ext>
              </a:extLst>
            </p:cNvPr>
            <p:cNvSpPr/>
            <p:nvPr/>
          </p:nvSpPr>
          <p:spPr>
            <a:xfrm>
              <a:off x="3606871" y="3266551"/>
              <a:ext cx="1220652" cy="1258422"/>
            </a:xfrm>
            <a:custGeom>
              <a:avLst/>
              <a:gdLst>
                <a:gd name="connsiteX0" fmla="*/ 124813 w 1220651"/>
                <a:gd name="connsiteY0" fmla="*/ 1252531 h 1258422"/>
                <a:gd name="connsiteX1" fmla="*/ 21097 w 1220651"/>
                <a:gd name="connsiteY1" fmla="*/ 1231365 h 1258422"/>
                <a:gd name="connsiteX2" fmla="*/ 10513 w 1220651"/>
                <a:gd name="connsiteY2" fmla="*/ 1057798 h 1258422"/>
                <a:gd name="connsiteX3" fmla="*/ 141747 w 1220651"/>
                <a:gd name="connsiteY3" fmla="*/ 884231 h 1258422"/>
                <a:gd name="connsiteX4" fmla="*/ 215830 w 1220651"/>
                <a:gd name="connsiteY4" fmla="*/ 647165 h 1258422"/>
                <a:gd name="connsiteX5" fmla="*/ 347063 w 1220651"/>
                <a:gd name="connsiteY5" fmla="*/ 357181 h 1258422"/>
                <a:gd name="connsiteX6" fmla="*/ 499463 w 1220651"/>
                <a:gd name="connsiteY6" fmla="*/ 65081 h 1258422"/>
                <a:gd name="connsiteX7" fmla="*/ 643397 w 1220651"/>
                <a:gd name="connsiteY7" fmla="*/ 20631 h 1258422"/>
                <a:gd name="connsiteX8" fmla="*/ 1136580 w 1220651"/>
                <a:gd name="connsiteY8" fmla="*/ 16398 h 1258422"/>
                <a:gd name="connsiteX9" fmla="*/ 1214897 w 1220651"/>
                <a:gd name="connsiteY9" fmla="*/ 232298 h 1258422"/>
                <a:gd name="connsiteX10" fmla="*/ 1197963 w 1220651"/>
                <a:gd name="connsiteY10" fmla="*/ 522281 h 1258422"/>
                <a:gd name="connsiteX11" fmla="*/ 1064613 w 1220651"/>
                <a:gd name="connsiteY11" fmla="*/ 846131 h 1258422"/>
                <a:gd name="connsiteX12" fmla="*/ 901630 w 1220651"/>
                <a:gd name="connsiteY12" fmla="*/ 1176331 h 1258422"/>
                <a:gd name="connsiteX13" fmla="*/ 124813 w 1220651"/>
                <a:gd name="connsiteY13" fmla="*/ 1252531 h 125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0651" h="1258422">
                  <a:moveTo>
                    <a:pt x="124813" y="1252531"/>
                  </a:moveTo>
                  <a:cubicBezTo>
                    <a:pt x="-21942" y="1261703"/>
                    <a:pt x="40147" y="1263821"/>
                    <a:pt x="21097" y="1231365"/>
                  </a:cubicBezTo>
                  <a:cubicBezTo>
                    <a:pt x="2047" y="1198909"/>
                    <a:pt x="-9595" y="1115654"/>
                    <a:pt x="10513" y="1057798"/>
                  </a:cubicBezTo>
                  <a:cubicBezTo>
                    <a:pt x="30621" y="999942"/>
                    <a:pt x="107528" y="952670"/>
                    <a:pt x="141747" y="884231"/>
                  </a:cubicBezTo>
                  <a:cubicBezTo>
                    <a:pt x="175966" y="815792"/>
                    <a:pt x="181611" y="735006"/>
                    <a:pt x="215830" y="647165"/>
                  </a:cubicBezTo>
                  <a:cubicBezTo>
                    <a:pt x="250049" y="559324"/>
                    <a:pt x="299791" y="454195"/>
                    <a:pt x="347063" y="357181"/>
                  </a:cubicBezTo>
                  <a:cubicBezTo>
                    <a:pt x="394335" y="260167"/>
                    <a:pt x="450074" y="121173"/>
                    <a:pt x="499463" y="65081"/>
                  </a:cubicBezTo>
                  <a:cubicBezTo>
                    <a:pt x="548852" y="8989"/>
                    <a:pt x="537211" y="28745"/>
                    <a:pt x="643397" y="20631"/>
                  </a:cubicBezTo>
                  <a:cubicBezTo>
                    <a:pt x="749583" y="12517"/>
                    <a:pt x="1041330" y="-18880"/>
                    <a:pt x="1136580" y="16398"/>
                  </a:cubicBezTo>
                  <a:cubicBezTo>
                    <a:pt x="1231830" y="51676"/>
                    <a:pt x="1204667" y="147984"/>
                    <a:pt x="1214897" y="232298"/>
                  </a:cubicBezTo>
                  <a:cubicBezTo>
                    <a:pt x="1225128" y="316612"/>
                    <a:pt x="1223010" y="419976"/>
                    <a:pt x="1197963" y="522281"/>
                  </a:cubicBezTo>
                  <a:cubicBezTo>
                    <a:pt x="1172916" y="624586"/>
                    <a:pt x="1114002" y="737123"/>
                    <a:pt x="1064613" y="846131"/>
                  </a:cubicBezTo>
                  <a:cubicBezTo>
                    <a:pt x="1015224" y="955139"/>
                    <a:pt x="1057205" y="1109656"/>
                    <a:pt x="901630" y="1176331"/>
                  </a:cubicBezTo>
                  <a:cubicBezTo>
                    <a:pt x="746055" y="1243006"/>
                    <a:pt x="271568" y="1243359"/>
                    <a:pt x="124813" y="1252531"/>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51">
              <a:extLst>
                <a:ext uri="{FF2B5EF4-FFF2-40B4-BE49-F238E27FC236}">
                  <a16:creationId xmlns:a16="http://schemas.microsoft.com/office/drawing/2014/main" id="{2C111E61-A430-9ECF-D885-F483E107A74B}"/>
                </a:ext>
              </a:extLst>
            </p:cNvPr>
            <p:cNvGrpSpPr>
              <a:grpSpLocks noChangeAspect="1"/>
            </p:cNvGrpSpPr>
            <p:nvPr/>
          </p:nvGrpSpPr>
          <p:grpSpPr>
            <a:xfrm>
              <a:off x="1916442" y="2905995"/>
              <a:ext cx="3071885" cy="1637821"/>
              <a:chOff x="3651696" y="1961456"/>
              <a:chExt cx="5426219" cy="2483417"/>
            </a:xfrm>
          </p:grpSpPr>
          <p:sp>
            <p:nvSpPr>
              <p:cNvPr id="62" name="矩形 61">
                <a:extLst>
                  <a:ext uri="{FF2B5EF4-FFF2-40B4-BE49-F238E27FC236}">
                    <a16:creationId xmlns:a16="http://schemas.microsoft.com/office/drawing/2014/main" id="{EBA8081C-78D4-F8EA-F391-A321BF78BC89}"/>
                  </a:ext>
                </a:extLst>
              </p:cNvPr>
              <p:cNvSpPr/>
              <p:nvPr/>
            </p:nvSpPr>
            <p:spPr bwMode="auto">
              <a:xfrm>
                <a:off x="3995936" y="1961457"/>
                <a:ext cx="4968552" cy="2473623"/>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kumimoji="1" lang="zh-CN" altLang="en-US" sz="1100">
                  <a:latin typeface="Tahoma" pitchFamily="34" charset="0"/>
                  <a:ea typeface="宋体" pitchFamily="2" charset="-122"/>
                </a:endParaRPr>
              </a:p>
            </p:txBody>
          </p:sp>
          <p:grpSp>
            <p:nvGrpSpPr>
              <p:cNvPr id="63" name="组合 62">
                <a:extLst>
                  <a:ext uri="{FF2B5EF4-FFF2-40B4-BE49-F238E27FC236}">
                    <a16:creationId xmlns:a16="http://schemas.microsoft.com/office/drawing/2014/main" id="{8D3678F0-655A-C9A0-E007-5B1BB34D78B1}"/>
                  </a:ext>
                </a:extLst>
              </p:cNvPr>
              <p:cNvGrpSpPr/>
              <p:nvPr/>
            </p:nvGrpSpPr>
            <p:grpSpPr>
              <a:xfrm>
                <a:off x="3651696" y="1961456"/>
                <a:ext cx="5426219" cy="2483417"/>
                <a:chOff x="1753845" y="2007580"/>
                <a:chExt cx="5664219" cy="3136548"/>
              </a:xfrm>
            </p:grpSpPr>
            <p:grpSp>
              <p:nvGrpSpPr>
                <p:cNvPr id="64" name="组合 63">
                  <a:extLst>
                    <a:ext uri="{FF2B5EF4-FFF2-40B4-BE49-F238E27FC236}">
                      <a16:creationId xmlns:a16="http://schemas.microsoft.com/office/drawing/2014/main" id="{4194FED6-6BBA-9DDC-A238-F188C70AFBED}"/>
                    </a:ext>
                  </a:extLst>
                </p:cNvPr>
                <p:cNvGrpSpPr/>
                <p:nvPr/>
              </p:nvGrpSpPr>
              <p:grpSpPr>
                <a:xfrm>
                  <a:off x="1753845" y="2007580"/>
                  <a:ext cx="5664219" cy="3094597"/>
                  <a:chOff x="4933953" y="805774"/>
                  <a:chExt cx="4447293" cy="3228387"/>
                </a:xfrm>
              </p:grpSpPr>
              <p:sp>
                <p:nvSpPr>
                  <p:cNvPr id="204" name="文本框 203">
                    <a:extLst>
                      <a:ext uri="{FF2B5EF4-FFF2-40B4-BE49-F238E27FC236}">
                        <a16:creationId xmlns:a16="http://schemas.microsoft.com/office/drawing/2014/main" id="{4E866B50-3329-6639-11A9-41A1FCAD8D59}"/>
                      </a:ext>
                    </a:extLst>
                  </p:cNvPr>
                  <p:cNvSpPr txBox="1"/>
                  <p:nvPr/>
                </p:nvSpPr>
                <p:spPr>
                  <a:xfrm>
                    <a:off x="4933953" y="3449503"/>
                    <a:ext cx="1495027"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sp>
                <p:nvSpPr>
                  <p:cNvPr id="205" name="文本框 204">
                    <a:extLst>
                      <a:ext uri="{FF2B5EF4-FFF2-40B4-BE49-F238E27FC236}">
                        <a16:creationId xmlns:a16="http://schemas.microsoft.com/office/drawing/2014/main" id="{E20A13D7-702B-6882-8F77-38143AC9DB75}"/>
                      </a:ext>
                    </a:extLst>
                  </p:cNvPr>
                  <p:cNvSpPr txBox="1"/>
                  <p:nvPr/>
                </p:nvSpPr>
                <p:spPr>
                  <a:xfrm>
                    <a:off x="6747253" y="805774"/>
                    <a:ext cx="1900384" cy="584658"/>
                  </a:xfrm>
                  <a:prstGeom prst="rect">
                    <a:avLst/>
                  </a:prstGeom>
                  <a:noFill/>
                </p:spPr>
                <p:txBody>
                  <a:bodyPr wrap="square" rtlCol="0">
                    <a:spAutoFit/>
                  </a:bodyPr>
                  <a:lstStyle/>
                  <a:p>
                    <a:pPr algn="ct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206" name="文本框 205">
                    <a:extLst>
                      <a:ext uri="{FF2B5EF4-FFF2-40B4-BE49-F238E27FC236}">
                        <a16:creationId xmlns:a16="http://schemas.microsoft.com/office/drawing/2014/main" id="{D0113D46-676A-0A12-5BD3-B678497B0911}"/>
                      </a:ext>
                    </a:extLst>
                  </p:cNvPr>
                  <p:cNvSpPr txBox="1"/>
                  <p:nvPr/>
                </p:nvSpPr>
                <p:spPr>
                  <a:xfrm>
                    <a:off x="6002221" y="1472916"/>
                    <a:ext cx="1451464"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207" name="文本框 206">
                    <a:extLst>
                      <a:ext uri="{FF2B5EF4-FFF2-40B4-BE49-F238E27FC236}">
                        <a16:creationId xmlns:a16="http://schemas.microsoft.com/office/drawing/2014/main" id="{05520941-FD32-5251-68DC-F3C0861369F2}"/>
                      </a:ext>
                    </a:extLst>
                  </p:cNvPr>
                  <p:cNvSpPr txBox="1"/>
                  <p:nvPr/>
                </p:nvSpPr>
                <p:spPr>
                  <a:xfrm>
                    <a:off x="5406966" y="2103978"/>
                    <a:ext cx="1472014"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208" name="文本框 207">
                    <a:extLst>
                      <a:ext uri="{FF2B5EF4-FFF2-40B4-BE49-F238E27FC236}">
                        <a16:creationId xmlns:a16="http://schemas.microsoft.com/office/drawing/2014/main" id="{661F4786-F126-EF6A-E867-245E0DB325F4}"/>
                      </a:ext>
                    </a:extLst>
                  </p:cNvPr>
                  <p:cNvSpPr txBox="1"/>
                  <p:nvPr/>
                </p:nvSpPr>
                <p:spPr>
                  <a:xfrm>
                    <a:off x="4955019" y="2709619"/>
                    <a:ext cx="1436087"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209" name="直接箭头连接符 208">
                    <a:extLst>
                      <a:ext uri="{FF2B5EF4-FFF2-40B4-BE49-F238E27FC236}">
                        <a16:creationId xmlns:a16="http://schemas.microsoft.com/office/drawing/2014/main" id="{FE77BF84-CA4E-F7C6-B6FC-593A5C84B8A8}"/>
                      </a:ext>
                    </a:extLst>
                  </p:cNvPr>
                  <p:cNvCxnSpPr>
                    <a:cxnSpLocks/>
                    <a:stCxn id="205" idx="2"/>
                    <a:endCxn id="206" idx="0"/>
                  </p:cNvCxnSpPr>
                  <p:nvPr/>
                </p:nvCxnSpPr>
                <p:spPr bwMode="auto">
                  <a:xfrm flipH="1">
                    <a:off x="6727953" y="1390432"/>
                    <a:ext cx="969492" cy="82484"/>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10" name="直接箭头连接符 209">
                    <a:extLst>
                      <a:ext uri="{FF2B5EF4-FFF2-40B4-BE49-F238E27FC236}">
                        <a16:creationId xmlns:a16="http://schemas.microsoft.com/office/drawing/2014/main" id="{95F9B79A-F61F-CF07-C81C-2223303C03F5}"/>
                      </a:ext>
                    </a:extLst>
                  </p:cNvPr>
                  <p:cNvCxnSpPr>
                    <a:cxnSpLocks/>
                    <a:stCxn id="206" idx="2"/>
                    <a:endCxn id="207" idx="0"/>
                  </p:cNvCxnSpPr>
                  <p:nvPr/>
                </p:nvCxnSpPr>
                <p:spPr bwMode="auto">
                  <a:xfrm flipH="1">
                    <a:off x="6142973" y="2057574"/>
                    <a:ext cx="584980" cy="46404"/>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11" name="直接箭头连接符 210">
                    <a:extLst>
                      <a:ext uri="{FF2B5EF4-FFF2-40B4-BE49-F238E27FC236}">
                        <a16:creationId xmlns:a16="http://schemas.microsoft.com/office/drawing/2014/main" id="{E1AF51DC-5254-E377-74EF-703E0C823B4E}"/>
                      </a:ext>
                    </a:extLst>
                  </p:cNvPr>
                  <p:cNvCxnSpPr>
                    <a:cxnSpLocks/>
                    <a:stCxn id="207" idx="2"/>
                    <a:endCxn id="208" idx="0"/>
                  </p:cNvCxnSpPr>
                  <p:nvPr/>
                </p:nvCxnSpPr>
                <p:spPr bwMode="auto">
                  <a:xfrm flipH="1">
                    <a:off x="5673063" y="2688636"/>
                    <a:ext cx="469910" cy="20983"/>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12" name="直接箭头连接符 211">
                    <a:extLst>
                      <a:ext uri="{FF2B5EF4-FFF2-40B4-BE49-F238E27FC236}">
                        <a16:creationId xmlns:a16="http://schemas.microsoft.com/office/drawing/2014/main" id="{28326101-A04D-0A15-0C2D-5DF5A4BFE959}"/>
                      </a:ext>
                    </a:extLst>
                  </p:cNvPr>
                  <p:cNvCxnSpPr>
                    <a:cxnSpLocks/>
                    <a:stCxn id="208" idx="2"/>
                    <a:endCxn id="204" idx="0"/>
                  </p:cNvCxnSpPr>
                  <p:nvPr/>
                </p:nvCxnSpPr>
                <p:spPr bwMode="auto">
                  <a:xfrm>
                    <a:off x="5673063" y="3294277"/>
                    <a:ext cx="8405" cy="15522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213" name="文本框 212">
                    <a:extLst>
                      <a:ext uri="{FF2B5EF4-FFF2-40B4-BE49-F238E27FC236}">
                        <a16:creationId xmlns:a16="http://schemas.microsoft.com/office/drawing/2014/main" id="{8BE8D3A7-A9F5-FFDB-1F9E-9772C82CA2D1}"/>
                      </a:ext>
                    </a:extLst>
                  </p:cNvPr>
                  <p:cNvSpPr txBox="1"/>
                  <p:nvPr/>
                </p:nvSpPr>
                <p:spPr>
                  <a:xfrm>
                    <a:off x="6255506" y="2735045"/>
                    <a:ext cx="1255637"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214" name="文本框 213">
                    <a:extLst>
                      <a:ext uri="{FF2B5EF4-FFF2-40B4-BE49-F238E27FC236}">
                        <a16:creationId xmlns:a16="http://schemas.microsoft.com/office/drawing/2014/main" id="{6730B577-D24C-0DEB-D65E-4A86E48C7788}"/>
                      </a:ext>
                    </a:extLst>
                  </p:cNvPr>
                  <p:cNvSpPr txBox="1"/>
                  <p:nvPr/>
                </p:nvSpPr>
                <p:spPr>
                  <a:xfrm>
                    <a:off x="6708922" y="2103978"/>
                    <a:ext cx="1183040"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215" name="文本框 214">
                    <a:extLst>
                      <a:ext uri="{FF2B5EF4-FFF2-40B4-BE49-F238E27FC236}">
                        <a16:creationId xmlns:a16="http://schemas.microsoft.com/office/drawing/2014/main" id="{7F1F1535-EE53-C748-A444-991649EFBFD3}"/>
                      </a:ext>
                    </a:extLst>
                  </p:cNvPr>
                  <p:cNvSpPr txBox="1"/>
                  <p:nvPr/>
                </p:nvSpPr>
                <p:spPr>
                  <a:xfrm>
                    <a:off x="7110370" y="2809854"/>
                    <a:ext cx="835798"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216" name="直接箭头连接符 215">
                    <a:extLst>
                      <a:ext uri="{FF2B5EF4-FFF2-40B4-BE49-F238E27FC236}">
                        <a16:creationId xmlns:a16="http://schemas.microsoft.com/office/drawing/2014/main" id="{0D3EFE40-4B23-F974-785A-A79123C8D2A8}"/>
                      </a:ext>
                    </a:extLst>
                  </p:cNvPr>
                  <p:cNvCxnSpPr>
                    <a:cxnSpLocks/>
                    <a:stCxn id="207" idx="2"/>
                    <a:endCxn id="213" idx="0"/>
                  </p:cNvCxnSpPr>
                  <p:nvPr/>
                </p:nvCxnSpPr>
                <p:spPr bwMode="auto">
                  <a:xfrm>
                    <a:off x="6142973" y="2688636"/>
                    <a:ext cx="740352" cy="4640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17" name="直接箭头连接符 216">
                    <a:extLst>
                      <a:ext uri="{FF2B5EF4-FFF2-40B4-BE49-F238E27FC236}">
                        <a16:creationId xmlns:a16="http://schemas.microsoft.com/office/drawing/2014/main" id="{6BBB8BA9-245E-EA3F-8DB3-0E1B51A1F64B}"/>
                      </a:ext>
                    </a:extLst>
                  </p:cNvPr>
                  <p:cNvCxnSpPr>
                    <a:cxnSpLocks/>
                    <a:stCxn id="214" idx="2"/>
                    <a:endCxn id="215" idx="0"/>
                  </p:cNvCxnSpPr>
                  <p:nvPr/>
                </p:nvCxnSpPr>
                <p:spPr bwMode="auto">
                  <a:xfrm>
                    <a:off x="7300443" y="2688636"/>
                    <a:ext cx="227826" cy="12121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18" name="直接箭头连接符 217">
                    <a:extLst>
                      <a:ext uri="{FF2B5EF4-FFF2-40B4-BE49-F238E27FC236}">
                        <a16:creationId xmlns:a16="http://schemas.microsoft.com/office/drawing/2014/main" id="{757C9016-D6A6-040C-3994-4334133A9F8E}"/>
                      </a:ext>
                    </a:extLst>
                  </p:cNvPr>
                  <p:cNvCxnSpPr>
                    <a:cxnSpLocks/>
                    <a:stCxn id="206" idx="2"/>
                    <a:endCxn id="214" idx="0"/>
                  </p:cNvCxnSpPr>
                  <p:nvPr/>
                </p:nvCxnSpPr>
                <p:spPr bwMode="auto">
                  <a:xfrm>
                    <a:off x="6727953" y="2057574"/>
                    <a:ext cx="572489" cy="46404"/>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219" name="文本框 218">
                    <a:extLst>
                      <a:ext uri="{FF2B5EF4-FFF2-40B4-BE49-F238E27FC236}">
                        <a16:creationId xmlns:a16="http://schemas.microsoft.com/office/drawing/2014/main" id="{24BD3D7B-6C04-5FAF-FA1D-3EFA0C657C54}"/>
                      </a:ext>
                    </a:extLst>
                  </p:cNvPr>
                  <p:cNvSpPr txBox="1"/>
                  <p:nvPr/>
                </p:nvSpPr>
                <p:spPr>
                  <a:xfrm>
                    <a:off x="7950019" y="1492960"/>
                    <a:ext cx="1234890" cy="584658"/>
                  </a:xfrm>
                  <a:prstGeom prst="rect">
                    <a:avLst/>
                  </a:prstGeom>
                  <a:noFill/>
                </p:spPr>
                <p:txBody>
                  <a:bodyPr wrap="square" rtlCol="0">
                    <a:spAutoFit/>
                  </a:bodyPr>
                  <a:lstStyle/>
                  <a:p>
                    <a:pPr algn="ct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220" name="文本框 219">
                    <a:extLst>
                      <a:ext uri="{FF2B5EF4-FFF2-40B4-BE49-F238E27FC236}">
                        <a16:creationId xmlns:a16="http://schemas.microsoft.com/office/drawing/2014/main" id="{D5BBA0E6-A1C8-821D-1C77-D80FEF3B71D8}"/>
                      </a:ext>
                    </a:extLst>
                  </p:cNvPr>
                  <p:cNvSpPr txBox="1"/>
                  <p:nvPr/>
                </p:nvSpPr>
                <p:spPr>
                  <a:xfrm>
                    <a:off x="7751182" y="2110475"/>
                    <a:ext cx="1140753"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221" name="文本框 220">
                    <a:extLst>
                      <a:ext uri="{FF2B5EF4-FFF2-40B4-BE49-F238E27FC236}">
                        <a16:creationId xmlns:a16="http://schemas.microsoft.com/office/drawing/2014/main" id="{2A918503-41A4-25DA-7475-D637B5DF4CBC}"/>
                      </a:ext>
                    </a:extLst>
                  </p:cNvPr>
                  <p:cNvSpPr txBox="1"/>
                  <p:nvPr/>
                </p:nvSpPr>
                <p:spPr>
                  <a:xfrm>
                    <a:off x="7547034" y="2772061"/>
                    <a:ext cx="1209219"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222" name="文本框 221">
                    <a:extLst>
                      <a:ext uri="{FF2B5EF4-FFF2-40B4-BE49-F238E27FC236}">
                        <a16:creationId xmlns:a16="http://schemas.microsoft.com/office/drawing/2014/main" id="{D6B47F83-7E6E-78AC-C50F-892AE2C8AD0D}"/>
                      </a:ext>
                    </a:extLst>
                  </p:cNvPr>
                  <p:cNvSpPr txBox="1"/>
                  <p:nvPr/>
                </p:nvSpPr>
                <p:spPr>
                  <a:xfrm>
                    <a:off x="8681430" y="2096000"/>
                    <a:ext cx="699816" cy="584658"/>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223" name="直接箭头连接符 222">
                    <a:extLst>
                      <a:ext uri="{FF2B5EF4-FFF2-40B4-BE49-F238E27FC236}">
                        <a16:creationId xmlns:a16="http://schemas.microsoft.com/office/drawing/2014/main" id="{9219D242-E9C6-2AE9-FAEC-6200F3AA2E6E}"/>
                      </a:ext>
                    </a:extLst>
                  </p:cNvPr>
                  <p:cNvCxnSpPr>
                    <a:cxnSpLocks/>
                    <a:stCxn id="205" idx="2"/>
                    <a:endCxn id="219" idx="0"/>
                  </p:cNvCxnSpPr>
                  <p:nvPr/>
                </p:nvCxnSpPr>
                <p:spPr bwMode="auto">
                  <a:xfrm>
                    <a:off x="7697445" y="1390432"/>
                    <a:ext cx="870020" cy="10252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24" name="直接箭头连接符 223">
                    <a:extLst>
                      <a:ext uri="{FF2B5EF4-FFF2-40B4-BE49-F238E27FC236}">
                        <a16:creationId xmlns:a16="http://schemas.microsoft.com/office/drawing/2014/main" id="{A93A6F04-DFD8-18FC-8417-250E9CE88FC4}"/>
                      </a:ext>
                    </a:extLst>
                  </p:cNvPr>
                  <p:cNvCxnSpPr>
                    <a:cxnSpLocks/>
                    <a:stCxn id="219" idx="2"/>
                    <a:endCxn id="220" idx="0"/>
                  </p:cNvCxnSpPr>
                  <p:nvPr/>
                </p:nvCxnSpPr>
                <p:spPr bwMode="auto">
                  <a:xfrm flipH="1">
                    <a:off x="8321559" y="2077618"/>
                    <a:ext cx="245906" cy="32857"/>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25" name="直接箭头连接符 224">
                    <a:extLst>
                      <a:ext uri="{FF2B5EF4-FFF2-40B4-BE49-F238E27FC236}">
                        <a16:creationId xmlns:a16="http://schemas.microsoft.com/office/drawing/2014/main" id="{0112553C-6D7A-C357-4EEA-DA7981167F32}"/>
                      </a:ext>
                    </a:extLst>
                  </p:cNvPr>
                  <p:cNvCxnSpPr>
                    <a:cxnSpLocks/>
                    <a:stCxn id="219" idx="2"/>
                    <a:endCxn id="222" idx="0"/>
                  </p:cNvCxnSpPr>
                  <p:nvPr/>
                </p:nvCxnSpPr>
                <p:spPr bwMode="auto">
                  <a:xfrm>
                    <a:off x="8567465" y="2077618"/>
                    <a:ext cx="463873" cy="1838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26" name="直接箭头连接符 225">
                    <a:extLst>
                      <a:ext uri="{FF2B5EF4-FFF2-40B4-BE49-F238E27FC236}">
                        <a16:creationId xmlns:a16="http://schemas.microsoft.com/office/drawing/2014/main" id="{E1707B3C-00E5-81E0-EEA3-62737791CFCF}"/>
                      </a:ext>
                    </a:extLst>
                  </p:cNvPr>
                  <p:cNvCxnSpPr>
                    <a:cxnSpLocks/>
                    <a:stCxn id="220" idx="2"/>
                    <a:endCxn id="221" idx="0"/>
                  </p:cNvCxnSpPr>
                  <p:nvPr/>
                </p:nvCxnSpPr>
                <p:spPr bwMode="auto">
                  <a:xfrm flipH="1">
                    <a:off x="8151645" y="2695133"/>
                    <a:ext cx="169914" cy="7692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sp>
              <p:nvSpPr>
                <p:cNvPr id="65" name="文本框 64">
                  <a:extLst>
                    <a:ext uri="{FF2B5EF4-FFF2-40B4-BE49-F238E27FC236}">
                      <a16:creationId xmlns:a16="http://schemas.microsoft.com/office/drawing/2014/main" id="{7197BC7F-7057-2C80-44E8-81F00C23D5D0}"/>
                    </a:ext>
                  </a:extLst>
                </p:cNvPr>
                <p:cNvSpPr txBox="1"/>
                <p:nvPr/>
              </p:nvSpPr>
              <p:spPr>
                <a:xfrm>
                  <a:off x="3401510" y="4583406"/>
                  <a:ext cx="1685826" cy="560429"/>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cxnSp>
              <p:nvCxnSpPr>
                <p:cNvPr id="147" name="直接箭头连接符 146">
                  <a:extLst>
                    <a:ext uri="{FF2B5EF4-FFF2-40B4-BE49-F238E27FC236}">
                      <a16:creationId xmlns:a16="http://schemas.microsoft.com/office/drawing/2014/main" id="{65E11B9D-9E87-49D6-476F-6D127FF91F05}"/>
                    </a:ext>
                  </a:extLst>
                </p:cNvPr>
                <p:cNvCxnSpPr>
                  <a:cxnSpLocks/>
                  <a:stCxn id="213" idx="2"/>
                  <a:endCxn id="65" idx="0"/>
                </p:cNvCxnSpPr>
                <p:nvPr/>
              </p:nvCxnSpPr>
              <p:spPr bwMode="auto">
                <a:xfrm>
                  <a:off x="4236630" y="4417327"/>
                  <a:ext cx="7794" cy="16607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186" name="文本框 185">
                  <a:extLst>
                    <a:ext uri="{FF2B5EF4-FFF2-40B4-BE49-F238E27FC236}">
                      <a16:creationId xmlns:a16="http://schemas.microsoft.com/office/drawing/2014/main" id="{0DCF8696-6744-69AB-BC7B-1D59D8324BBE}"/>
                    </a:ext>
                  </a:extLst>
                </p:cNvPr>
                <p:cNvSpPr txBox="1"/>
                <p:nvPr/>
              </p:nvSpPr>
              <p:spPr>
                <a:xfrm>
                  <a:off x="6182253" y="3920249"/>
                  <a:ext cx="1064500" cy="560429"/>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196" name="直接箭头连接符 195">
                  <a:extLst>
                    <a:ext uri="{FF2B5EF4-FFF2-40B4-BE49-F238E27FC236}">
                      <a16:creationId xmlns:a16="http://schemas.microsoft.com/office/drawing/2014/main" id="{C32B6D25-0A5B-CF6D-C622-4F674E6FE8A9}"/>
                    </a:ext>
                  </a:extLst>
                </p:cNvPr>
                <p:cNvCxnSpPr>
                  <a:cxnSpLocks/>
                  <a:stCxn id="220" idx="2"/>
                  <a:endCxn id="186" idx="0"/>
                </p:cNvCxnSpPr>
                <p:nvPr/>
              </p:nvCxnSpPr>
              <p:spPr bwMode="auto">
                <a:xfrm>
                  <a:off x="6068412" y="3818640"/>
                  <a:ext cx="646091" cy="10160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200" name="文本框 199">
                  <a:extLst>
                    <a:ext uri="{FF2B5EF4-FFF2-40B4-BE49-F238E27FC236}">
                      <a16:creationId xmlns:a16="http://schemas.microsoft.com/office/drawing/2014/main" id="{970B740C-6BEA-7823-5DAF-D18A43BA6A29}"/>
                    </a:ext>
                  </a:extLst>
                </p:cNvPr>
                <p:cNvSpPr txBox="1"/>
                <p:nvPr/>
              </p:nvSpPr>
              <p:spPr>
                <a:xfrm>
                  <a:off x="4745616" y="4583700"/>
                  <a:ext cx="1595013" cy="56042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sp>
              <p:nvSpPr>
                <p:cNvPr id="201" name="文本框 200">
                  <a:extLst>
                    <a:ext uri="{FF2B5EF4-FFF2-40B4-BE49-F238E27FC236}">
                      <a16:creationId xmlns:a16="http://schemas.microsoft.com/office/drawing/2014/main" id="{2FD536E7-7A30-AC64-A431-A33068FCF9A4}"/>
                    </a:ext>
                  </a:extLst>
                </p:cNvPr>
                <p:cNvSpPr txBox="1"/>
                <p:nvPr/>
              </p:nvSpPr>
              <p:spPr>
                <a:xfrm>
                  <a:off x="5811594" y="4534355"/>
                  <a:ext cx="1064496" cy="560429"/>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202" name="直接箭头连接符 201">
                  <a:extLst>
                    <a:ext uri="{FF2B5EF4-FFF2-40B4-BE49-F238E27FC236}">
                      <a16:creationId xmlns:a16="http://schemas.microsoft.com/office/drawing/2014/main" id="{87AF8588-8DAD-0F6C-ECD2-254F9BB82D97}"/>
                    </a:ext>
                  </a:extLst>
                </p:cNvPr>
                <p:cNvCxnSpPr>
                  <a:cxnSpLocks/>
                  <a:stCxn id="221" idx="2"/>
                  <a:endCxn id="200" idx="0"/>
                </p:cNvCxnSpPr>
                <p:nvPr/>
              </p:nvCxnSpPr>
              <p:spPr bwMode="auto">
                <a:xfrm flipH="1">
                  <a:off x="5543123" y="4452809"/>
                  <a:ext cx="308880" cy="130890"/>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203" name="直接箭头连接符 202">
                  <a:extLst>
                    <a:ext uri="{FF2B5EF4-FFF2-40B4-BE49-F238E27FC236}">
                      <a16:creationId xmlns:a16="http://schemas.microsoft.com/office/drawing/2014/main" id="{D9416286-6897-078B-55F5-B2F9FAB2B895}"/>
                    </a:ext>
                  </a:extLst>
                </p:cNvPr>
                <p:cNvCxnSpPr>
                  <a:cxnSpLocks/>
                  <a:stCxn id="221" idx="2"/>
                  <a:endCxn id="201" idx="0"/>
                </p:cNvCxnSpPr>
                <p:nvPr/>
              </p:nvCxnSpPr>
              <p:spPr bwMode="auto">
                <a:xfrm>
                  <a:off x="5852003" y="4452809"/>
                  <a:ext cx="491839" cy="8154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grpSp>
        <p:sp>
          <p:nvSpPr>
            <p:cNvPr id="53" name="文本框 52">
              <a:extLst>
                <a:ext uri="{FF2B5EF4-FFF2-40B4-BE49-F238E27FC236}">
                  <a16:creationId xmlns:a16="http://schemas.microsoft.com/office/drawing/2014/main" id="{AE379729-E0A8-1707-3007-D20A5933091C}"/>
                </a:ext>
              </a:extLst>
            </p:cNvPr>
            <p:cNvSpPr txBox="1"/>
            <p:nvPr/>
          </p:nvSpPr>
          <p:spPr>
            <a:xfrm>
              <a:off x="2150106" y="4628924"/>
              <a:ext cx="616741" cy="275426"/>
            </a:xfrm>
            <a:prstGeom prst="rect">
              <a:avLst/>
            </a:prstGeom>
            <a:noFill/>
          </p:spPr>
          <p:txBody>
            <a:bodyPr wrap="square" rtlCol="0">
              <a:spAutoFit/>
            </a:bodyPr>
            <a:lstStyle/>
            <a:p>
              <a:r>
                <a:rPr lang="zh-CN" altLang="en-US" sz="1000" dirty="0">
                  <a:solidFill>
                    <a:schemeClr val="accent1"/>
                  </a:solidFill>
                  <a:latin typeface="微软雅黑" panose="020B0503020204020204" pitchFamily="34" charset="-122"/>
                  <a:ea typeface="微软雅黑" panose="020B0503020204020204" pitchFamily="34" charset="-122"/>
                </a:rPr>
                <a:t>极大解</a:t>
              </a:r>
            </a:p>
          </p:txBody>
        </p:sp>
        <p:cxnSp>
          <p:nvCxnSpPr>
            <p:cNvPr id="54" name="直接箭头连接符 53">
              <a:extLst>
                <a:ext uri="{FF2B5EF4-FFF2-40B4-BE49-F238E27FC236}">
                  <a16:creationId xmlns:a16="http://schemas.microsoft.com/office/drawing/2014/main" id="{9FB584C9-70D8-2AFC-C56D-5F0CC128A2D0}"/>
                </a:ext>
              </a:extLst>
            </p:cNvPr>
            <p:cNvCxnSpPr>
              <a:cxnSpLocks/>
            </p:cNvCxnSpPr>
            <p:nvPr/>
          </p:nvCxnSpPr>
          <p:spPr bwMode="auto">
            <a:xfrm flipV="1">
              <a:off x="2460218" y="4490692"/>
              <a:ext cx="0" cy="106566"/>
            </a:xfrm>
            <a:prstGeom prst="straightConnector1">
              <a:avLst/>
            </a:prstGeom>
            <a:solidFill>
              <a:schemeClr val="accent1"/>
            </a:solidFill>
            <a:ln w="9525" cap="flat" cmpd="sng" algn="ctr">
              <a:solidFill>
                <a:schemeClr val="accent1"/>
              </a:solidFill>
              <a:prstDash val="solid"/>
              <a:miter lim="800000"/>
              <a:headEnd type="none" w="med" len="med"/>
              <a:tailEnd type="triangle"/>
            </a:ln>
            <a:effectLst/>
          </p:spPr>
        </p:cxnSp>
        <p:cxnSp>
          <p:nvCxnSpPr>
            <p:cNvPr id="55" name="直接箭头连接符 54">
              <a:extLst>
                <a:ext uri="{FF2B5EF4-FFF2-40B4-BE49-F238E27FC236}">
                  <a16:creationId xmlns:a16="http://schemas.microsoft.com/office/drawing/2014/main" id="{92D36684-886D-C88B-4FBE-9D5AE823C55F}"/>
                </a:ext>
              </a:extLst>
            </p:cNvPr>
            <p:cNvCxnSpPr>
              <a:cxnSpLocks/>
            </p:cNvCxnSpPr>
            <p:nvPr/>
          </p:nvCxnSpPr>
          <p:spPr bwMode="auto">
            <a:xfrm flipH="1">
              <a:off x="4567659" y="3127320"/>
              <a:ext cx="78326" cy="107290"/>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sp>
          <p:nvSpPr>
            <p:cNvPr id="57" name="文本框 56">
              <a:extLst>
                <a:ext uri="{FF2B5EF4-FFF2-40B4-BE49-F238E27FC236}">
                  <a16:creationId xmlns:a16="http://schemas.microsoft.com/office/drawing/2014/main" id="{E9AF5CE7-2228-D0D3-41A7-799A2393B072}"/>
                </a:ext>
              </a:extLst>
            </p:cNvPr>
            <p:cNvSpPr txBox="1"/>
            <p:nvPr/>
          </p:nvSpPr>
          <p:spPr>
            <a:xfrm>
              <a:off x="4224432" y="2918450"/>
              <a:ext cx="875017" cy="275426"/>
            </a:xfrm>
            <a:prstGeom prst="rect">
              <a:avLst/>
            </a:prstGeom>
            <a:noFill/>
          </p:spPr>
          <p:txBody>
            <a:bodyPr wrap="square" rtlCol="0">
              <a:spAutoFit/>
            </a:bodyPr>
            <a:lstStyle/>
            <a:p>
              <a:r>
                <a:rPr lang="zh-CN" altLang="en-US" sz="1000" dirty="0">
                  <a:solidFill>
                    <a:srgbClr val="FF0000"/>
                  </a:solidFill>
                  <a:latin typeface="微软雅黑" panose="020B0503020204020204" pitchFamily="34" charset="-122"/>
                  <a:ea typeface="微软雅黑" panose="020B0503020204020204" pitchFamily="34" charset="-122"/>
                </a:rPr>
                <a:t>冗余分支</a:t>
              </a:r>
            </a:p>
          </p:txBody>
        </p:sp>
        <p:cxnSp>
          <p:nvCxnSpPr>
            <p:cNvPr id="59" name="直接箭头连接符 58">
              <a:extLst>
                <a:ext uri="{FF2B5EF4-FFF2-40B4-BE49-F238E27FC236}">
                  <a16:creationId xmlns:a16="http://schemas.microsoft.com/office/drawing/2014/main" id="{636EDD6C-33D6-B729-16E2-F6592B9CD0F5}"/>
                </a:ext>
              </a:extLst>
            </p:cNvPr>
            <p:cNvCxnSpPr>
              <a:cxnSpLocks/>
            </p:cNvCxnSpPr>
            <p:nvPr/>
          </p:nvCxnSpPr>
          <p:spPr bwMode="auto">
            <a:xfrm flipH="1" flipV="1">
              <a:off x="4549599" y="4337014"/>
              <a:ext cx="59535" cy="130185"/>
            </a:xfrm>
            <a:prstGeom prst="straightConnector1">
              <a:avLst/>
            </a:prstGeom>
            <a:solidFill>
              <a:schemeClr val="accent1"/>
            </a:solidFill>
            <a:ln w="9525" cap="flat" cmpd="sng" algn="ctr">
              <a:solidFill>
                <a:srgbClr val="FF0000"/>
              </a:solidFill>
              <a:prstDash val="solid"/>
              <a:miter lim="800000"/>
              <a:headEnd type="none" w="med" len="med"/>
              <a:tailEnd type="triangle"/>
            </a:ln>
            <a:effectLst/>
          </p:spPr>
        </p:cxnSp>
        <p:sp>
          <p:nvSpPr>
            <p:cNvPr id="61" name="文本框 60">
              <a:extLst>
                <a:ext uri="{FF2B5EF4-FFF2-40B4-BE49-F238E27FC236}">
                  <a16:creationId xmlns:a16="http://schemas.microsoft.com/office/drawing/2014/main" id="{906335F2-2AAD-C2E5-F17B-FFD3307BA94F}"/>
                </a:ext>
              </a:extLst>
            </p:cNvPr>
            <p:cNvSpPr txBox="1"/>
            <p:nvPr/>
          </p:nvSpPr>
          <p:spPr>
            <a:xfrm>
              <a:off x="4077369" y="4463791"/>
              <a:ext cx="945554" cy="445814"/>
            </a:xfrm>
            <a:prstGeom prst="rect">
              <a:avLst/>
            </a:prstGeom>
            <a:noFill/>
          </p:spPr>
          <p:txBody>
            <a:bodyPr wrap="square" rtlCol="0">
              <a:sp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支撑点减少冗余分支</a:t>
              </a:r>
            </a:p>
          </p:txBody>
        </p:sp>
      </p:grpSp>
      <p:sp>
        <p:nvSpPr>
          <p:cNvPr id="228" name="文本框 227">
            <a:extLst>
              <a:ext uri="{FF2B5EF4-FFF2-40B4-BE49-F238E27FC236}">
                <a16:creationId xmlns:a16="http://schemas.microsoft.com/office/drawing/2014/main" id="{912BDD2E-3BFF-6B11-DE58-F1C9174C4F47}"/>
              </a:ext>
            </a:extLst>
          </p:cNvPr>
          <p:cNvSpPr txBox="1"/>
          <p:nvPr/>
        </p:nvSpPr>
        <p:spPr>
          <a:xfrm>
            <a:off x="5480651" y="6454460"/>
            <a:ext cx="1714542" cy="276999"/>
          </a:xfrm>
          <a:prstGeom prst="rect">
            <a:avLst/>
          </a:prstGeom>
          <a:noFill/>
        </p:spPr>
        <p:txBody>
          <a:bodyPr wrap="square">
            <a:spAutoFit/>
          </a:bodyPr>
          <a:lstStyle/>
          <a:p>
            <a:pPr algn="ctr"/>
            <a:r>
              <a:rPr lang="zh-CN" altLang="en-US" sz="1200" dirty="0">
                <a:latin typeface="微软雅黑" panose="020B0503020204020204" pitchFamily="34" charset="-122"/>
                <a:ea typeface="微软雅黑" panose="020B0503020204020204" pitchFamily="34" charset="-122"/>
              </a:rPr>
              <a:t>分支定界枚举</a:t>
            </a:r>
            <a:endParaRPr lang="zh-CN" altLang="en-US" sz="1200" dirty="0"/>
          </a:p>
        </p:txBody>
      </p:sp>
      <p:grpSp>
        <p:nvGrpSpPr>
          <p:cNvPr id="304" name="组合 303">
            <a:extLst>
              <a:ext uri="{FF2B5EF4-FFF2-40B4-BE49-F238E27FC236}">
                <a16:creationId xmlns:a16="http://schemas.microsoft.com/office/drawing/2014/main" id="{B4084175-EADB-DB0E-CA88-AEE43F660F1E}"/>
              </a:ext>
            </a:extLst>
          </p:cNvPr>
          <p:cNvGrpSpPr/>
          <p:nvPr/>
        </p:nvGrpSpPr>
        <p:grpSpPr>
          <a:xfrm>
            <a:off x="7867537" y="3605045"/>
            <a:ext cx="2698992" cy="2159475"/>
            <a:chOff x="4208976" y="1382902"/>
            <a:chExt cx="3145436" cy="1821871"/>
          </a:xfrm>
        </p:grpSpPr>
        <p:sp>
          <p:nvSpPr>
            <p:cNvPr id="305" name="矩形: 圆角 304">
              <a:extLst>
                <a:ext uri="{FF2B5EF4-FFF2-40B4-BE49-F238E27FC236}">
                  <a16:creationId xmlns:a16="http://schemas.microsoft.com/office/drawing/2014/main" id="{D7F73491-A135-43BA-0205-15F3F12A21C3}"/>
                </a:ext>
              </a:extLst>
            </p:cNvPr>
            <p:cNvSpPr/>
            <p:nvPr/>
          </p:nvSpPr>
          <p:spPr>
            <a:xfrm>
              <a:off x="6143121" y="3004923"/>
              <a:ext cx="776859" cy="18489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矩形: 圆角 306">
              <a:extLst>
                <a:ext uri="{FF2B5EF4-FFF2-40B4-BE49-F238E27FC236}">
                  <a16:creationId xmlns:a16="http://schemas.microsoft.com/office/drawing/2014/main" id="{EC569F20-0004-E7D8-ECB2-6856C2B61F2E}"/>
                </a:ext>
              </a:extLst>
            </p:cNvPr>
            <p:cNvSpPr/>
            <p:nvPr/>
          </p:nvSpPr>
          <p:spPr>
            <a:xfrm>
              <a:off x="4307832" y="2712517"/>
              <a:ext cx="797279" cy="18489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文本框 307">
              <a:extLst>
                <a:ext uri="{FF2B5EF4-FFF2-40B4-BE49-F238E27FC236}">
                  <a16:creationId xmlns:a16="http://schemas.microsoft.com/office/drawing/2014/main" id="{1B22C1A2-4FBB-A500-EB26-0AFEC1373C71}"/>
                </a:ext>
              </a:extLst>
            </p:cNvPr>
            <p:cNvSpPr txBox="1"/>
            <p:nvPr/>
          </p:nvSpPr>
          <p:spPr>
            <a:xfrm>
              <a:off x="4553561" y="2997045"/>
              <a:ext cx="389231" cy="207728"/>
            </a:xfrm>
            <a:prstGeom prst="rect">
              <a:avLst/>
            </a:prstGeom>
            <a:noFill/>
          </p:spPr>
          <p:txBody>
            <a:bodyPr wrap="square" rtlCol="0">
              <a:spAutoFit/>
            </a:bodyPr>
            <a:lstStyle/>
            <a:p>
              <a:r>
                <a:rPr lang="en-US" altLang="zh-CN" sz="1000" dirty="0">
                  <a:solidFill>
                    <a:schemeClr val="accent1"/>
                  </a:solidFill>
                  <a:latin typeface="微软雅黑" panose="020B0503020204020204" pitchFamily="34" charset="-122"/>
                  <a:ea typeface="微软雅黑" panose="020B0503020204020204" pitchFamily="34" charset="-122"/>
                </a:rPr>
                <a:t>S1</a:t>
              </a:r>
            </a:p>
          </p:txBody>
        </p:sp>
        <p:cxnSp>
          <p:nvCxnSpPr>
            <p:cNvPr id="309" name="直接箭头连接符 308">
              <a:extLst>
                <a:ext uri="{FF2B5EF4-FFF2-40B4-BE49-F238E27FC236}">
                  <a16:creationId xmlns:a16="http://schemas.microsoft.com/office/drawing/2014/main" id="{0A0B00CB-9D21-5A58-E584-F9ADF06FF2D5}"/>
                </a:ext>
              </a:extLst>
            </p:cNvPr>
            <p:cNvCxnSpPr>
              <a:cxnSpLocks/>
            </p:cNvCxnSpPr>
            <p:nvPr/>
          </p:nvCxnSpPr>
          <p:spPr bwMode="auto">
            <a:xfrm flipV="1">
              <a:off x="4708212" y="2906424"/>
              <a:ext cx="0" cy="106566"/>
            </a:xfrm>
            <a:prstGeom prst="straightConnector1">
              <a:avLst/>
            </a:prstGeom>
            <a:solidFill>
              <a:schemeClr val="accent1"/>
            </a:solidFill>
            <a:ln w="9525" cap="flat" cmpd="sng" algn="ctr">
              <a:solidFill>
                <a:schemeClr val="accent1"/>
              </a:solidFill>
              <a:prstDash val="solid"/>
              <a:miter lim="800000"/>
              <a:headEnd type="none" w="med" len="med"/>
              <a:tailEnd type="triangle"/>
            </a:ln>
            <a:effectLst/>
          </p:spPr>
        </p:cxnSp>
        <p:grpSp>
          <p:nvGrpSpPr>
            <p:cNvPr id="310" name="组合 309">
              <a:extLst>
                <a:ext uri="{FF2B5EF4-FFF2-40B4-BE49-F238E27FC236}">
                  <a16:creationId xmlns:a16="http://schemas.microsoft.com/office/drawing/2014/main" id="{DBA1BAFB-E6CA-23F3-6C93-C1964B8C1C97}"/>
                </a:ext>
              </a:extLst>
            </p:cNvPr>
            <p:cNvGrpSpPr/>
            <p:nvPr/>
          </p:nvGrpSpPr>
          <p:grpSpPr>
            <a:xfrm>
              <a:off x="4208976" y="1382902"/>
              <a:ext cx="3082273" cy="1795819"/>
              <a:chOff x="4212237" y="1372527"/>
              <a:chExt cx="3082273" cy="1795819"/>
            </a:xfrm>
          </p:grpSpPr>
          <p:grpSp>
            <p:nvGrpSpPr>
              <p:cNvPr id="326" name="组合 325">
                <a:extLst>
                  <a:ext uri="{FF2B5EF4-FFF2-40B4-BE49-F238E27FC236}">
                    <a16:creationId xmlns:a16="http://schemas.microsoft.com/office/drawing/2014/main" id="{4D52DA93-01E7-B8A6-488E-284519526E48}"/>
                  </a:ext>
                </a:extLst>
              </p:cNvPr>
              <p:cNvGrpSpPr>
                <a:grpSpLocks noChangeAspect="1"/>
              </p:cNvGrpSpPr>
              <p:nvPr/>
            </p:nvGrpSpPr>
            <p:grpSpPr>
              <a:xfrm>
                <a:off x="4212237" y="1372527"/>
                <a:ext cx="3082273" cy="1631363"/>
                <a:chOff x="3736135" y="1961456"/>
                <a:chExt cx="5444561" cy="2473624"/>
              </a:xfrm>
            </p:grpSpPr>
            <p:sp>
              <p:nvSpPr>
                <p:cNvPr id="329" name="矩形 328">
                  <a:extLst>
                    <a:ext uri="{FF2B5EF4-FFF2-40B4-BE49-F238E27FC236}">
                      <a16:creationId xmlns:a16="http://schemas.microsoft.com/office/drawing/2014/main" id="{74E9F731-2CC8-3B38-1691-1A066351D061}"/>
                    </a:ext>
                  </a:extLst>
                </p:cNvPr>
                <p:cNvSpPr/>
                <p:nvPr/>
              </p:nvSpPr>
              <p:spPr bwMode="auto">
                <a:xfrm>
                  <a:off x="3995936" y="1961457"/>
                  <a:ext cx="4968552" cy="2473623"/>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defTabSz="914400" fontAlgn="base">
                    <a:spcBef>
                      <a:spcPct val="0"/>
                    </a:spcBef>
                    <a:spcAft>
                      <a:spcPct val="0"/>
                    </a:spcAft>
                  </a:pPr>
                  <a:endParaRPr kumimoji="1" lang="zh-CN" altLang="en-US" sz="1100">
                    <a:latin typeface="Tahoma" pitchFamily="34" charset="0"/>
                    <a:ea typeface="宋体" pitchFamily="2" charset="-122"/>
                  </a:endParaRPr>
                </a:p>
              </p:txBody>
            </p:sp>
            <p:grpSp>
              <p:nvGrpSpPr>
                <p:cNvPr id="330" name="组合 329">
                  <a:extLst>
                    <a:ext uri="{FF2B5EF4-FFF2-40B4-BE49-F238E27FC236}">
                      <a16:creationId xmlns:a16="http://schemas.microsoft.com/office/drawing/2014/main" id="{E6F100A6-89FB-7A62-E336-20D3813D373F}"/>
                    </a:ext>
                  </a:extLst>
                </p:cNvPr>
                <p:cNvGrpSpPr/>
                <p:nvPr/>
              </p:nvGrpSpPr>
              <p:grpSpPr>
                <a:xfrm>
                  <a:off x="3736135" y="1961456"/>
                  <a:ext cx="5444561" cy="2273485"/>
                  <a:chOff x="1841987" y="2007580"/>
                  <a:chExt cx="5683363" cy="2871405"/>
                </a:xfrm>
              </p:grpSpPr>
              <p:grpSp>
                <p:nvGrpSpPr>
                  <p:cNvPr id="331" name="组合 330">
                    <a:extLst>
                      <a:ext uri="{FF2B5EF4-FFF2-40B4-BE49-F238E27FC236}">
                        <a16:creationId xmlns:a16="http://schemas.microsoft.com/office/drawing/2014/main" id="{8BDEF177-1CB2-505D-37A7-68926307EC9B}"/>
                      </a:ext>
                    </a:extLst>
                  </p:cNvPr>
                  <p:cNvGrpSpPr/>
                  <p:nvPr/>
                </p:nvGrpSpPr>
                <p:grpSpPr>
                  <a:xfrm>
                    <a:off x="1841987" y="2007580"/>
                    <a:ext cx="5683363" cy="2871405"/>
                    <a:chOff x="5003158" y="805774"/>
                    <a:chExt cx="4462322" cy="2995547"/>
                  </a:xfrm>
                </p:grpSpPr>
                <p:sp>
                  <p:nvSpPr>
                    <p:cNvPr id="336" name="文本框 335">
                      <a:extLst>
                        <a:ext uri="{FF2B5EF4-FFF2-40B4-BE49-F238E27FC236}">
                          <a16:creationId xmlns:a16="http://schemas.microsoft.com/office/drawing/2014/main" id="{EE151743-E9F9-7C11-85CE-7DDB0430DBAD}"/>
                        </a:ext>
                      </a:extLst>
                    </p:cNvPr>
                    <p:cNvSpPr txBox="1"/>
                    <p:nvPr/>
                  </p:nvSpPr>
                  <p:spPr>
                    <a:xfrm>
                      <a:off x="5032045" y="3360370"/>
                      <a:ext cx="1564276" cy="44095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sp>
                  <p:nvSpPr>
                    <p:cNvPr id="337" name="文本框 336">
                      <a:extLst>
                        <a:ext uri="{FF2B5EF4-FFF2-40B4-BE49-F238E27FC236}">
                          <a16:creationId xmlns:a16="http://schemas.microsoft.com/office/drawing/2014/main" id="{3B133C4C-B48C-1836-4E66-CBBEECD59B63}"/>
                        </a:ext>
                      </a:extLst>
                    </p:cNvPr>
                    <p:cNvSpPr txBox="1"/>
                    <p:nvPr/>
                  </p:nvSpPr>
                  <p:spPr>
                    <a:xfrm>
                      <a:off x="6591479" y="805774"/>
                      <a:ext cx="1900384" cy="440951"/>
                    </a:xfrm>
                    <a:prstGeom prst="rect">
                      <a:avLst/>
                    </a:prstGeom>
                    <a:noFill/>
                  </p:spPr>
                  <p:txBody>
                    <a:bodyPr wrap="square" rtlCol="0">
                      <a:spAutoFit/>
                    </a:bodyPr>
                    <a:lstStyle/>
                    <a:p>
                      <a:pPr algn="ct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i="1" dirty="0">
                          <a:latin typeface="Palatino Linotype" panose="02040502050505030304" pitchFamily="18" charset="0"/>
                        </a:rPr>
                        <a:t> …</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338" name="文本框 337">
                      <a:extLst>
                        <a:ext uri="{FF2B5EF4-FFF2-40B4-BE49-F238E27FC236}">
                          <a16:creationId xmlns:a16="http://schemas.microsoft.com/office/drawing/2014/main" id="{E48490D6-A1EC-D696-009A-E9E58AD1E44B}"/>
                        </a:ext>
                      </a:extLst>
                    </p:cNvPr>
                    <p:cNvSpPr txBox="1"/>
                    <p:nvPr/>
                  </p:nvSpPr>
                  <p:spPr>
                    <a:xfrm>
                      <a:off x="6017864" y="1444423"/>
                      <a:ext cx="1451463" cy="44095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339" name="文本框 338">
                      <a:extLst>
                        <a:ext uri="{FF2B5EF4-FFF2-40B4-BE49-F238E27FC236}">
                          <a16:creationId xmlns:a16="http://schemas.microsoft.com/office/drawing/2014/main" id="{28317508-ADD7-F858-C4CA-7D51CA3F2C54}"/>
                        </a:ext>
                      </a:extLst>
                    </p:cNvPr>
                    <p:cNvSpPr txBox="1"/>
                    <p:nvPr/>
                  </p:nvSpPr>
                  <p:spPr>
                    <a:xfrm>
                      <a:off x="5406966" y="2083072"/>
                      <a:ext cx="1472015" cy="44095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340" name="文本框 339">
                      <a:extLst>
                        <a:ext uri="{FF2B5EF4-FFF2-40B4-BE49-F238E27FC236}">
                          <a16:creationId xmlns:a16="http://schemas.microsoft.com/office/drawing/2014/main" id="{902098BE-B8AD-FD68-757C-6F5137D348E8}"/>
                        </a:ext>
                      </a:extLst>
                    </p:cNvPr>
                    <p:cNvSpPr txBox="1"/>
                    <p:nvPr/>
                  </p:nvSpPr>
                  <p:spPr>
                    <a:xfrm>
                      <a:off x="5003158" y="2711260"/>
                      <a:ext cx="1436085" cy="44095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341" name="直接箭头连接符 340">
                      <a:extLst>
                        <a:ext uri="{FF2B5EF4-FFF2-40B4-BE49-F238E27FC236}">
                          <a16:creationId xmlns:a16="http://schemas.microsoft.com/office/drawing/2014/main" id="{E3DD2B6B-5595-59A3-69D4-9500F8D6118C}"/>
                        </a:ext>
                      </a:extLst>
                    </p:cNvPr>
                    <p:cNvCxnSpPr>
                      <a:cxnSpLocks/>
                      <a:stCxn id="337" idx="2"/>
                      <a:endCxn id="338" idx="0"/>
                    </p:cNvCxnSpPr>
                    <p:nvPr/>
                  </p:nvCxnSpPr>
                  <p:spPr bwMode="auto">
                    <a:xfrm flipH="1">
                      <a:off x="6743596" y="1246725"/>
                      <a:ext cx="798075" cy="197697"/>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42" name="直接箭头连接符 341">
                      <a:extLst>
                        <a:ext uri="{FF2B5EF4-FFF2-40B4-BE49-F238E27FC236}">
                          <a16:creationId xmlns:a16="http://schemas.microsoft.com/office/drawing/2014/main" id="{24918291-2618-C53B-EDBF-CFAC1F7008A5}"/>
                        </a:ext>
                      </a:extLst>
                    </p:cNvPr>
                    <p:cNvCxnSpPr>
                      <a:cxnSpLocks/>
                      <a:stCxn id="338" idx="2"/>
                      <a:endCxn id="339" idx="0"/>
                    </p:cNvCxnSpPr>
                    <p:nvPr/>
                  </p:nvCxnSpPr>
                  <p:spPr bwMode="auto">
                    <a:xfrm flipH="1">
                      <a:off x="6142974" y="1885374"/>
                      <a:ext cx="600621" cy="197697"/>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43" name="直接箭头连接符 342">
                      <a:extLst>
                        <a:ext uri="{FF2B5EF4-FFF2-40B4-BE49-F238E27FC236}">
                          <a16:creationId xmlns:a16="http://schemas.microsoft.com/office/drawing/2014/main" id="{A351A189-DD09-4B98-81A7-4E0E9C112792}"/>
                        </a:ext>
                      </a:extLst>
                    </p:cNvPr>
                    <p:cNvCxnSpPr>
                      <a:cxnSpLocks/>
                      <a:stCxn id="339" idx="2"/>
                      <a:endCxn id="340" idx="0"/>
                    </p:cNvCxnSpPr>
                    <p:nvPr/>
                  </p:nvCxnSpPr>
                  <p:spPr bwMode="auto">
                    <a:xfrm flipH="1">
                      <a:off x="5721201" y="2524023"/>
                      <a:ext cx="421774" cy="187237"/>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44" name="直接箭头连接符 343">
                      <a:extLst>
                        <a:ext uri="{FF2B5EF4-FFF2-40B4-BE49-F238E27FC236}">
                          <a16:creationId xmlns:a16="http://schemas.microsoft.com/office/drawing/2014/main" id="{A3558713-2C60-485E-4DF0-4DCCA589D423}"/>
                        </a:ext>
                      </a:extLst>
                    </p:cNvPr>
                    <p:cNvCxnSpPr>
                      <a:cxnSpLocks/>
                      <a:stCxn id="340" idx="2"/>
                      <a:endCxn id="336" idx="0"/>
                    </p:cNvCxnSpPr>
                    <p:nvPr/>
                  </p:nvCxnSpPr>
                  <p:spPr bwMode="auto">
                    <a:xfrm>
                      <a:off x="5721201" y="3152212"/>
                      <a:ext cx="92982" cy="208158"/>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345" name="文本框 344">
                      <a:extLst>
                        <a:ext uri="{FF2B5EF4-FFF2-40B4-BE49-F238E27FC236}">
                          <a16:creationId xmlns:a16="http://schemas.microsoft.com/office/drawing/2014/main" id="{03504222-3733-60F8-B61C-85289845EBFA}"/>
                        </a:ext>
                      </a:extLst>
                    </p:cNvPr>
                    <p:cNvSpPr txBox="1"/>
                    <p:nvPr/>
                  </p:nvSpPr>
                  <p:spPr>
                    <a:xfrm>
                      <a:off x="6580353" y="2762559"/>
                      <a:ext cx="1255637" cy="44095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346" name="文本框 345">
                      <a:extLst>
                        <a:ext uri="{FF2B5EF4-FFF2-40B4-BE49-F238E27FC236}">
                          <a16:creationId xmlns:a16="http://schemas.microsoft.com/office/drawing/2014/main" id="{DA1EB016-5BC0-B80A-FF74-05DAB35BE170}"/>
                        </a:ext>
                      </a:extLst>
                    </p:cNvPr>
                    <p:cNvSpPr txBox="1"/>
                    <p:nvPr/>
                  </p:nvSpPr>
                  <p:spPr>
                    <a:xfrm>
                      <a:off x="6607743" y="2083070"/>
                      <a:ext cx="1532239" cy="44095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 </a:t>
                      </a:r>
                      <a:r>
                        <a:rPr lang="en-US" altLang="zh-CN" sz="1100" i="1" dirty="0">
                          <a:latin typeface="Palatino Linotype" panose="02040502050505030304" pitchFamily="18" charset="0"/>
                        </a:rPr>
                        <a:t>…</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347" name="直接箭头连接符 346">
                      <a:extLst>
                        <a:ext uri="{FF2B5EF4-FFF2-40B4-BE49-F238E27FC236}">
                          <a16:creationId xmlns:a16="http://schemas.microsoft.com/office/drawing/2014/main" id="{A031E7CA-1091-0B31-8E81-C5A8A7B8D3A8}"/>
                        </a:ext>
                      </a:extLst>
                    </p:cNvPr>
                    <p:cNvCxnSpPr>
                      <a:cxnSpLocks/>
                      <a:stCxn id="338" idx="2"/>
                      <a:endCxn id="346" idx="0"/>
                    </p:cNvCxnSpPr>
                    <p:nvPr/>
                  </p:nvCxnSpPr>
                  <p:spPr bwMode="auto">
                    <a:xfrm>
                      <a:off x="6743596" y="1885374"/>
                      <a:ext cx="630267" cy="19769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348" name="文本框 347">
                      <a:extLst>
                        <a:ext uri="{FF2B5EF4-FFF2-40B4-BE49-F238E27FC236}">
                          <a16:creationId xmlns:a16="http://schemas.microsoft.com/office/drawing/2014/main" id="{0BED9CA4-6840-42A5-3D24-3A9ACD864919}"/>
                        </a:ext>
                      </a:extLst>
                    </p:cNvPr>
                    <p:cNvSpPr txBox="1"/>
                    <p:nvPr/>
                  </p:nvSpPr>
                  <p:spPr>
                    <a:xfrm>
                      <a:off x="7803965" y="1377302"/>
                      <a:ext cx="1661515" cy="440951"/>
                    </a:xfrm>
                    <a:prstGeom prst="rect">
                      <a:avLst/>
                    </a:prstGeom>
                    <a:noFill/>
                  </p:spPr>
                  <p:txBody>
                    <a:bodyPr wrap="square" rtlCol="0">
                      <a:spAutoFit/>
                    </a:bodyPr>
                    <a:lstStyle/>
                    <a:p>
                      <a:pPr algn="ct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i="1" dirty="0">
                          <a:latin typeface="Palatino Linotype" panose="02040502050505030304" pitchFamily="18" charset="0"/>
                        </a:rPr>
                        <a:t> …</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349" name="文本框 348">
                      <a:extLst>
                        <a:ext uri="{FF2B5EF4-FFF2-40B4-BE49-F238E27FC236}">
                          <a16:creationId xmlns:a16="http://schemas.microsoft.com/office/drawing/2014/main" id="{C4DE6BFB-A2A1-AD44-F557-E74EDD360815}"/>
                        </a:ext>
                      </a:extLst>
                    </p:cNvPr>
                    <p:cNvSpPr txBox="1"/>
                    <p:nvPr/>
                  </p:nvSpPr>
                  <p:spPr>
                    <a:xfrm>
                      <a:off x="7952846" y="2076576"/>
                      <a:ext cx="1029829" cy="44095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350" name="文本框 349">
                      <a:extLst>
                        <a:ext uri="{FF2B5EF4-FFF2-40B4-BE49-F238E27FC236}">
                          <a16:creationId xmlns:a16="http://schemas.microsoft.com/office/drawing/2014/main" id="{150F1B2B-EC52-3B1C-8D5E-F0F2ED17ADA9}"/>
                        </a:ext>
                      </a:extLst>
                    </p:cNvPr>
                    <p:cNvSpPr txBox="1"/>
                    <p:nvPr/>
                  </p:nvSpPr>
                  <p:spPr>
                    <a:xfrm>
                      <a:off x="7639966" y="2698909"/>
                      <a:ext cx="1097363" cy="44095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sp>
                  <p:nvSpPr>
                    <p:cNvPr id="351" name="文本框 350">
                      <a:extLst>
                        <a:ext uri="{FF2B5EF4-FFF2-40B4-BE49-F238E27FC236}">
                          <a16:creationId xmlns:a16="http://schemas.microsoft.com/office/drawing/2014/main" id="{2849518A-3274-FC4C-D550-520B5EC72AEF}"/>
                        </a:ext>
                      </a:extLst>
                    </p:cNvPr>
                    <p:cNvSpPr txBox="1"/>
                    <p:nvPr/>
                  </p:nvSpPr>
                  <p:spPr>
                    <a:xfrm>
                      <a:off x="8681430" y="2083072"/>
                      <a:ext cx="699816" cy="440951"/>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352" name="直接箭头连接符 351">
                      <a:extLst>
                        <a:ext uri="{FF2B5EF4-FFF2-40B4-BE49-F238E27FC236}">
                          <a16:creationId xmlns:a16="http://schemas.microsoft.com/office/drawing/2014/main" id="{506ECC3D-B7FA-F303-1BFD-3D098E460ADF}"/>
                        </a:ext>
                      </a:extLst>
                    </p:cNvPr>
                    <p:cNvCxnSpPr>
                      <a:cxnSpLocks/>
                      <a:stCxn id="337" idx="2"/>
                      <a:endCxn id="348" idx="0"/>
                    </p:cNvCxnSpPr>
                    <p:nvPr/>
                  </p:nvCxnSpPr>
                  <p:spPr bwMode="auto">
                    <a:xfrm>
                      <a:off x="7541671" y="1246725"/>
                      <a:ext cx="1093052" cy="130576"/>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53" name="直接箭头连接符 352">
                      <a:extLst>
                        <a:ext uri="{FF2B5EF4-FFF2-40B4-BE49-F238E27FC236}">
                          <a16:creationId xmlns:a16="http://schemas.microsoft.com/office/drawing/2014/main" id="{A7E04A0C-F5FC-55CC-7349-70DD1D186D4B}"/>
                        </a:ext>
                      </a:extLst>
                    </p:cNvPr>
                    <p:cNvCxnSpPr>
                      <a:cxnSpLocks/>
                      <a:stCxn id="348" idx="2"/>
                      <a:endCxn id="349" idx="0"/>
                    </p:cNvCxnSpPr>
                    <p:nvPr/>
                  </p:nvCxnSpPr>
                  <p:spPr bwMode="auto">
                    <a:xfrm flipH="1">
                      <a:off x="8467760" y="1818253"/>
                      <a:ext cx="166963" cy="258323"/>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54" name="直接箭头连接符 353">
                      <a:extLst>
                        <a:ext uri="{FF2B5EF4-FFF2-40B4-BE49-F238E27FC236}">
                          <a16:creationId xmlns:a16="http://schemas.microsoft.com/office/drawing/2014/main" id="{A6E41C5E-5AC4-277B-4F8E-62C102971D58}"/>
                        </a:ext>
                      </a:extLst>
                    </p:cNvPr>
                    <p:cNvCxnSpPr>
                      <a:cxnSpLocks/>
                      <a:stCxn id="348" idx="2"/>
                      <a:endCxn id="351" idx="0"/>
                    </p:cNvCxnSpPr>
                    <p:nvPr/>
                  </p:nvCxnSpPr>
                  <p:spPr bwMode="auto">
                    <a:xfrm>
                      <a:off x="8634723" y="1818253"/>
                      <a:ext cx="396616" cy="264819"/>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55" name="直接箭头连接符 354">
                      <a:extLst>
                        <a:ext uri="{FF2B5EF4-FFF2-40B4-BE49-F238E27FC236}">
                          <a16:creationId xmlns:a16="http://schemas.microsoft.com/office/drawing/2014/main" id="{AA76BB19-A4B7-D53D-A2D1-714852EF62CB}"/>
                        </a:ext>
                      </a:extLst>
                    </p:cNvPr>
                    <p:cNvCxnSpPr>
                      <a:cxnSpLocks/>
                      <a:stCxn id="349" idx="2"/>
                      <a:endCxn id="350" idx="0"/>
                    </p:cNvCxnSpPr>
                    <p:nvPr/>
                  </p:nvCxnSpPr>
                  <p:spPr bwMode="auto">
                    <a:xfrm flipH="1">
                      <a:off x="8188649" y="2517527"/>
                      <a:ext cx="279112" cy="18138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grpSp>
              <p:sp>
                <p:nvSpPr>
                  <p:cNvPr id="332" name="文本框 331">
                    <a:extLst>
                      <a:ext uri="{FF2B5EF4-FFF2-40B4-BE49-F238E27FC236}">
                        <a16:creationId xmlns:a16="http://schemas.microsoft.com/office/drawing/2014/main" id="{ACF44BDA-8BBA-D49E-D8A4-310E6237C590}"/>
                      </a:ext>
                    </a:extLst>
                  </p:cNvPr>
                  <p:cNvSpPr txBox="1"/>
                  <p:nvPr/>
                </p:nvSpPr>
                <p:spPr>
                  <a:xfrm>
                    <a:off x="3798237" y="4453022"/>
                    <a:ext cx="1685825" cy="42267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333" name="文本框 332">
                    <a:extLst>
                      <a:ext uri="{FF2B5EF4-FFF2-40B4-BE49-F238E27FC236}">
                        <a16:creationId xmlns:a16="http://schemas.microsoft.com/office/drawing/2014/main" id="{2B7EA9C5-CEDF-6C8C-D709-8E1BF866882B}"/>
                      </a:ext>
                    </a:extLst>
                  </p:cNvPr>
                  <p:cNvSpPr txBox="1"/>
                  <p:nvPr/>
                </p:nvSpPr>
                <p:spPr>
                  <a:xfrm>
                    <a:off x="6196371" y="3834099"/>
                    <a:ext cx="1064498" cy="422678"/>
                  </a:xfrm>
                  <a:prstGeom prst="rect">
                    <a:avLst/>
                  </a:prstGeom>
                  <a:noFill/>
                </p:spPr>
                <p:txBody>
                  <a:bodyPr wrap="square" rtlCol="0">
                    <a:spAutoFit/>
                  </a:bodyPr>
                  <a:lstStyle/>
                  <a:p>
                    <a:pPr algn="ct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cxnSp>
                <p:nvCxnSpPr>
                  <p:cNvPr id="334" name="直接箭头连接符 333">
                    <a:extLst>
                      <a:ext uri="{FF2B5EF4-FFF2-40B4-BE49-F238E27FC236}">
                        <a16:creationId xmlns:a16="http://schemas.microsoft.com/office/drawing/2014/main" id="{FD9AFEF1-DD6A-C92C-E926-F806CA22BFB8}"/>
                      </a:ext>
                    </a:extLst>
                  </p:cNvPr>
                  <p:cNvCxnSpPr>
                    <a:cxnSpLocks/>
                    <a:stCxn id="349" idx="2"/>
                    <a:endCxn id="333" idx="0"/>
                  </p:cNvCxnSpPr>
                  <p:nvPr/>
                </p:nvCxnSpPr>
                <p:spPr bwMode="auto">
                  <a:xfrm>
                    <a:off x="6254621" y="3648395"/>
                    <a:ext cx="473999" cy="185704"/>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335" name="文本框 334">
                    <a:extLst>
                      <a:ext uri="{FF2B5EF4-FFF2-40B4-BE49-F238E27FC236}">
                        <a16:creationId xmlns:a16="http://schemas.microsoft.com/office/drawing/2014/main" id="{F6290159-83B9-C73F-33EE-AD3B93AC2C11}"/>
                      </a:ext>
                    </a:extLst>
                  </p:cNvPr>
                  <p:cNvSpPr txBox="1"/>
                  <p:nvPr/>
                </p:nvSpPr>
                <p:spPr>
                  <a:xfrm>
                    <a:off x="5227547" y="4456307"/>
                    <a:ext cx="1481174" cy="422678"/>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dirty="0">
                        <a:latin typeface="Palatino Linotype" panose="02040502050505030304" pitchFamily="18" charset="0"/>
                      </a:rPr>
                      <a:t>} </a:t>
                    </a:r>
                    <a:endParaRPr lang="zh-CN" altLang="en-US" sz="1100" dirty="0">
                      <a:latin typeface="Palatino Linotype" panose="02040502050505030304" pitchFamily="18" charset="0"/>
                    </a:endParaRPr>
                  </a:p>
                </p:txBody>
              </p:sp>
            </p:grpSp>
          </p:grpSp>
          <p:sp>
            <p:nvSpPr>
              <p:cNvPr id="327" name="文本框 326">
                <a:extLst>
                  <a:ext uri="{FF2B5EF4-FFF2-40B4-BE49-F238E27FC236}">
                    <a16:creationId xmlns:a16="http://schemas.microsoft.com/office/drawing/2014/main" id="{E4026645-2FAE-2E18-6CF0-9EA0B7197278}"/>
                  </a:ext>
                </a:extLst>
              </p:cNvPr>
              <p:cNvSpPr txBox="1"/>
              <p:nvPr/>
            </p:nvSpPr>
            <p:spPr>
              <a:xfrm>
                <a:off x="5261840" y="2947635"/>
                <a:ext cx="974215" cy="22071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1</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i="1" dirty="0">
                    <a:latin typeface="Palatino Linotype" panose="02040502050505030304" pitchFamily="18" charset="0"/>
                  </a:rPr>
                  <a:t> v</a:t>
                </a:r>
                <a:r>
                  <a:rPr lang="en-US" altLang="zh-CN" sz="1100" baseline="-25000" dirty="0">
                    <a:latin typeface="Palatino Linotype" panose="02040502050505030304" pitchFamily="18" charset="0"/>
                  </a:rPr>
                  <a:t>5</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sp>
            <p:nvSpPr>
              <p:cNvPr id="328" name="文本框 327">
                <a:extLst>
                  <a:ext uri="{FF2B5EF4-FFF2-40B4-BE49-F238E27FC236}">
                    <a16:creationId xmlns:a16="http://schemas.microsoft.com/office/drawing/2014/main" id="{B2DAC837-6031-F555-8B44-479DE03AE84C}"/>
                  </a:ext>
                </a:extLst>
              </p:cNvPr>
              <p:cNvSpPr txBox="1"/>
              <p:nvPr/>
            </p:nvSpPr>
            <p:spPr>
              <a:xfrm>
                <a:off x="6065330" y="2946467"/>
                <a:ext cx="935260" cy="220711"/>
              </a:xfrm>
              <a:prstGeom prst="rect">
                <a:avLst/>
              </a:prstGeom>
              <a:noFill/>
            </p:spPr>
            <p:txBody>
              <a:bodyPr wrap="square" rtlCol="0">
                <a:spAutoFit/>
              </a:bodyPr>
              <a:lstStyle/>
              <a:p>
                <a:pPr algn="ctr"/>
                <a:r>
                  <a:rPr lang="en-US" altLang="zh-CN" sz="1100" dirty="0">
                    <a:latin typeface="Palatino Linotype" panose="02040502050505030304" pitchFamily="18" charset="0"/>
                  </a:rPr>
                  <a:t>{</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2</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3</a:t>
                </a:r>
                <a:r>
                  <a:rPr lang="en-US" altLang="zh-CN" sz="1100" dirty="0">
                    <a:latin typeface="Palatino Linotype" panose="02040502050505030304" pitchFamily="18" charset="0"/>
                  </a:rPr>
                  <a:t> </a:t>
                </a:r>
                <a:r>
                  <a:rPr lang="en-US" altLang="zh-CN" sz="1100" i="1" dirty="0">
                    <a:latin typeface="Palatino Linotype" panose="02040502050505030304" pitchFamily="18" charset="0"/>
                  </a:rPr>
                  <a:t>v</a:t>
                </a:r>
                <a:r>
                  <a:rPr lang="en-US" altLang="zh-CN" sz="1100" baseline="-25000" dirty="0">
                    <a:latin typeface="Palatino Linotype" panose="02040502050505030304" pitchFamily="18" charset="0"/>
                  </a:rPr>
                  <a:t>4</a:t>
                </a:r>
                <a:r>
                  <a:rPr lang="en-US" altLang="zh-CN" sz="1100" i="1" dirty="0">
                    <a:latin typeface="Palatino Linotype" panose="02040502050505030304" pitchFamily="18" charset="0"/>
                  </a:rPr>
                  <a:t> v</a:t>
                </a:r>
                <a:r>
                  <a:rPr lang="en-US" altLang="zh-CN" sz="1100" baseline="-25000" dirty="0">
                    <a:latin typeface="Palatino Linotype" panose="02040502050505030304" pitchFamily="18" charset="0"/>
                  </a:rPr>
                  <a:t>5</a:t>
                </a:r>
                <a:r>
                  <a:rPr lang="en-US" altLang="zh-CN" sz="1100" dirty="0">
                    <a:latin typeface="Palatino Linotype" panose="02040502050505030304" pitchFamily="18" charset="0"/>
                  </a:rPr>
                  <a:t>}</a:t>
                </a:r>
                <a:endParaRPr lang="zh-CN" altLang="en-US" sz="1100" dirty="0">
                  <a:latin typeface="Palatino Linotype" panose="02040502050505030304" pitchFamily="18" charset="0"/>
                </a:endParaRPr>
              </a:p>
            </p:txBody>
          </p:sp>
        </p:grpSp>
        <p:cxnSp>
          <p:nvCxnSpPr>
            <p:cNvPr id="311" name="直接箭头连接符 310">
              <a:extLst>
                <a:ext uri="{FF2B5EF4-FFF2-40B4-BE49-F238E27FC236}">
                  <a16:creationId xmlns:a16="http://schemas.microsoft.com/office/drawing/2014/main" id="{CF9639EC-D546-A2E5-D4EE-71C800A88609}"/>
                </a:ext>
              </a:extLst>
            </p:cNvPr>
            <p:cNvCxnSpPr>
              <a:cxnSpLocks/>
            </p:cNvCxnSpPr>
            <p:nvPr/>
          </p:nvCxnSpPr>
          <p:spPr bwMode="auto">
            <a:xfrm>
              <a:off x="5756333" y="2889611"/>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12" name="直接箭头连接符 311">
              <a:extLst>
                <a:ext uri="{FF2B5EF4-FFF2-40B4-BE49-F238E27FC236}">
                  <a16:creationId xmlns:a16="http://schemas.microsoft.com/office/drawing/2014/main" id="{DF032E88-D077-B0B0-8E66-34989D781299}"/>
                </a:ext>
              </a:extLst>
            </p:cNvPr>
            <p:cNvCxnSpPr>
              <a:cxnSpLocks/>
            </p:cNvCxnSpPr>
            <p:nvPr/>
          </p:nvCxnSpPr>
          <p:spPr bwMode="auto">
            <a:xfrm>
              <a:off x="5745230" y="2583916"/>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17" name="直接箭头连接符 316">
              <a:extLst>
                <a:ext uri="{FF2B5EF4-FFF2-40B4-BE49-F238E27FC236}">
                  <a16:creationId xmlns:a16="http://schemas.microsoft.com/office/drawing/2014/main" id="{D151EFC9-A500-665A-226A-18D343CE4CDF}"/>
                </a:ext>
              </a:extLst>
            </p:cNvPr>
            <p:cNvCxnSpPr>
              <a:cxnSpLocks/>
            </p:cNvCxnSpPr>
            <p:nvPr/>
          </p:nvCxnSpPr>
          <p:spPr bwMode="auto">
            <a:xfrm>
              <a:off x="5773658" y="2287762"/>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18" name="直接箭头连接符 317">
              <a:extLst>
                <a:ext uri="{FF2B5EF4-FFF2-40B4-BE49-F238E27FC236}">
                  <a16:creationId xmlns:a16="http://schemas.microsoft.com/office/drawing/2014/main" id="{76A04EDD-BEEF-1229-F5D7-A1A017B2DC5E}"/>
                </a:ext>
              </a:extLst>
            </p:cNvPr>
            <p:cNvCxnSpPr>
              <a:cxnSpLocks/>
            </p:cNvCxnSpPr>
            <p:nvPr/>
          </p:nvCxnSpPr>
          <p:spPr bwMode="auto">
            <a:xfrm>
              <a:off x="6412554" y="2593990"/>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cxnSp>
          <p:nvCxnSpPr>
            <p:cNvPr id="319" name="直接箭头连接符 318">
              <a:extLst>
                <a:ext uri="{FF2B5EF4-FFF2-40B4-BE49-F238E27FC236}">
                  <a16:creationId xmlns:a16="http://schemas.microsoft.com/office/drawing/2014/main" id="{29648413-F3DF-11A7-8871-1FB164141E4F}"/>
                </a:ext>
              </a:extLst>
            </p:cNvPr>
            <p:cNvCxnSpPr>
              <a:cxnSpLocks/>
            </p:cNvCxnSpPr>
            <p:nvPr/>
          </p:nvCxnSpPr>
          <p:spPr bwMode="auto">
            <a:xfrm>
              <a:off x="6441666" y="2884723"/>
              <a:ext cx="0" cy="114212"/>
            </a:xfrm>
            <a:prstGeom prst="straightConnector1">
              <a:avLst/>
            </a:prstGeom>
            <a:solidFill>
              <a:schemeClr val="accent1"/>
            </a:solidFill>
            <a:ln w="9525" cap="flat" cmpd="sng" algn="ctr">
              <a:solidFill>
                <a:schemeClr val="tx1"/>
              </a:solidFill>
              <a:prstDash val="solid"/>
              <a:miter lim="800000"/>
              <a:headEnd type="none" w="med" len="med"/>
              <a:tailEnd type="triangle"/>
            </a:ln>
            <a:effectLst/>
          </p:spPr>
        </p:cxnSp>
        <p:sp>
          <p:nvSpPr>
            <p:cNvPr id="320" name="文本框 319">
              <a:extLst>
                <a:ext uri="{FF2B5EF4-FFF2-40B4-BE49-F238E27FC236}">
                  <a16:creationId xmlns:a16="http://schemas.microsoft.com/office/drawing/2014/main" id="{B4BFED3A-413F-7084-6BAD-90CB49D4C67D}"/>
                </a:ext>
              </a:extLst>
            </p:cNvPr>
            <p:cNvSpPr txBox="1"/>
            <p:nvPr/>
          </p:nvSpPr>
          <p:spPr>
            <a:xfrm>
              <a:off x="4944024" y="2990838"/>
              <a:ext cx="389231" cy="207728"/>
            </a:xfrm>
            <a:prstGeom prst="rect">
              <a:avLst/>
            </a:prstGeom>
            <a:noFill/>
          </p:spPr>
          <p:txBody>
            <a:bodyPr wrap="square" rtlCol="0">
              <a:spAutoFit/>
            </a:bodyPr>
            <a:lstStyle/>
            <a:p>
              <a:r>
                <a:rPr lang="en-US" altLang="zh-CN" sz="1000" dirty="0">
                  <a:solidFill>
                    <a:schemeClr val="accent1"/>
                  </a:solidFill>
                  <a:latin typeface="微软雅黑" panose="020B0503020204020204" pitchFamily="34" charset="-122"/>
                  <a:ea typeface="微软雅黑" panose="020B0503020204020204" pitchFamily="34" charset="-122"/>
                </a:rPr>
                <a:t>S2</a:t>
              </a:r>
            </a:p>
          </p:txBody>
        </p:sp>
        <p:cxnSp>
          <p:nvCxnSpPr>
            <p:cNvPr id="321" name="直接箭头连接符 320">
              <a:extLst>
                <a:ext uri="{FF2B5EF4-FFF2-40B4-BE49-F238E27FC236}">
                  <a16:creationId xmlns:a16="http://schemas.microsoft.com/office/drawing/2014/main" id="{5E362BFB-BCDC-2E1A-F579-90283AB14BF8}"/>
                </a:ext>
              </a:extLst>
            </p:cNvPr>
            <p:cNvCxnSpPr>
              <a:cxnSpLocks/>
            </p:cNvCxnSpPr>
            <p:nvPr/>
          </p:nvCxnSpPr>
          <p:spPr bwMode="auto">
            <a:xfrm rot="5400000" flipV="1">
              <a:off x="5305198" y="3047264"/>
              <a:ext cx="0" cy="106566"/>
            </a:xfrm>
            <a:prstGeom prst="straightConnector1">
              <a:avLst/>
            </a:prstGeom>
            <a:solidFill>
              <a:schemeClr val="accent1"/>
            </a:solidFill>
            <a:ln w="9525" cap="flat" cmpd="sng" algn="ctr">
              <a:solidFill>
                <a:schemeClr val="accent1"/>
              </a:solidFill>
              <a:prstDash val="solid"/>
              <a:miter lim="800000"/>
              <a:headEnd type="none" w="med" len="med"/>
              <a:tailEnd type="triangle"/>
            </a:ln>
            <a:effectLst/>
          </p:spPr>
        </p:cxnSp>
        <p:sp>
          <p:nvSpPr>
            <p:cNvPr id="322" name="文本框 321">
              <a:extLst>
                <a:ext uri="{FF2B5EF4-FFF2-40B4-BE49-F238E27FC236}">
                  <a16:creationId xmlns:a16="http://schemas.microsoft.com/office/drawing/2014/main" id="{C0BE11E4-ED1C-2580-A2B7-335D94539D80}"/>
                </a:ext>
              </a:extLst>
            </p:cNvPr>
            <p:cNvSpPr txBox="1"/>
            <p:nvPr/>
          </p:nvSpPr>
          <p:spPr>
            <a:xfrm>
              <a:off x="6965181" y="2977383"/>
              <a:ext cx="389231" cy="207728"/>
            </a:xfrm>
            <a:prstGeom prst="rect">
              <a:avLst/>
            </a:prstGeom>
            <a:noFill/>
          </p:spPr>
          <p:txBody>
            <a:bodyPr wrap="square" rtlCol="0">
              <a:spAutoFit/>
            </a:bodyPr>
            <a:lstStyle/>
            <a:p>
              <a:r>
                <a:rPr lang="en-US" altLang="zh-CN" sz="1000" dirty="0">
                  <a:solidFill>
                    <a:schemeClr val="accent1"/>
                  </a:solidFill>
                  <a:latin typeface="微软雅黑" panose="020B0503020204020204" pitchFamily="34" charset="-122"/>
                  <a:ea typeface="微软雅黑" panose="020B0503020204020204" pitchFamily="34" charset="-122"/>
                </a:rPr>
                <a:t>S3</a:t>
              </a:r>
            </a:p>
          </p:txBody>
        </p:sp>
        <p:cxnSp>
          <p:nvCxnSpPr>
            <p:cNvPr id="323" name="直接箭头连接符 322">
              <a:extLst>
                <a:ext uri="{FF2B5EF4-FFF2-40B4-BE49-F238E27FC236}">
                  <a16:creationId xmlns:a16="http://schemas.microsoft.com/office/drawing/2014/main" id="{8E63E5B4-7719-7FF1-4F03-E959D480E757}"/>
                </a:ext>
              </a:extLst>
            </p:cNvPr>
            <p:cNvCxnSpPr>
              <a:cxnSpLocks/>
            </p:cNvCxnSpPr>
            <p:nvPr/>
          </p:nvCxnSpPr>
          <p:spPr bwMode="auto">
            <a:xfrm rot="16200000" flipV="1">
              <a:off x="6986224" y="3043376"/>
              <a:ext cx="0" cy="106566"/>
            </a:xfrm>
            <a:prstGeom prst="straightConnector1">
              <a:avLst/>
            </a:prstGeom>
            <a:solidFill>
              <a:schemeClr val="accent1"/>
            </a:solidFill>
            <a:ln w="9525" cap="flat" cmpd="sng" algn="ctr">
              <a:solidFill>
                <a:schemeClr val="accent1"/>
              </a:solidFill>
              <a:prstDash val="solid"/>
              <a:miter lim="800000"/>
              <a:headEnd type="none" w="med" len="med"/>
              <a:tailEnd type="triangle"/>
            </a:ln>
            <a:effectLst/>
          </p:spPr>
        </p:cxnSp>
        <p:sp>
          <p:nvSpPr>
            <p:cNvPr id="324" name="任意多边形: 形状 323">
              <a:extLst>
                <a:ext uri="{FF2B5EF4-FFF2-40B4-BE49-F238E27FC236}">
                  <a16:creationId xmlns:a16="http://schemas.microsoft.com/office/drawing/2014/main" id="{B4F023B6-A469-A0BD-1005-F5BBA79B0FA7}"/>
                </a:ext>
              </a:extLst>
            </p:cNvPr>
            <p:cNvSpPr/>
            <p:nvPr/>
          </p:nvSpPr>
          <p:spPr>
            <a:xfrm>
              <a:off x="4336238" y="1647825"/>
              <a:ext cx="1073962" cy="1016000"/>
            </a:xfrm>
            <a:custGeom>
              <a:avLst/>
              <a:gdLst>
                <a:gd name="connsiteX0" fmla="*/ 1073962 w 1073962"/>
                <a:gd name="connsiteY0" fmla="*/ 0 h 1016000"/>
                <a:gd name="connsiteX1" fmla="*/ 400862 w 1073962"/>
                <a:gd name="connsiteY1" fmla="*/ 381000 h 1016000"/>
                <a:gd name="connsiteX2" fmla="*/ 10337 w 1073962"/>
                <a:gd name="connsiteY2" fmla="*/ 809625 h 1016000"/>
                <a:gd name="connsiteX3" fmla="*/ 118287 w 1073962"/>
                <a:gd name="connsiteY3" fmla="*/ 1016000 h 1016000"/>
              </a:gdLst>
              <a:ahLst/>
              <a:cxnLst>
                <a:cxn ang="0">
                  <a:pos x="connsiteX0" y="connsiteY0"/>
                </a:cxn>
                <a:cxn ang="0">
                  <a:pos x="connsiteX1" y="connsiteY1"/>
                </a:cxn>
                <a:cxn ang="0">
                  <a:pos x="connsiteX2" y="connsiteY2"/>
                </a:cxn>
                <a:cxn ang="0">
                  <a:pos x="connsiteX3" y="connsiteY3"/>
                </a:cxn>
              </a:cxnLst>
              <a:rect l="l" t="t" r="r" b="b"/>
              <a:pathLst>
                <a:path w="1073962" h="1016000">
                  <a:moveTo>
                    <a:pt x="1073962" y="0"/>
                  </a:moveTo>
                  <a:cubicBezTo>
                    <a:pt x="826047" y="123031"/>
                    <a:pt x="578133" y="246063"/>
                    <a:pt x="400862" y="381000"/>
                  </a:cubicBezTo>
                  <a:cubicBezTo>
                    <a:pt x="223591" y="515937"/>
                    <a:pt x="57433" y="703792"/>
                    <a:pt x="10337" y="809625"/>
                  </a:cubicBezTo>
                  <a:cubicBezTo>
                    <a:pt x="-36759" y="915458"/>
                    <a:pt x="90770" y="984250"/>
                    <a:pt x="118287" y="1016000"/>
                  </a:cubicBezTo>
                </a:path>
              </a:pathLst>
            </a:custGeom>
            <a:noFill/>
            <a:ln>
              <a:solidFill>
                <a:srgbClr val="FF0000"/>
              </a:solidFill>
              <a:prstDash val="sysDot"/>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5" name="任意多边形: 形状 324">
              <a:extLst>
                <a:ext uri="{FF2B5EF4-FFF2-40B4-BE49-F238E27FC236}">
                  <a16:creationId xmlns:a16="http://schemas.microsoft.com/office/drawing/2014/main" id="{6A3EDDF4-0160-1A2F-C41D-669319338F59}"/>
                </a:ext>
              </a:extLst>
            </p:cNvPr>
            <p:cNvSpPr/>
            <p:nvPr/>
          </p:nvSpPr>
          <p:spPr>
            <a:xfrm>
              <a:off x="4914900" y="2131721"/>
              <a:ext cx="638175" cy="821029"/>
            </a:xfrm>
            <a:custGeom>
              <a:avLst/>
              <a:gdLst>
                <a:gd name="connsiteX0" fmla="*/ 0 w 638175"/>
                <a:gd name="connsiteY0" fmla="*/ 525754 h 821029"/>
                <a:gd name="connsiteX1" fmla="*/ 257175 w 638175"/>
                <a:gd name="connsiteY1" fmla="*/ 268579 h 821029"/>
                <a:gd name="connsiteX2" fmla="*/ 349250 w 638175"/>
                <a:gd name="connsiteY2" fmla="*/ 39979 h 821029"/>
                <a:gd name="connsiteX3" fmla="*/ 460375 w 638175"/>
                <a:gd name="connsiteY3" fmla="*/ 65379 h 821029"/>
                <a:gd name="connsiteX4" fmla="*/ 511175 w 638175"/>
                <a:gd name="connsiteY4" fmla="*/ 674979 h 821029"/>
                <a:gd name="connsiteX5" fmla="*/ 638175 w 638175"/>
                <a:gd name="connsiteY5" fmla="*/ 821029 h 82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75" h="821029">
                  <a:moveTo>
                    <a:pt x="0" y="525754"/>
                  </a:moveTo>
                  <a:cubicBezTo>
                    <a:pt x="99483" y="437647"/>
                    <a:pt x="198967" y="349541"/>
                    <a:pt x="257175" y="268579"/>
                  </a:cubicBezTo>
                  <a:cubicBezTo>
                    <a:pt x="315383" y="187616"/>
                    <a:pt x="315383" y="73846"/>
                    <a:pt x="349250" y="39979"/>
                  </a:cubicBezTo>
                  <a:cubicBezTo>
                    <a:pt x="383117" y="6112"/>
                    <a:pt x="433388" y="-40454"/>
                    <a:pt x="460375" y="65379"/>
                  </a:cubicBezTo>
                  <a:cubicBezTo>
                    <a:pt x="487362" y="171212"/>
                    <a:pt x="481542" y="549037"/>
                    <a:pt x="511175" y="674979"/>
                  </a:cubicBezTo>
                  <a:cubicBezTo>
                    <a:pt x="540808" y="800921"/>
                    <a:pt x="587375" y="804096"/>
                    <a:pt x="638175" y="821029"/>
                  </a:cubicBezTo>
                </a:path>
              </a:pathLst>
            </a:custGeom>
            <a:noFill/>
            <a:ln>
              <a:solidFill>
                <a:srgbClr val="FF0000"/>
              </a:solidFill>
              <a:prstDash val="sysDot"/>
              <a:headEnd type="ova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9" name="矩形: 圆角 25">
            <a:extLst>
              <a:ext uri="{FF2B5EF4-FFF2-40B4-BE49-F238E27FC236}">
                <a16:creationId xmlns:a16="http://schemas.microsoft.com/office/drawing/2014/main" id="{51647956-C1A8-016A-8C7F-B932BA827916}"/>
              </a:ext>
            </a:extLst>
          </p:cNvPr>
          <p:cNvSpPr/>
          <p:nvPr/>
        </p:nvSpPr>
        <p:spPr>
          <a:xfrm>
            <a:off x="7863252" y="3322828"/>
            <a:ext cx="2675302" cy="3436183"/>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420" name="文本框 419">
            <a:extLst>
              <a:ext uri="{FF2B5EF4-FFF2-40B4-BE49-F238E27FC236}">
                <a16:creationId xmlns:a16="http://schemas.microsoft.com/office/drawing/2014/main" id="{354A1767-8FDC-5C30-A3ED-A8F62598CF40}"/>
              </a:ext>
            </a:extLst>
          </p:cNvPr>
          <p:cNvSpPr txBox="1"/>
          <p:nvPr/>
        </p:nvSpPr>
        <p:spPr>
          <a:xfrm>
            <a:off x="7630967" y="3416301"/>
            <a:ext cx="1714542" cy="276999"/>
          </a:xfrm>
          <a:prstGeom prst="rect">
            <a:avLst/>
          </a:prstGeom>
          <a:noFill/>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多项式延迟枚举</a:t>
            </a:r>
            <a:endParaRPr lang="zh-CN" altLang="en-US" sz="1200" b="1" dirty="0"/>
          </a:p>
        </p:txBody>
      </p:sp>
      <p:sp>
        <p:nvSpPr>
          <p:cNvPr id="421" name="文本框 420">
            <a:extLst>
              <a:ext uri="{FF2B5EF4-FFF2-40B4-BE49-F238E27FC236}">
                <a16:creationId xmlns:a16="http://schemas.microsoft.com/office/drawing/2014/main" id="{532E653B-6861-5B04-FC4E-947F1E8A47E8}"/>
              </a:ext>
            </a:extLst>
          </p:cNvPr>
          <p:cNvSpPr txBox="1"/>
          <p:nvPr/>
        </p:nvSpPr>
        <p:spPr>
          <a:xfrm>
            <a:off x="7848966" y="3833072"/>
            <a:ext cx="712911" cy="400110"/>
          </a:xfrm>
          <a:prstGeom prst="rect">
            <a:avLst/>
          </a:prstGeom>
          <a:noFill/>
        </p:spPr>
        <p:txBody>
          <a:bodyPr wrap="square" rtlCol="0">
            <a:sp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多项式</a:t>
            </a:r>
            <a:endParaRPr lang="en-US" altLang="zh-CN" sz="1000" dirty="0">
              <a:solidFill>
                <a:srgbClr val="FF0000"/>
              </a:solidFill>
              <a:latin typeface="微软雅黑" panose="020B0503020204020204" pitchFamily="34" charset="-122"/>
              <a:ea typeface="微软雅黑" panose="020B0503020204020204" pitchFamily="34" charset="-122"/>
            </a:endParaRPr>
          </a:p>
          <a:p>
            <a:pPr algn="ctr"/>
            <a:r>
              <a:rPr lang="zh-CN" altLang="en-US" sz="1000" dirty="0">
                <a:solidFill>
                  <a:srgbClr val="FF0000"/>
                </a:solidFill>
                <a:latin typeface="微软雅黑" panose="020B0503020204020204" pitchFamily="34" charset="-122"/>
                <a:ea typeface="微软雅黑" panose="020B0503020204020204" pitchFamily="34" charset="-122"/>
              </a:rPr>
              <a:t>时间</a:t>
            </a:r>
          </a:p>
        </p:txBody>
      </p:sp>
      <p:sp>
        <p:nvSpPr>
          <p:cNvPr id="422" name="文本框 421">
            <a:extLst>
              <a:ext uri="{FF2B5EF4-FFF2-40B4-BE49-F238E27FC236}">
                <a16:creationId xmlns:a16="http://schemas.microsoft.com/office/drawing/2014/main" id="{31EB7BE0-78BD-15A1-55F7-0B66D971787D}"/>
              </a:ext>
            </a:extLst>
          </p:cNvPr>
          <p:cNvSpPr txBox="1"/>
          <p:nvPr/>
        </p:nvSpPr>
        <p:spPr>
          <a:xfrm>
            <a:off x="8454474" y="4490565"/>
            <a:ext cx="612307" cy="400110"/>
          </a:xfrm>
          <a:prstGeom prst="rect">
            <a:avLst/>
          </a:prstGeom>
          <a:noFill/>
        </p:spPr>
        <p:txBody>
          <a:bodyPr wrap="square" rtlCol="0">
            <a:sp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多项式</a:t>
            </a:r>
            <a:endParaRPr lang="en-US" altLang="zh-CN" sz="1000" dirty="0">
              <a:solidFill>
                <a:srgbClr val="FF0000"/>
              </a:solidFill>
              <a:latin typeface="微软雅黑" panose="020B0503020204020204" pitchFamily="34" charset="-122"/>
              <a:ea typeface="微软雅黑" panose="020B0503020204020204" pitchFamily="34" charset="-122"/>
            </a:endParaRPr>
          </a:p>
          <a:p>
            <a:pPr algn="ctr"/>
            <a:r>
              <a:rPr lang="zh-CN" altLang="en-US" sz="1000" dirty="0">
                <a:solidFill>
                  <a:srgbClr val="FF0000"/>
                </a:solidFill>
                <a:latin typeface="微软雅黑" panose="020B0503020204020204" pitchFamily="34" charset="-122"/>
                <a:ea typeface="微软雅黑" panose="020B0503020204020204" pitchFamily="34" charset="-122"/>
              </a:rPr>
              <a:t>时间</a:t>
            </a:r>
          </a:p>
        </p:txBody>
      </p:sp>
      <p:sp>
        <p:nvSpPr>
          <p:cNvPr id="425" name="PA-A000320150529F30PPSH-3574">
            <a:extLst>
              <a:ext uri="{FF2B5EF4-FFF2-40B4-BE49-F238E27FC236}">
                <a16:creationId xmlns:a16="http://schemas.microsoft.com/office/drawing/2014/main" id="{9B36B1AC-C2B4-F7AC-C2EF-17CE3F2B6C36}"/>
              </a:ext>
            </a:extLst>
          </p:cNvPr>
          <p:cNvSpPr>
            <a:spLocks/>
          </p:cNvSpPr>
          <p:nvPr>
            <p:custDataLst>
              <p:tags r:id="rId3"/>
            </p:custDataLst>
          </p:nvPr>
        </p:nvSpPr>
        <p:spPr bwMode="auto">
          <a:xfrm>
            <a:off x="6033395" y="4069179"/>
            <a:ext cx="412482" cy="277955"/>
          </a:xfrm>
          <a:prstGeom prst="rightArrow">
            <a:avLst/>
          </a:prstGeom>
          <a:noFill/>
          <a:ln>
            <a:solidFill>
              <a:schemeClr val="tx1"/>
            </a:solid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29" name="PA-A000320150529F30PPSH-3574">
            <a:extLst>
              <a:ext uri="{FF2B5EF4-FFF2-40B4-BE49-F238E27FC236}">
                <a16:creationId xmlns:a16="http://schemas.microsoft.com/office/drawing/2014/main" id="{E0A65C8B-2FDA-47B4-B471-512481C873D0}"/>
              </a:ext>
            </a:extLst>
          </p:cNvPr>
          <p:cNvSpPr>
            <a:spLocks/>
          </p:cNvSpPr>
          <p:nvPr>
            <p:custDataLst>
              <p:tags r:id="rId4"/>
            </p:custDataLst>
          </p:nvPr>
        </p:nvSpPr>
        <p:spPr bwMode="auto">
          <a:xfrm>
            <a:off x="4597853" y="4819576"/>
            <a:ext cx="288000" cy="394848"/>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8" name="PA-A000320150529F30PPSH-3574">
            <a:extLst>
              <a:ext uri="{FF2B5EF4-FFF2-40B4-BE49-F238E27FC236}">
                <a16:creationId xmlns:a16="http://schemas.microsoft.com/office/drawing/2014/main" id="{AA9F8D20-F47A-40DA-8624-FC59EDAAE909}"/>
              </a:ext>
            </a:extLst>
          </p:cNvPr>
          <p:cNvSpPr>
            <a:spLocks/>
          </p:cNvSpPr>
          <p:nvPr>
            <p:custDataLst>
              <p:tags r:id="rId5"/>
            </p:custDataLst>
          </p:nvPr>
        </p:nvSpPr>
        <p:spPr bwMode="auto">
          <a:xfrm>
            <a:off x="7597485" y="4772090"/>
            <a:ext cx="288000" cy="394848"/>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283" name="组合 282">
            <a:extLst>
              <a:ext uri="{FF2B5EF4-FFF2-40B4-BE49-F238E27FC236}">
                <a16:creationId xmlns:a16="http://schemas.microsoft.com/office/drawing/2014/main" id="{02A9FBD8-D2FB-4FF9-AAC0-BDE699ECE10E}"/>
              </a:ext>
            </a:extLst>
          </p:cNvPr>
          <p:cNvGrpSpPr/>
          <p:nvPr/>
        </p:nvGrpSpPr>
        <p:grpSpPr>
          <a:xfrm>
            <a:off x="1995741" y="5930789"/>
            <a:ext cx="8175388" cy="850400"/>
            <a:chOff x="1266059" y="-850089"/>
            <a:chExt cx="7900771" cy="1010504"/>
          </a:xfrm>
        </p:grpSpPr>
        <p:sp>
          <p:nvSpPr>
            <p:cNvPr id="284" name="矩形: 圆角 28">
              <a:extLst>
                <a:ext uri="{FF2B5EF4-FFF2-40B4-BE49-F238E27FC236}">
                  <a16:creationId xmlns:a16="http://schemas.microsoft.com/office/drawing/2014/main" id="{86A51342-9A2D-4DFD-B9D7-929117690D42}"/>
                </a:ext>
              </a:extLst>
            </p:cNvPr>
            <p:cNvSpPr/>
            <p:nvPr/>
          </p:nvSpPr>
          <p:spPr>
            <a:xfrm>
              <a:off x="1276289" y="-846980"/>
              <a:ext cx="7890539" cy="1007395"/>
            </a:xfrm>
            <a:prstGeom prst="roundRect">
              <a:avLst>
                <a:gd name="adj" fmla="val 7412"/>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dirty="0">
                <a:solidFill>
                  <a:prstClr val="white"/>
                </a:solidFill>
                <a:latin typeface="Calibri"/>
                <a:ea typeface="等线" panose="02010600030101010101" pitchFamily="2" charset="-122"/>
              </a:endParaRPr>
            </a:p>
          </p:txBody>
        </p:sp>
        <p:sp>
          <p:nvSpPr>
            <p:cNvPr id="285" name="矩形 284">
              <a:extLst>
                <a:ext uri="{FF2B5EF4-FFF2-40B4-BE49-F238E27FC236}">
                  <a16:creationId xmlns:a16="http://schemas.microsoft.com/office/drawing/2014/main" id="{99166737-BD75-4472-8476-2137DAAFB8B4}"/>
                </a:ext>
              </a:extLst>
            </p:cNvPr>
            <p:cNvSpPr/>
            <p:nvPr/>
          </p:nvSpPr>
          <p:spPr>
            <a:xfrm>
              <a:off x="1266059" y="-850089"/>
              <a:ext cx="7900771" cy="932590"/>
            </a:xfrm>
            <a:prstGeom prst="rect">
              <a:avLst/>
            </a:prstGeom>
          </p:spPr>
          <p:txBody>
            <a:bodyPr wrap="square">
              <a:spAutoFit/>
            </a:bodyPr>
            <a:lstStyle/>
            <a:p>
              <a:pPr>
                <a:lnSpc>
                  <a:spcPct val="135000"/>
                </a:lnSpc>
                <a:spcBef>
                  <a:spcPts val="1200"/>
                </a:spcBef>
                <a:defRPr/>
              </a:pPr>
              <a:r>
                <a:rPr lang="zh-CN" altLang="en-US" sz="2000" b="1" dirty="0">
                  <a:solidFill>
                    <a:prstClr val="white"/>
                  </a:solidFill>
                  <a:latin typeface="微软雅黑" panose="020B0503020204020204" pitchFamily="34" charset="-122"/>
                  <a:ea typeface="微软雅黑" panose="020B0503020204020204" pitchFamily="34" charset="-122"/>
                </a:rPr>
                <a:t>获中国计算机学会自然科学</a:t>
              </a:r>
              <a:r>
                <a:rPr lang="zh-CN" altLang="en-US" sz="2000" b="1" dirty="0">
                  <a:solidFill>
                    <a:srgbClr val="FFFF00"/>
                  </a:solidFill>
                  <a:latin typeface="微软雅黑" panose="020B0503020204020204" pitchFamily="34" charset="-122"/>
                  <a:ea typeface="微软雅黑" panose="020B0503020204020204" pitchFamily="34" charset="-122"/>
                </a:rPr>
                <a:t>二等奖</a:t>
              </a:r>
              <a:r>
                <a:rPr lang="zh-CN" altLang="en-US" b="1" dirty="0">
                  <a:solidFill>
                    <a:prstClr val="white"/>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排名</a:t>
              </a:r>
              <a:r>
                <a:rPr lang="en-US" altLang="zh-CN" b="1" dirty="0">
                  <a:solidFill>
                    <a:srgbClr val="FFFF00"/>
                  </a:solidFill>
                  <a:latin typeface="微软雅黑" panose="020B0503020204020204" pitchFamily="34" charset="-122"/>
                  <a:ea typeface="微软雅黑" panose="020B0503020204020204" pitchFamily="34" charset="-122"/>
                </a:rPr>
                <a:t>1</a:t>
              </a:r>
              <a:r>
                <a:rPr lang="zh-CN" altLang="en-US" b="1" dirty="0">
                  <a:solidFill>
                    <a:prstClr val="white"/>
                  </a:solidFill>
                  <a:latin typeface="微软雅黑" panose="020B0503020204020204" pitchFamily="34" charset="-122"/>
                  <a:ea typeface="微软雅黑" panose="020B0503020204020204" pitchFamily="34" charset="-122"/>
                </a:rPr>
                <a:t>）</a:t>
              </a:r>
              <a:endParaRPr lang="en-US" altLang="zh-CN" b="1" dirty="0">
                <a:solidFill>
                  <a:prstClr val="white"/>
                </a:solidFill>
                <a:latin typeface="微软雅黑" panose="020B0503020204020204" pitchFamily="34" charset="-122"/>
                <a:ea typeface="微软雅黑" panose="020B0503020204020204" pitchFamily="34" charset="-122"/>
              </a:endParaRPr>
            </a:p>
            <a:p>
              <a:pPr algn="ctr"/>
              <a:r>
                <a:rPr lang="en-US" altLang="zh-CN" b="1" dirty="0">
                  <a:solidFill>
                    <a:prstClr val="white"/>
                  </a:solidFill>
                  <a:latin typeface="微软雅黑" panose="020B0503020204020204" pitchFamily="34" charset="-122"/>
                  <a:ea typeface="微软雅黑" panose="020B0503020204020204" pitchFamily="34" charset="-122"/>
                </a:rPr>
                <a:t>                                        ————</a:t>
              </a:r>
              <a:r>
                <a:rPr lang="zh-CN" altLang="en-US" b="1" dirty="0">
                  <a:solidFill>
                    <a:prstClr val="white"/>
                  </a:solidFill>
                  <a:latin typeface="微软雅黑" panose="020B0503020204020204" pitchFamily="34" charset="-122"/>
                  <a:ea typeface="微软雅黑" panose="020B0503020204020204" pitchFamily="34" charset="-122"/>
                </a:rPr>
                <a:t>“大图数据凝聚子图挖掘基础理论与方法”</a:t>
              </a:r>
              <a:endParaRPr lang="en-US" altLang="zh-CN" b="1" dirty="0">
                <a:solidFill>
                  <a:prstClr val="white"/>
                </a:solidFill>
                <a:latin typeface="微软雅黑" panose="020B0503020204020204" pitchFamily="34" charset="-122"/>
                <a:ea typeface="微软雅黑" panose="020B0503020204020204" pitchFamily="34" charset="-122"/>
              </a:endParaRPr>
            </a:p>
          </p:txBody>
        </p:sp>
      </p:grpSp>
      <p:sp>
        <p:nvSpPr>
          <p:cNvPr id="286" name="文本框 285">
            <a:extLst>
              <a:ext uri="{FF2B5EF4-FFF2-40B4-BE49-F238E27FC236}">
                <a16:creationId xmlns:a16="http://schemas.microsoft.com/office/drawing/2014/main" id="{21E701D6-61D1-435F-9241-8B839BB9F797}"/>
              </a:ext>
            </a:extLst>
          </p:cNvPr>
          <p:cNvSpPr txBox="1"/>
          <p:nvPr/>
        </p:nvSpPr>
        <p:spPr>
          <a:xfrm>
            <a:off x="9871344" y="1460137"/>
            <a:ext cx="860403" cy="369332"/>
          </a:xfrm>
          <a:prstGeom prst="rect">
            <a:avLst/>
          </a:prstGeom>
          <a:noFill/>
          <a:ln w="12700">
            <a:noFill/>
          </a:ln>
        </p:spPr>
        <p:txBody>
          <a:bodyPr vert="horz"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难算</a:t>
            </a:r>
            <a:endParaRPr lang="zh-CN" altLang="en-US" dirty="0">
              <a:solidFill>
                <a:srgbClr val="C00000"/>
              </a:solidFill>
            </a:endParaRPr>
          </a:p>
        </p:txBody>
      </p:sp>
      <p:sp>
        <p:nvSpPr>
          <p:cNvPr id="287" name="文本框 286">
            <a:extLst>
              <a:ext uri="{FF2B5EF4-FFF2-40B4-BE49-F238E27FC236}">
                <a16:creationId xmlns:a16="http://schemas.microsoft.com/office/drawing/2014/main" id="{9576D531-5D57-44D1-B32B-5E787F184538}"/>
              </a:ext>
            </a:extLst>
          </p:cNvPr>
          <p:cNvSpPr txBox="1"/>
          <p:nvPr/>
        </p:nvSpPr>
        <p:spPr>
          <a:xfrm>
            <a:off x="9871344" y="1924033"/>
            <a:ext cx="860403" cy="369332"/>
          </a:xfrm>
          <a:prstGeom prst="rect">
            <a:avLst/>
          </a:prstGeom>
          <a:noFill/>
          <a:ln w="12700">
            <a:noFill/>
          </a:ln>
        </p:spPr>
        <p:txBody>
          <a:bodyPr vert="horz"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可算</a:t>
            </a:r>
            <a:endParaRPr lang="zh-CN" altLang="en-US" dirty="0">
              <a:solidFill>
                <a:srgbClr val="C00000"/>
              </a:solidFill>
            </a:endParaRPr>
          </a:p>
        </p:txBody>
      </p:sp>
      <p:sp>
        <p:nvSpPr>
          <p:cNvPr id="288" name="文本框 287">
            <a:extLst>
              <a:ext uri="{FF2B5EF4-FFF2-40B4-BE49-F238E27FC236}">
                <a16:creationId xmlns:a16="http://schemas.microsoft.com/office/drawing/2014/main" id="{B31B5BF5-5E05-4668-863D-D38F17137096}"/>
              </a:ext>
            </a:extLst>
          </p:cNvPr>
          <p:cNvSpPr txBox="1"/>
          <p:nvPr/>
        </p:nvSpPr>
        <p:spPr>
          <a:xfrm>
            <a:off x="9871344" y="2387928"/>
            <a:ext cx="860403" cy="369332"/>
          </a:xfrm>
          <a:prstGeom prst="rect">
            <a:avLst/>
          </a:prstGeom>
          <a:noFill/>
          <a:ln w="12700">
            <a:noFill/>
          </a:ln>
        </p:spPr>
        <p:txBody>
          <a:bodyPr vert="horz"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秒算</a:t>
            </a:r>
            <a:endParaRPr lang="zh-CN" altLang="en-US" dirty="0">
              <a:solidFill>
                <a:srgbClr val="C00000"/>
              </a:solidFill>
            </a:endParaRPr>
          </a:p>
        </p:txBody>
      </p:sp>
      <p:sp>
        <p:nvSpPr>
          <p:cNvPr id="289" name="PA-A000320150529F30PPSH-3574">
            <a:extLst>
              <a:ext uri="{FF2B5EF4-FFF2-40B4-BE49-F238E27FC236}">
                <a16:creationId xmlns:a16="http://schemas.microsoft.com/office/drawing/2014/main" id="{F0A8DDC4-3DF8-4BAF-A130-CBFEBC562521}"/>
              </a:ext>
            </a:extLst>
          </p:cNvPr>
          <p:cNvSpPr>
            <a:spLocks/>
          </p:cNvSpPr>
          <p:nvPr>
            <p:custDataLst>
              <p:tags r:id="rId6"/>
            </p:custDataLst>
          </p:nvPr>
        </p:nvSpPr>
        <p:spPr bwMode="auto">
          <a:xfrm rot="5400000">
            <a:off x="10204344" y="1774151"/>
            <a:ext cx="194400" cy="2052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0" name="PA-A000320150529F30PPSH-3574">
            <a:extLst>
              <a:ext uri="{FF2B5EF4-FFF2-40B4-BE49-F238E27FC236}">
                <a16:creationId xmlns:a16="http://schemas.microsoft.com/office/drawing/2014/main" id="{0AB7B22B-EAD7-46B5-8FA1-D635ABCAA4D9}"/>
              </a:ext>
            </a:extLst>
          </p:cNvPr>
          <p:cNvSpPr>
            <a:spLocks/>
          </p:cNvSpPr>
          <p:nvPr>
            <p:custDataLst>
              <p:tags r:id="rId7"/>
            </p:custDataLst>
          </p:nvPr>
        </p:nvSpPr>
        <p:spPr bwMode="auto">
          <a:xfrm rot="5400000">
            <a:off x="10204344" y="2238047"/>
            <a:ext cx="194400" cy="2052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矩形 7">
            <a:extLst>
              <a:ext uri="{FF2B5EF4-FFF2-40B4-BE49-F238E27FC236}">
                <a16:creationId xmlns:a16="http://schemas.microsoft.com/office/drawing/2014/main" id="{E73B17F2-CEAB-D68F-C8FC-E59992A8079D}"/>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图计算理论创新</a:t>
            </a:r>
          </a:p>
        </p:txBody>
      </p:sp>
    </p:spTree>
    <p:custDataLst>
      <p:tags r:id="rId1"/>
    </p:custDataLst>
    <p:extLst>
      <p:ext uri="{BB962C8B-B14F-4D97-AF65-F5344CB8AC3E}">
        <p14:creationId xmlns:p14="http://schemas.microsoft.com/office/powerpoint/2010/main" val="2107265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 calcmode="lin" valueType="num">
                                      <p:cBhvr additive="base">
                                        <p:cTn id="7" dur="500" fill="hold"/>
                                        <p:tgtEl>
                                          <p:spTgt spid="283"/>
                                        </p:tgtEl>
                                        <p:attrNameLst>
                                          <p:attrName>ppt_x</p:attrName>
                                        </p:attrNameLst>
                                      </p:cBhvr>
                                      <p:tavLst>
                                        <p:tav tm="0">
                                          <p:val>
                                            <p:strVal val="#ppt_x"/>
                                          </p:val>
                                        </p:tav>
                                        <p:tav tm="100000">
                                          <p:val>
                                            <p:strVal val="#ppt_x"/>
                                          </p:val>
                                        </p:tav>
                                      </p:tavLst>
                                    </p:anim>
                                    <p:anim calcmode="lin" valueType="num">
                                      <p:cBhvr additive="base">
                                        <p:cTn id="8"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22</a:t>
            </a:fld>
            <a:endParaRPr lang="zh-CN" altLang="en-US" dirty="0">
              <a:solidFill>
                <a:prstClr val="white"/>
              </a:solidFill>
              <a:latin typeface="Calibri"/>
              <a:ea typeface="等线" panose="02010600030101010101" pitchFamily="2" charset="-122"/>
            </a:endParaRPr>
          </a:p>
        </p:txBody>
      </p:sp>
      <p:sp>
        <p:nvSpPr>
          <p:cNvPr id="313" name="矩形 312">
            <a:extLst>
              <a:ext uri="{FF2B5EF4-FFF2-40B4-BE49-F238E27FC236}">
                <a16:creationId xmlns:a16="http://schemas.microsoft.com/office/drawing/2014/main" id="{88875D24-D2D1-452C-B99C-AB40027F853D}"/>
              </a:ext>
            </a:extLst>
          </p:cNvPr>
          <p:cNvSpPr/>
          <p:nvPr/>
        </p:nvSpPr>
        <p:spPr>
          <a:xfrm>
            <a:off x="2020882" y="871159"/>
            <a:ext cx="8475915" cy="525657"/>
          </a:xfrm>
          <a:prstGeom prst="rect">
            <a:avLst/>
          </a:prstGeom>
        </p:spPr>
        <p:txBody>
          <a:bodyPr wrap="square">
            <a:spAutoFit/>
          </a:bodyPr>
          <a:lstStyle/>
          <a:p>
            <a:pPr marL="54900">
              <a:lnSpc>
                <a:spcPct val="130000"/>
              </a:lnSpc>
              <a:spcAft>
                <a:spcPts val="600"/>
              </a:spcAft>
              <a:defRPr/>
            </a:pPr>
            <a:r>
              <a:rPr lang="zh-CN" altLang="en-US" sz="2400" b="1" dirty="0">
                <a:solidFill>
                  <a:srgbClr val="000099"/>
                </a:solidFill>
                <a:latin typeface="微软雅黑" panose="020B0503020204020204" pitchFamily="34" charset="-122"/>
                <a:ea typeface="微软雅黑" panose="020B0503020204020204" pitchFamily="34" charset="-122"/>
              </a:rPr>
              <a:t>高阶子图的渐近分析框架</a:t>
            </a:r>
          </a:p>
        </p:txBody>
      </p:sp>
      <p:grpSp>
        <p:nvGrpSpPr>
          <p:cNvPr id="314" name="组合 313"/>
          <p:cNvGrpSpPr>
            <a:grpSpLocks noChangeAspect="1"/>
          </p:cNvGrpSpPr>
          <p:nvPr/>
        </p:nvGrpSpPr>
        <p:grpSpPr>
          <a:xfrm>
            <a:off x="1854876" y="1015449"/>
            <a:ext cx="223143" cy="216000"/>
            <a:chOff x="399602" y="2619266"/>
            <a:chExt cx="334713" cy="324000"/>
          </a:xfrm>
        </p:grpSpPr>
        <p:sp>
          <p:nvSpPr>
            <p:cNvPr id="315" name="椭圆 314"/>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316" name="右箭头 315"/>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成果一：图谱挖掘的渐近计算理论与方法</a:t>
            </a:r>
          </a:p>
        </p:txBody>
      </p:sp>
      <p:grpSp>
        <p:nvGrpSpPr>
          <p:cNvPr id="5" name="组合 4">
            <a:extLst>
              <a:ext uri="{FF2B5EF4-FFF2-40B4-BE49-F238E27FC236}">
                <a16:creationId xmlns:a16="http://schemas.microsoft.com/office/drawing/2014/main" id="{D3AD05E9-6A26-4367-BFE1-A338FA0A0557}"/>
              </a:ext>
            </a:extLst>
          </p:cNvPr>
          <p:cNvGrpSpPr/>
          <p:nvPr/>
        </p:nvGrpSpPr>
        <p:grpSpPr>
          <a:xfrm>
            <a:off x="2020881" y="1852076"/>
            <a:ext cx="8024989" cy="961289"/>
            <a:chOff x="496881" y="1852075"/>
            <a:chExt cx="7497768" cy="961289"/>
          </a:xfrm>
        </p:grpSpPr>
        <p:sp>
          <p:nvSpPr>
            <p:cNvPr id="56" name="文本框 55">
              <a:extLst>
                <a:ext uri="{FF2B5EF4-FFF2-40B4-BE49-F238E27FC236}">
                  <a16:creationId xmlns:a16="http://schemas.microsoft.com/office/drawing/2014/main" id="{9EFFEB66-4739-45D8-BFAA-CFFDECA3F6E2}"/>
                </a:ext>
              </a:extLst>
            </p:cNvPr>
            <p:cNvSpPr txBox="1"/>
            <p:nvPr/>
          </p:nvSpPr>
          <p:spPr>
            <a:xfrm>
              <a:off x="1610522" y="1852075"/>
              <a:ext cx="6384127" cy="961289"/>
            </a:xfrm>
            <a:prstGeom prst="rect">
              <a:avLst/>
            </a:prstGeom>
            <a:noFill/>
          </p:spPr>
          <p:txBody>
            <a:bodyPr wrap="square">
              <a:spAutoFit/>
            </a:bodyPr>
            <a:lstStyle/>
            <a:p>
              <a:pPr marL="54900">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提出了高阶子图的</a:t>
              </a:r>
              <a:r>
                <a:rPr lang="zh-CN" altLang="en-US" sz="2000" b="1" dirty="0">
                  <a:solidFill>
                    <a:srgbClr val="C00000"/>
                  </a:solidFill>
                  <a:latin typeface="微软雅黑" panose="020B0503020204020204" pitchFamily="34" charset="-122"/>
                  <a:ea typeface="微软雅黑" panose="020B0503020204020204" pitchFamily="34" charset="-122"/>
                </a:rPr>
                <a:t>组合计数</a:t>
              </a:r>
              <a:r>
                <a:rPr lang="zh-CN" altLang="en-US" sz="2000" b="1" dirty="0">
                  <a:latin typeface="微软雅黑" panose="020B0503020204020204" pitchFamily="34" charset="-122"/>
                  <a:ea typeface="微软雅黑" panose="020B0503020204020204" pitchFamily="34" charset="-122"/>
                </a:rPr>
                <a:t>理论与方法</a:t>
              </a:r>
              <a:endParaRPr lang="en-US" altLang="zh-CN" sz="2000" b="1" dirty="0">
                <a:latin typeface="微软雅黑" panose="020B0503020204020204" pitchFamily="34" charset="-122"/>
                <a:ea typeface="微软雅黑" panose="020B0503020204020204" pitchFamily="34" charset="-122"/>
              </a:endParaRPr>
            </a:p>
            <a:p>
              <a:pPr marL="54900">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构建了“组合计数”</a:t>
              </a:r>
              <a:r>
                <a:rPr lang="en-US" altLang="zh-CN" sz="2000" b="1" dirty="0">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渐近式路径采样</a:t>
              </a:r>
              <a:r>
                <a:rPr lang="zh-CN" altLang="en-US" sz="2000" b="1" dirty="0">
                  <a:latin typeface="微软雅黑" panose="020B0503020204020204" pitchFamily="34" charset="-122"/>
                  <a:ea typeface="微软雅黑" panose="020B0503020204020204" pitchFamily="34" charset="-122"/>
                </a:rPr>
                <a:t>”的计算框架</a:t>
              </a:r>
              <a:endParaRPr lang="en-US" altLang="zh-CN" sz="2000" b="1"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2AF9389A-92C2-48B6-9EFF-D826BB28B466}"/>
                </a:ext>
              </a:extLst>
            </p:cNvPr>
            <p:cNvSpPr txBox="1"/>
            <p:nvPr/>
          </p:nvSpPr>
          <p:spPr>
            <a:xfrm>
              <a:off x="496881" y="1852075"/>
              <a:ext cx="1517508"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C00000"/>
                  </a:solidFill>
                  <a:latin typeface="微软雅黑" panose="020B0503020204020204" pitchFamily="34" charset="-122"/>
                  <a:ea typeface="微软雅黑" panose="020B0503020204020204" pitchFamily="34" charset="-122"/>
                </a:rPr>
                <a:t>我们：</a:t>
              </a:r>
              <a:endParaRPr lang="en-US" altLang="zh-CN" sz="2000" b="1" dirty="0">
                <a:latin typeface="微软雅黑" panose="020B0503020204020204" pitchFamily="34" charset="-122"/>
                <a:ea typeface="微软雅黑" panose="020B0503020204020204" pitchFamily="34" charset="-122"/>
              </a:endParaRPr>
            </a:p>
          </p:txBody>
        </p:sp>
      </p:grpSp>
      <p:sp>
        <p:nvSpPr>
          <p:cNvPr id="60" name="文本框 59">
            <a:extLst>
              <a:ext uri="{FF2B5EF4-FFF2-40B4-BE49-F238E27FC236}">
                <a16:creationId xmlns:a16="http://schemas.microsoft.com/office/drawing/2014/main" id="{25A49FFB-B114-4AA7-9C14-EEBBF81E8AE3}"/>
              </a:ext>
            </a:extLst>
          </p:cNvPr>
          <p:cNvSpPr txBox="1"/>
          <p:nvPr/>
        </p:nvSpPr>
        <p:spPr>
          <a:xfrm>
            <a:off x="2020881" y="1394991"/>
            <a:ext cx="7697388"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000099"/>
                </a:solidFill>
                <a:latin typeface="微软雅黑" panose="020B0503020204020204" pitchFamily="34" charset="-122"/>
                <a:ea typeface="微软雅黑" panose="020B0503020204020204" pitchFamily="34" charset="-122"/>
              </a:rPr>
              <a:t>传统：</a:t>
            </a:r>
            <a:r>
              <a:rPr lang="en-US" altLang="zh-CN" sz="2000" b="1" dirty="0">
                <a:latin typeface="微软雅黑" panose="020B0503020204020204" pitchFamily="34" charset="-122"/>
                <a:ea typeface="微软雅黑" panose="020B0503020204020204" pitchFamily="34" charset="-122"/>
              </a:rPr>
              <a:t> K</a:t>
            </a:r>
            <a:r>
              <a:rPr lang="zh-CN" altLang="en-US" sz="2000" b="1" dirty="0">
                <a:latin typeface="微软雅黑" panose="020B0503020204020204" pitchFamily="34" charset="-122"/>
                <a:ea typeface="微软雅黑" panose="020B0503020204020204" pitchFamily="34" charset="-122"/>
              </a:rPr>
              <a:t>团高阶子图枚举计数，子图数量指数爆炸，难以计算</a:t>
            </a:r>
            <a:endParaRPr lang="en-US" altLang="zh-CN" sz="2000" b="1" dirty="0">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738214FD-B6AB-48DE-B7D8-97BB2A622525}"/>
              </a:ext>
            </a:extLst>
          </p:cNvPr>
          <p:cNvSpPr txBox="1"/>
          <p:nvPr/>
        </p:nvSpPr>
        <p:spPr>
          <a:xfrm>
            <a:off x="9871344" y="1460137"/>
            <a:ext cx="860403" cy="369332"/>
          </a:xfrm>
          <a:prstGeom prst="rect">
            <a:avLst/>
          </a:prstGeom>
          <a:noFill/>
          <a:ln w="12700">
            <a:noFill/>
          </a:ln>
        </p:spPr>
        <p:txBody>
          <a:bodyPr vert="horz"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难算</a:t>
            </a:r>
            <a:endParaRPr lang="zh-CN" altLang="en-US" dirty="0">
              <a:solidFill>
                <a:srgbClr val="C00000"/>
              </a:solidFill>
            </a:endParaRPr>
          </a:p>
        </p:txBody>
      </p:sp>
      <p:sp>
        <p:nvSpPr>
          <p:cNvPr id="73" name="文本框 72">
            <a:extLst>
              <a:ext uri="{FF2B5EF4-FFF2-40B4-BE49-F238E27FC236}">
                <a16:creationId xmlns:a16="http://schemas.microsoft.com/office/drawing/2014/main" id="{9CF921DD-D40C-4D80-942F-A6F31AED201D}"/>
              </a:ext>
            </a:extLst>
          </p:cNvPr>
          <p:cNvSpPr txBox="1"/>
          <p:nvPr/>
        </p:nvSpPr>
        <p:spPr>
          <a:xfrm>
            <a:off x="9871344" y="1924033"/>
            <a:ext cx="860403" cy="369332"/>
          </a:xfrm>
          <a:prstGeom prst="rect">
            <a:avLst/>
          </a:prstGeom>
          <a:noFill/>
          <a:ln w="12700">
            <a:noFill/>
          </a:ln>
        </p:spPr>
        <p:txBody>
          <a:bodyPr vert="horz"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可算</a:t>
            </a:r>
            <a:endParaRPr lang="zh-CN" altLang="en-US" dirty="0">
              <a:solidFill>
                <a:srgbClr val="C00000"/>
              </a:solidFill>
            </a:endParaRPr>
          </a:p>
        </p:txBody>
      </p:sp>
      <p:sp>
        <p:nvSpPr>
          <p:cNvPr id="75" name="文本框 74">
            <a:extLst>
              <a:ext uri="{FF2B5EF4-FFF2-40B4-BE49-F238E27FC236}">
                <a16:creationId xmlns:a16="http://schemas.microsoft.com/office/drawing/2014/main" id="{5D3CF5A6-7574-4634-8A53-95452331478C}"/>
              </a:ext>
            </a:extLst>
          </p:cNvPr>
          <p:cNvSpPr txBox="1"/>
          <p:nvPr/>
        </p:nvSpPr>
        <p:spPr>
          <a:xfrm>
            <a:off x="9871344" y="2387928"/>
            <a:ext cx="860403" cy="369332"/>
          </a:xfrm>
          <a:prstGeom prst="rect">
            <a:avLst/>
          </a:prstGeom>
          <a:noFill/>
          <a:ln w="12700">
            <a:noFill/>
          </a:ln>
        </p:spPr>
        <p:txBody>
          <a:bodyPr vert="horz"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秒算</a:t>
            </a:r>
            <a:endParaRPr lang="zh-CN" altLang="en-US" dirty="0">
              <a:solidFill>
                <a:srgbClr val="C00000"/>
              </a:solidFill>
            </a:endParaRPr>
          </a:p>
        </p:txBody>
      </p:sp>
      <p:grpSp>
        <p:nvGrpSpPr>
          <p:cNvPr id="117" name="组合 116">
            <a:extLst>
              <a:ext uri="{FF2B5EF4-FFF2-40B4-BE49-F238E27FC236}">
                <a16:creationId xmlns:a16="http://schemas.microsoft.com/office/drawing/2014/main" id="{21AF2BB3-C29B-401D-8685-284385E69EF0}"/>
              </a:ext>
            </a:extLst>
          </p:cNvPr>
          <p:cNvGrpSpPr/>
          <p:nvPr/>
        </p:nvGrpSpPr>
        <p:grpSpPr>
          <a:xfrm>
            <a:off x="2008800" y="6196375"/>
            <a:ext cx="8173960" cy="615227"/>
            <a:chOff x="371045" y="6079363"/>
            <a:chExt cx="8307925" cy="731056"/>
          </a:xfrm>
        </p:grpSpPr>
        <p:sp>
          <p:nvSpPr>
            <p:cNvPr id="118" name="矩形: 圆角 28">
              <a:extLst>
                <a:ext uri="{FF2B5EF4-FFF2-40B4-BE49-F238E27FC236}">
                  <a16:creationId xmlns:a16="http://schemas.microsoft.com/office/drawing/2014/main" id="{0BFF7370-FA28-454D-957A-4F9CEAA56B59}"/>
                </a:ext>
              </a:extLst>
            </p:cNvPr>
            <p:cNvSpPr/>
            <p:nvPr/>
          </p:nvSpPr>
          <p:spPr>
            <a:xfrm>
              <a:off x="381276" y="6079363"/>
              <a:ext cx="8297694" cy="731056"/>
            </a:xfrm>
            <a:prstGeom prst="roundRect">
              <a:avLst>
                <a:gd name="adj" fmla="val 7412"/>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dirty="0">
                <a:solidFill>
                  <a:prstClr val="white"/>
                </a:solidFill>
                <a:latin typeface="Calibri"/>
                <a:ea typeface="等线" panose="02010600030101010101" pitchFamily="2" charset="-122"/>
              </a:endParaRPr>
            </a:p>
          </p:txBody>
        </p:sp>
        <p:sp>
          <p:nvSpPr>
            <p:cNvPr id="119" name="矩形 118">
              <a:extLst>
                <a:ext uri="{FF2B5EF4-FFF2-40B4-BE49-F238E27FC236}">
                  <a16:creationId xmlns:a16="http://schemas.microsoft.com/office/drawing/2014/main" id="{4123AE22-1BC0-49E0-95BD-19AFC7C2B4F7}"/>
                </a:ext>
              </a:extLst>
            </p:cNvPr>
            <p:cNvSpPr/>
            <p:nvPr/>
          </p:nvSpPr>
          <p:spPr>
            <a:xfrm>
              <a:off x="371045" y="6190746"/>
              <a:ext cx="8248105" cy="508277"/>
            </a:xfrm>
            <a:prstGeom prst="rect">
              <a:avLst/>
            </a:prstGeom>
          </p:spPr>
          <p:txBody>
            <a:bodyPr wrap="square">
              <a:spAutoFit/>
            </a:bodyPr>
            <a:lstStyle/>
            <a:p>
              <a:pPr algn="ctr">
                <a:lnSpc>
                  <a:spcPct val="135000"/>
                </a:lnSpc>
                <a:spcBef>
                  <a:spcPts val="600"/>
                </a:spcBef>
                <a:defRPr/>
              </a:pPr>
              <a:r>
                <a:rPr lang="zh-CN" altLang="en-US" b="1" dirty="0">
                  <a:solidFill>
                    <a:prstClr val="white"/>
                  </a:solidFill>
                  <a:latin typeface="微软雅黑" panose="020B0503020204020204" pitchFamily="34" charset="-122"/>
                  <a:ea typeface="微软雅黑" panose="020B0503020204020204" pitchFamily="34" charset="-122"/>
                </a:rPr>
                <a:t>高阶子图分析性能提升</a:t>
              </a:r>
              <a:r>
                <a:rPr lang="en-US" altLang="zh-CN" b="1" dirty="0">
                  <a:solidFill>
                    <a:srgbClr val="FFFF00"/>
                  </a:solidFill>
                  <a:latin typeface="微软雅黑" panose="020B0503020204020204" pitchFamily="34" charset="-122"/>
                  <a:ea typeface="微软雅黑" panose="020B0503020204020204" pitchFamily="34" charset="-122"/>
                </a:rPr>
                <a:t>2</a:t>
              </a:r>
              <a:r>
                <a:rPr lang="zh-CN" altLang="en-US" b="1" dirty="0">
                  <a:solidFill>
                    <a:srgbClr val="FFFF00"/>
                  </a:solidFill>
                  <a:latin typeface="微软雅黑" panose="020B0503020204020204" pitchFamily="34" charset="-122"/>
                  <a:ea typeface="微软雅黑" panose="020B0503020204020204" pitchFamily="34" charset="-122"/>
                </a:rPr>
                <a:t>个以上数量级</a:t>
              </a:r>
              <a:r>
                <a:rPr lang="zh-CN" altLang="en-US" b="1" dirty="0">
                  <a:solidFill>
                    <a:prstClr val="white"/>
                  </a:solidFill>
                  <a:latin typeface="微软雅黑" panose="020B0503020204020204" pitchFamily="34" charset="-122"/>
                  <a:ea typeface="微软雅黑" panose="020B0503020204020204" pitchFamily="34" charset="-122"/>
                </a:rPr>
                <a:t>、实现亿级节点高阶子图分析的</a:t>
              </a:r>
              <a:r>
                <a:rPr lang="zh-CN" altLang="en-US" b="1" dirty="0">
                  <a:solidFill>
                    <a:srgbClr val="FFFF00"/>
                  </a:solidFill>
                  <a:latin typeface="微软雅黑" panose="020B0503020204020204" pitchFamily="34" charset="-122"/>
                  <a:ea typeface="微软雅黑" panose="020B0503020204020204" pitchFamily="34" charset="-122"/>
                </a:rPr>
                <a:t>秒级响应</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grpSp>
      <p:sp>
        <p:nvSpPr>
          <p:cNvPr id="166" name="PA-A000320150529F30PPSH-3574">
            <a:extLst>
              <a:ext uri="{FF2B5EF4-FFF2-40B4-BE49-F238E27FC236}">
                <a16:creationId xmlns:a16="http://schemas.microsoft.com/office/drawing/2014/main" id="{394E5982-63FE-443B-BBD9-59A2110FA946}"/>
              </a:ext>
            </a:extLst>
          </p:cNvPr>
          <p:cNvSpPr>
            <a:spLocks/>
          </p:cNvSpPr>
          <p:nvPr>
            <p:custDataLst>
              <p:tags r:id="rId2"/>
            </p:custDataLst>
          </p:nvPr>
        </p:nvSpPr>
        <p:spPr bwMode="auto">
          <a:xfrm rot="5400000">
            <a:off x="10204344" y="1774151"/>
            <a:ext cx="194400" cy="2052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7" name="PA-A000320150529F30PPSH-3574">
            <a:extLst>
              <a:ext uri="{FF2B5EF4-FFF2-40B4-BE49-F238E27FC236}">
                <a16:creationId xmlns:a16="http://schemas.microsoft.com/office/drawing/2014/main" id="{F68BA5DE-81C8-4CA2-8D7E-D4DC099EBB73}"/>
              </a:ext>
            </a:extLst>
          </p:cNvPr>
          <p:cNvSpPr>
            <a:spLocks/>
          </p:cNvSpPr>
          <p:nvPr>
            <p:custDataLst>
              <p:tags r:id="rId3"/>
            </p:custDataLst>
          </p:nvPr>
        </p:nvSpPr>
        <p:spPr bwMode="auto">
          <a:xfrm rot="5400000">
            <a:off x="10204344" y="2238047"/>
            <a:ext cx="194400" cy="2052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25" name="组合 24">
            <a:extLst>
              <a:ext uri="{FF2B5EF4-FFF2-40B4-BE49-F238E27FC236}">
                <a16:creationId xmlns:a16="http://schemas.microsoft.com/office/drawing/2014/main" id="{5DE2B1FC-D984-4384-8419-6E0362DE92A3}"/>
              </a:ext>
            </a:extLst>
          </p:cNvPr>
          <p:cNvGrpSpPr/>
          <p:nvPr/>
        </p:nvGrpSpPr>
        <p:grpSpPr>
          <a:xfrm>
            <a:off x="1820727" y="2776473"/>
            <a:ext cx="8550549" cy="3379392"/>
            <a:chOff x="567374" y="2776473"/>
            <a:chExt cx="8550549" cy="3379392"/>
          </a:xfrm>
        </p:grpSpPr>
        <p:pic>
          <p:nvPicPr>
            <p:cNvPr id="165" name="图片 164">
              <a:extLst>
                <a:ext uri="{FF2B5EF4-FFF2-40B4-BE49-F238E27FC236}">
                  <a16:creationId xmlns:a16="http://schemas.microsoft.com/office/drawing/2014/main" id="{18727F18-26D2-4A36-9261-C7D4F10B81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7097" y="4831175"/>
              <a:ext cx="954218" cy="665442"/>
            </a:xfrm>
            <a:prstGeom prst="rect">
              <a:avLst/>
            </a:prstGeom>
          </p:spPr>
        </p:pic>
        <p:sp>
          <p:nvSpPr>
            <p:cNvPr id="158" name="PA-A000320150529F30PPSH-3574">
              <a:extLst>
                <a:ext uri="{FF2B5EF4-FFF2-40B4-BE49-F238E27FC236}">
                  <a16:creationId xmlns:a16="http://schemas.microsoft.com/office/drawing/2014/main" id="{AA9F8D20-F47A-40DA-8624-FC59EDAAE909}"/>
                </a:ext>
              </a:extLst>
            </p:cNvPr>
            <p:cNvSpPr>
              <a:spLocks/>
            </p:cNvSpPr>
            <p:nvPr>
              <p:custDataLst>
                <p:tags r:id="rId4"/>
              </p:custDataLst>
            </p:nvPr>
          </p:nvSpPr>
          <p:spPr bwMode="auto">
            <a:xfrm rot="5400000">
              <a:off x="5225074" y="4392096"/>
              <a:ext cx="232352" cy="207749"/>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7" name="PA-A000320150529F30PPSH-3574">
              <a:extLst>
                <a:ext uri="{FF2B5EF4-FFF2-40B4-BE49-F238E27FC236}">
                  <a16:creationId xmlns:a16="http://schemas.microsoft.com/office/drawing/2014/main" id="{F8FB79F6-7B6D-4966-AAD2-5E2F8D18922F}"/>
                </a:ext>
              </a:extLst>
            </p:cNvPr>
            <p:cNvSpPr>
              <a:spLocks/>
            </p:cNvSpPr>
            <p:nvPr>
              <p:custDataLst>
                <p:tags r:id="rId5"/>
              </p:custDataLst>
            </p:nvPr>
          </p:nvSpPr>
          <p:spPr bwMode="auto">
            <a:xfrm>
              <a:off x="3110192" y="3635455"/>
              <a:ext cx="314425" cy="265377"/>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196" name="图片 195">
              <a:extLst>
                <a:ext uri="{FF2B5EF4-FFF2-40B4-BE49-F238E27FC236}">
                  <a16:creationId xmlns:a16="http://schemas.microsoft.com/office/drawing/2014/main" id="{767E59BD-12E5-42B3-BD91-2B6D2B29A8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650" y="2950007"/>
              <a:ext cx="2066291" cy="1680668"/>
            </a:xfrm>
            <a:prstGeom prst="rect">
              <a:avLst/>
            </a:prstGeom>
          </p:spPr>
        </p:pic>
        <p:sp>
          <p:nvSpPr>
            <p:cNvPr id="77" name="矩形: 圆角 25">
              <a:extLst>
                <a:ext uri="{FF2B5EF4-FFF2-40B4-BE49-F238E27FC236}">
                  <a16:creationId xmlns:a16="http://schemas.microsoft.com/office/drawing/2014/main" id="{F54EF48E-47DE-4D73-9690-C7F7A917E326}"/>
                </a:ext>
              </a:extLst>
            </p:cNvPr>
            <p:cNvSpPr/>
            <p:nvPr/>
          </p:nvSpPr>
          <p:spPr>
            <a:xfrm>
              <a:off x="567375" y="2835970"/>
              <a:ext cx="2520279" cy="3319895"/>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F892BC93-005F-4900-B941-58E5286348E6}"/>
                    </a:ext>
                  </a:extLst>
                </p:cNvPr>
                <p:cNvSpPr txBox="1"/>
                <p:nvPr/>
              </p:nvSpPr>
              <p:spPr>
                <a:xfrm>
                  <a:off x="567374" y="4620198"/>
                  <a:ext cx="2469606" cy="28398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枚举计数    </a:t>
                  </a:r>
                  <a:r>
                    <a:rPr lang="zh-CN" altLang="en-US" sz="1200" b="1" kern="100" spc="50"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复杂度：</a:t>
                  </a:r>
                  <a14:m>
                    <m:oMath xmlns:m="http://schemas.openxmlformats.org/officeDocument/2006/math">
                      <m:r>
                        <a:rPr lang="en-US" altLang="zh-CN" sz="1200" b="1" i="1" kern="100" spc="50">
                          <a:solidFill>
                            <a:srgbClr val="000099"/>
                          </a:solidFill>
                          <a:latin typeface="Cambria Math" panose="02040503050406030204" pitchFamily="18" charset="0"/>
                          <a:ea typeface="微软雅黑" panose="020B0503020204020204" pitchFamily="34" charset="-122"/>
                          <a:cs typeface="Times New Roman" panose="02020603050405020304" pitchFamily="18" charset="0"/>
                        </a:rPr>
                        <m:t>𝑶</m:t>
                      </m:r>
                      <m:r>
                        <a:rPr lang="en-US" altLang="zh-CN" sz="1200" b="1" i="1" kern="100" spc="50">
                          <a:solidFill>
                            <a:srgbClr val="000099"/>
                          </a:solidFill>
                          <a:latin typeface="Cambria Math" panose="02040503050406030204" pitchFamily="18" charset="0"/>
                          <a:ea typeface="微软雅黑" panose="020B0503020204020204" pitchFamily="34" charset="-122"/>
                          <a:cs typeface="Times New Roman" panose="02020603050405020304" pitchFamily="18" charset="0"/>
                        </a:rPr>
                        <m:t>(</m:t>
                      </m:r>
                      <m:sSup>
                        <m:sSupPr>
                          <m:ctrlPr>
                            <a:rPr lang="en-US" altLang="zh-CN" sz="1200" b="1" i="1" kern="100" spc="50">
                              <a:solidFill>
                                <a:srgbClr val="000099"/>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200" b="1" i="1" kern="100" spc="50">
                              <a:solidFill>
                                <a:srgbClr val="000099"/>
                              </a:solidFill>
                              <a:latin typeface="Cambria Math" panose="02040503050406030204" pitchFamily="18" charset="0"/>
                              <a:ea typeface="微软雅黑" panose="020B0503020204020204" pitchFamily="34" charset="-122"/>
                              <a:cs typeface="Times New Roman" panose="02020603050405020304" pitchFamily="18" charset="0"/>
                            </a:rPr>
                            <m:t>𝒏</m:t>
                          </m:r>
                        </m:e>
                        <m:sup>
                          <m:r>
                            <a:rPr lang="en-US" altLang="zh-CN" sz="1200" b="1" i="1" kern="100" spc="50">
                              <a:solidFill>
                                <a:srgbClr val="000099"/>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1200" b="1" i="1" kern="100" spc="50">
                              <a:solidFill>
                                <a:srgbClr val="000099"/>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200" b="1" i="1" kern="100" spc="50">
                              <a:solidFill>
                                <a:srgbClr val="000099"/>
                              </a:solidFill>
                              <a:latin typeface="Cambria Math" panose="02040503050406030204" pitchFamily="18" charset="0"/>
                              <a:ea typeface="微软雅黑" panose="020B0503020204020204" pitchFamily="34" charset="-122"/>
                              <a:cs typeface="Times New Roman" panose="02020603050405020304" pitchFamily="18" charset="0"/>
                            </a:rPr>
                            <m:t>𝟏</m:t>
                          </m:r>
                        </m:sup>
                      </m:sSup>
                      <m:r>
                        <a:rPr lang="en-US" altLang="zh-CN" sz="1200" b="1" i="1" kern="100" spc="50">
                          <a:solidFill>
                            <a:srgbClr val="000099"/>
                          </a:solidFill>
                          <a:latin typeface="Cambria Math" panose="02040503050406030204" pitchFamily="18" charset="0"/>
                          <a:ea typeface="微软雅黑" panose="020B0503020204020204" pitchFamily="34" charset="-122"/>
                          <a:cs typeface="Times New Roman" panose="02020603050405020304" pitchFamily="18" charset="0"/>
                        </a:rPr>
                        <m:t>)</m:t>
                      </m:r>
                    </m:oMath>
                  </a14:m>
                  <a:endParaRPr lang="zh-CN" altLang="en-US" sz="1200" b="1" dirty="0">
                    <a:latin typeface="微软雅黑" panose="020B0503020204020204" pitchFamily="34" charset="-122"/>
                    <a:ea typeface="微软雅黑" panose="020B0503020204020204" pitchFamily="34" charset="-122"/>
                  </a:endParaRPr>
                </a:p>
              </p:txBody>
            </p:sp>
          </mc:Choice>
          <mc:Fallback xmlns="">
            <p:sp>
              <p:nvSpPr>
                <p:cNvPr id="115" name="文本框 114">
                  <a:extLst>
                    <a:ext uri="{FF2B5EF4-FFF2-40B4-BE49-F238E27FC236}">
                      <a16:creationId xmlns:a16="http://schemas.microsoft.com/office/drawing/2014/main" id="{F892BC93-005F-4900-B941-58E5286348E6}"/>
                    </a:ext>
                  </a:extLst>
                </p:cNvPr>
                <p:cNvSpPr txBox="1">
                  <a:spLocks noRot="1" noChangeAspect="1" noMove="1" noResize="1" noEditPoints="1" noAdjustHandles="1" noChangeArrowheads="1" noChangeShapeType="1" noTextEdit="1"/>
                </p:cNvSpPr>
                <p:nvPr/>
              </p:nvSpPr>
              <p:spPr>
                <a:xfrm>
                  <a:off x="567374" y="4620198"/>
                  <a:ext cx="2469606" cy="283989"/>
                </a:xfrm>
                <a:prstGeom prst="rect">
                  <a:avLst/>
                </a:prstGeom>
                <a:blipFill>
                  <a:blip r:embed="rId10"/>
                  <a:stretch>
                    <a:fillRect l="-247" b="-17391"/>
                  </a:stretch>
                </a:blipFill>
              </p:spPr>
              <p:txBody>
                <a:bodyPr/>
                <a:lstStyle/>
                <a:p>
                  <a:r>
                    <a:rPr lang="zh-CN" altLang="en-US">
                      <a:noFill/>
                    </a:rPr>
                    <a:t> </a:t>
                  </a:r>
                </a:p>
              </p:txBody>
            </p:sp>
          </mc:Fallback>
        </mc:AlternateContent>
        <p:sp>
          <p:nvSpPr>
            <p:cNvPr id="116" name="文本框 115">
              <a:extLst>
                <a:ext uri="{FF2B5EF4-FFF2-40B4-BE49-F238E27FC236}">
                  <a16:creationId xmlns:a16="http://schemas.microsoft.com/office/drawing/2014/main" id="{C18432FB-8C6A-458F-8A97-A7D52CD7FDDA}"/>
                </a:ext>
              </a:extLst>
            </p:cNvPr>
            <p:cNvSpPr txBox="1"/>
            <p:nvPr/>
          </p:nvSpPr>
          <p:spPr>
            <a:xfrm>
              <a:off x="567374" y="2835970"/>
              <a:ext cx="1300906"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指数爆炸</a:t>
              </a:r>
              <a:endParaRPr lang="zh-CN" altLang="en-US" sz="1200" dirty="0"/>
            </a:p>
          </p:txBody>
        </p:sp>
        <mc:AlternateContent xmlns:mc="http://schemas.openxmlformats.org/markup-compatibility/2006" xmlns:a14="http://schemas.microsoft.com/office/drawing/2010/main">
          <mc:Choice Requires="a14">
            <p:sp>
              <p:nvSpPr>
                <p:cNvPr id="122" name="文本框 121">
                  <a:extLst>
                    <a:ext uri="{FF2B5EF4-FFF2-40B4-BE49-F238E27FC236}">
                      <a16:creationId xmlns:a16="http://schemas.microsoft.com/office/drawing/2014/main" id="{3846E86A-C02C-419A-8AC9-B1B09DD4BB7D}"/>
                    </a:ext>
                  </a:extLst>
                </p:cNvPr>
                <p:cNvSpPr txBox="1"/>
                <p:nvPr/>
              </p:nvSpPr>
              <p:spPr>
                <a:xfrm>
                  <a:off x="3450972" y="4615171"/>
                  <a:ext cx="4052474"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组合计数</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渐进式路径采样      </a:t>
                  </a:r>
                  <a:r>
                    <a:rPr lang="zh-CN" altLang="en-US" sz="1200" b="1" kern="100" spc="5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复杂度：</a:t>
                  </a:r>
                  <a14:m>
                    <m:oMath xmlns:m="http://schemas.openxmlformats.org/officeDocument/2006/math">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𝑶</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𝒌</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𝒎</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𝒏</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oMath>
                  </a14:m>
                  <a:endParaRPr lang="zh-CN" altLang="en-US" sz="1200" b="1" dirty="0">
                    <a:latin typeface="微软雅黑" panose="020B0503020204020204" pitchFamily="34" charset="-122"/>
                    <a:ea typeface="微软雅黑" panose="020B0503020204020204" pitchFamily="34" charset="-122"/>
                  </a:endParaRPr>
                </a:p>
              </p:txBody>
            </p:sp>
          </mc:Choice>
          <mc:Fallback xmlns="">
            <p:sp>
              <p:nvSpPr>
                <p:cNvPr id="122" name="文本框 121">
                  <a:extLst>
                    <a:ext uri="{FF2B5EF4-FFF2-40B4-BE49-F238E27FC236}">
                      <a16:creationId xmlns:a16="http://schemas.microsoft.com/office/drawing/2014/main" id="{3846E86A-C02C-419A-8AC9-B1B09DD4BB7D}"/>
                    </a:ext>
                  </a:extLst>
                </p:cNvPr>
                <p:cNvSpPr txBox="1">
                  <a:spLocks noRot="1" noChangeAspect="1" noMove="1" noResize="1" noEditPoints="1" noAdjustHandles="1" noChangeArrowheads="1" noChangeShapeType="1" noTextEdit="1"/>
                </p:cNvSpPr>
                <p:nvPr/>
              </p:nvSpPr>
              <p:spPr>
                <a:xfrm>
                  <a:off x="3450972" y="4615171"/>
                  <a:ext cx="4052474" cy="276999"/>
                </a:xfrm>
                <a:prstGeom prst="rect">
                  <a:avLst/>
                </a:prstGeom>
                <a:blipFill>
                  <a:blip r:embed="rId11"/>
                  <a:stretch>
                    <a:fillRect l="-151" b="-15217"/>
                  </a:stretch>
                </a:blipFill>
              </p:spPr>
              <p:txBody>
                <a:bodyPr/>
                <a:lstStyle/>
                <a:p>
                  <a:r>
                    <a:rPr lang="zh-CN" altLang="en-US">
                      <a:noFill/>
                    </a:rPr>
                    <a:t> </a:t>
                  </a:r>
                </a:p>
              </p:txBody>
            </p:sp>
          </mc:Fallback>
        </mc:AlternateContent>
        <p:sp>
          <p:nvSpPr>
            <p:cNvPr id="201" name="矩形: 圆角 25">
              <a:extLst>
                <a:ext uri="{FF2B5EF4-FFF2-40B4-BE49-F238E27FC236}">
                  <a16:creationId xmlns:a16="http://schemas.microsoft.com/office/drawing/2014/main" id="{9BC97B92-0015-4AE5-B5D3-49898494A7B7}"/>
                </a:ext>
              </a:extLst>
            </p:cNvPr>
            <p:cNvSpPr/>
            <p:nvPr/>
          </p:nvSpPr>
          <p:spPr>
            <a:xfrm>
              <a:off x="3450973" y="4615171"/>
              <a:ext cx="3780555" cy="1540693"/>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grpSp>
          <p:nvGrpSpPr>
            <p:cNvPr id="205" name="组合 204">
              <a:extLst>
                <a:ext uri="{FF2B5EF4-FFF2-40B4-BE49-F238E27FC236}">
                  <a16:creationId xmlns:a16="http://schemas.microsoft.com/office/drawing/2014/main" id="{B33151B4-AECE-4683-AB6D-BDE01216EAD8}"/>
                </a:ext>
              </a:extLst>
            </p:cNvPr>
            <p:cNvGrpSpPr>
              <a:grpSpLocks noChangeAspect="1"/>
            </p:cNvGrpSpPr>
            <p:nvPr/>
          </p:nvGrpSpPr>
          <p:grpSpPr>
            <a:xfrm>
              <a:off x="3462059" y="5008702"/>
              <a:ext cx="2277018" cy="1094734"/>
              <a:chOff x="3115970" y="3676697"/>
              <a:chExt cx="3180047" cy="2096537"/>
            </a:xfrm>
          </p:grpSpPr>
          <p:pic>
            <p:nvPicPr>
              <p:cNvPr id="206" name="图片 205">
                <a:extLst>
                  <a:ext uri="{FF2B5EF4-FFF2-40B4-BE49-F238E27FC236}">
                    <a16:creationId xmlns:a16="http://schemas.microsoft.com/office/drawing/2014/main" id="{ECBE16D7-1246-4D67-B9E5-C38445DCC195}"/>
                  </a:ext>
                </a:extLst>
              </p:cNvPr>
              <p:cNvPicPr>
                <a:picLocks noChangeAspect="1"/>
              </p:cNvPicPr>
              <p:nvPr/>
            </p:nvPicPr>
            <p:blipFill rotWithShape="1">
              <a:blip r:embed="rId12" cstate="print">
                <a:duotone>
                  <a:schemeClr val="accent5">
                    <a:shade val="45000"/>
                    <a:satMod val="135000"/>
                  </a:schemeClr>
                  <a:prstClr val="white"/>
                </a:duotone>
                <a:extLst>
                  <a:ext uri="{28A0092B-C50C-407E-A947-70E740481C1C}">
                    <a14:useLocalDpi xmlns:a14="http://schemas.microsoft.com/office/drawing/2010/main" val="0"/>
                  </a:ext>
                </a:extLst>
              </a:blip>
              <a:srcRect r="8386" b="2044"/>
              <a:stretch/>
            </p:blipFill>
            <p:spPr>
              <a:xfrm>
                <a:off x="3115970" y="3676697"/>
                <a:ext cx="2088470" cy="1905384"/>
              </a:xfrm>
              <a:prstGeom prst="rect">
                <a:avLst/>
              </a:prstGeom>
            </p:spPr>
          </p:pic>
          <p:grpSp>
            <p:nvGrpSpPr>
              <p:cNvPr id="207" name="组合 206">
                <a:extLst>
                  <a:ext uri="{FF2B5EF4-FFF2-40B4-BE49-F238E27FC236}">
                    <a16:creationId xmlns:a16="http://schemas.microsoft.com/office/drawing/2014/main" id="{6BB74F2C-C1D3-4FF7-9575-C66EDF5CFBBE}"/>
                  </a:ext>
                </a:extLst>
              </p:cNvPr>
              <p:cNvGrpSpPr/>
              <p:nvPr/>
            </p:nvGrpSpPr>
            <p:grpSpPr>
              <a:xfrm>
                <a:off x="3325942" y="3767102"/>
                <a:ext cx="2970075" cy="2006132"/>
                <a:chOff x="3325942" y="3767102"/>
                <a:chExt cx="2970075" cy="2006132"/>
              </a:xfrm>
            </p:grpSpPr>
            <p:sp>
              <p:nvSpPr>
                <p:cNvPr id="208" name="流程图: 接点 207">
                  <a:extLst>
                    <a:ext uri="{FF2B5EF4-FFF2-40B4-BE49-F238E27FC236}">
                      <a16:creationId xmlns:a16="http://schemas.microsoft.com/office/drawing/2014/main" id="{D5673487-93B8-4357-900A-C3BAE30F3777}"/>
                    </a:ext>
                  </a:extLst>
                </p:cNvPr>
                <p:cNvSpPr/>
                <p:nvPr/>
              </p:nvSpPr>
              <p:spPr bwMode="auto">
                <a:xfrm>
                  <a:off x="3325942" y="4452690"/>
                  <a:ext cx="1206048" cy="921400"/>
                </a:xfrm>
                <a:prstGeom prst="flowChartConnector">
                  <a:avLst/>
                </a:prstGeom>
                <a:noFill/>
                <a:ln w="12700">
                  <a:solidFill>
                    <a:srgbClr val="C00000"/>
                  </a:solidFill>
                  <a:tailEnd type="triangle"/>
                </a:ln>
              </p:spPr>
              <p:txBody>
                <a:bodyPr vert="horz" wrap="square" lIns="91440" tIns="45720" rIns="91440" bIns="45720" numCol="1" rtlCol="0" anchor="ctr" anchorCtr="0" compatLnSpc="1">
                  <a:spAutoFit/>
                </a:bodyPr>
                <a:lstStyle/>
                <a:p>
                  <a:pPr marL="342900" indent="-342900" algn="just" fontAlgn="base">
                    <a:lnSpc>
                      <a:spcPct val="110000"/>
                    </a:lnSpc>
                    <a:spcBef>
                      <a:spcPct val="0"/>
                    </a:spcBef>
                    <a:spcAft>
                      <a:spcPct val="0"/>
                    </a:spcAft>
                    <a:buFontTx/>
                    <a:buAutoNum type="arabicPeriod"/>
                  </a:pPr>
                  <a:endParaRPr lang="zh-CN" altLang="en-US" sz="1600" b="1">
                    <a:solidFill>
                      <a:srgbClr val="3366FF"/>
                    </a:solidFill>
                    <a:latin typeface="Arial" panose="020B0604020202020204" pitchFamily="34" charset="0"/>
                    <a:ea typeface="楷体_GB2312" pitchFamily="49" charset="-122"/>
                  </a:endParaRPr>
                </a:p>
              </p:txBody>
            </p:sp>
            <p:sp>
              <p:nvSpPr>
                <p:cNvPr id="209" name="流程图: 接点 208">
                  <a:extLst>
                    <a:ext uri="{FF2B5EF4-FFF2-40B4-BE49-F238E27FC236}">
                      <a16:creationId xmlns:a16="http://schemas.microsoft.com/office/drawing/2014/main" id="{DCC7D257-891B-4885-B7AD-7098E9F2734B}"/>
                    </a:ext>
                  </a:extLst>
                </p:cNvPr>
                <p:cNvSpPr/>
                <p:nvPr/>
              </p:nvSpPr>
              <p:spPr bwMode="auto">
                <a:xfrm rot="17423507">
                  <a:off x="4196212" y="3772659"/>
                  <a:ext cx="683039" cy="671926"/>
                </a:xfrm>
                <a:prstGeom prst="flowChartConnector">
                  <a:avLst/>
                </a:prstGeom>
                <a:noFill/>
                <a:ln w="12700">
                  <a:solidFill>
                    <a:srgbClr val="00B050"/>
                  </a:solidFill>
                  <a:tailEnd type="triangle"/>
                </a:ln>
              </p:spPr>
              <p:txBody>
                <a:bodyPr vert="horz" wrap="square" lIns="91440" tIns="45720" rIns="91440" bIns="45720" numCol="1" rtlCol="0" anchor="ctr" anchorCtr="0" compatLnSpc="1">
                  <a:spAutoFit/>
                </a:bodyPr>
                <a:lstStyle/>
                <a:p>
                  <a:pPr marL="342900" indent="-342900" algn="just" fontAlgn="base">
                    <a:lnSpc>
                      <a:spcPct val="110000"/>
                    </a:lnSpc>
                    <a:spcBef>
                      <a:spcPct val="0"/>
                    </a:spcBef>
                    <a:spcAft>
                      <a:spcPct val="0"/>
                    </a:spcAft>
                    <a:buFontTx/>
                    <a:buAutoNum type="arabicPeriod"/>
                  </a:pPr>
                  <a:endParaRPr lang="zh-CN" altLang="en-US" sz="1600" b="1">
                    <a:solidFill>
                      <a:srgbClr val="3366FF"/>
                    </a:solidFill>
                    <a:latin typeface="Arial" panose="020B0604020202020204" pitchFamily="34" charset="0"/>
                    <a:ea typeface="楷体_GB2312" pitchFamily="49" charset="-122"/>
                  </a:endParaRPr>
                </a:p>
              </p:txBody>
            </p:sp>
            <p:cxnSp>
              <p:nvCxnSpPr>
                <p:cNvPr id="210" name="直接箭头连接符 209">
                  <a:extLst>
                    <a:ext uri="{FF2B5EF4-FFF2-40B4-BE49-F238E27FC236}">
                      <a16:creationId xmlns:a16="http://schemas.microsoft.com/office/drawing/2014/main" id="{BAC7FFC1-222B-49AE-BB4E-7CEC525A8B52}"/>
                    </a:ext>
                  </a:extLst>
                </p:cNvPr>
                <p:cNvCxnSpPr>
                  <a:cxnSpLocks/>
                  <a:stCxn id="211" idx="1"/>
                  <a:endCxn id="208" idx="6"/>
                </p:cNvCxnSpPr>
                <p:nvPr/>
              </p:nvCxnSpPr>
              <p:spPr>
                <a:xfrm flipH="1" flipV="1">
                  <a:off x="4531990" y="4913391"/>
                  <a:ext cx="573132" cy="476715"/>
                </a:xfrm>
                <a:prstGeom prst="straightConnector1">
                  <a:avLst/>
                </a:prstGeom>
                <a:ln w="127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1" name="文本框 210">
                  <a:extLst>
                    <a:ext uri="{FF2B5EF4-FFF2-40B4-BE49-F238E27FC236}">
                      <a16:creationId xmlns:a16="http://schemas.microsoft.com/office/drawing/2014/main" id="{5818C99C-FB06-41EC-B7A0-255CC7923A10}"/>
                    </a:ext>
                  </a:extLst>
                </p:cNvPr>
                <p:cNvSpPr txBox="1"/>
                <p:nvPr/>
              </p:nvSpPr>
              <p:spPr>
                <a:xfrm>
                  <a:off x="5105122" y="5006979"/>
                  <a:ext cx="1114695" cy="766255"/>
                </a:xfrm>
                <a:prstGeom prst="rect">
                  <a:avLst/>
                </a:prstGeom>
                <a:noFill/>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稠密部分</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路径采样</a:t>
                  </a:r>
                </a:p>
              </p:txBody>
            </p:sp>
            <p:sp>
              <p:nvSpPr>
                <p:cNvPr id="212" name="文本框 211">
                  <a:extLst>
                    <a:ext uri="{FF2B5EF4-FFF2-40B4-BE49-F238E27FC236}">
                      <a16:creationId xmlns:a16="http://schemas.microsoft.com/office/drawing/2014/main" id="{FAE1FB74-456E-4FD3-9F27-0081F44FBB41}"/>
                    </a:ext>
                  </a:extLst>
                </p:cNvPr>
                <p:cNvSpPr txBox="1"/>
                <p:nvPr/>
              </p:nvSpPr>
              <p:spPr>
                <a:xfrm>
                  <a:off x="5322211" y="3771231"/>
                  <a:ext cx="973806" cy="766255"/>
                </a:xfrm>
                <a:prstGeom prst="rect">
                  <a:avLst/>
                </a:prstGeom>
                <a:noFill/>
              </p:spPr>
              <p:txBody>
                <a:bodyPr wrap="square">
                  <a:spAutoFit/>
                </a:bodyPr>
                <a:lstStyle/>
                <a:p>
                  <a:pPr algn="ctr"/>
                  <a:r>
                    <a:rPr lang="zh-CN" altLang="en-US" sz="1000" dirty="0">
                      <a:latin typeface="微软雅黑" panose="020B0503020204020204" pitchFamily="34" charset="-122"/>
                      <a:ea typeface="微软雅黑" panose="020B0503020204020204" pitchFamily="34" charset="-122"/>
                    </a:rPr>
                    <a:t>稀疏部分</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组合计数</a:t>
                  </a:r>
                </a:p>
              </p:txBody>
            </p:sp>
            <p:cxnSp>
              <p:nvCxnSpPr>
                <p:cNvPr id="213" name="直接箭头连接符 212">
                  <a:extLst>
                    <a:ext uri="{FF2B5EF4-FFF2-40B4-BE49-F238E27FC236}">
                      <a16:creationId xmlns:a16="http://schemas.microsoft.com/office/drawing/2014/main" id="{06B46CDB-7709-48CE-A6C5-3A38C0158677}"/>
                    </a:ext>
                  </a:extLst>
                </p:cNvPr>
                <p:cNvCxnSpPr>
                  <a:cxnSpLocks/>
                  <a:stCxn id="212" idx="1"/>
                  <a:endCxn id="209" idx="5"/>
                </p:cNvCxnSpPr>
                <p:nvPr/>
              </p:nvCxnSpPr>
              <p:spPr>
                <a:xfrm flipH="1" flipV="1">
                  <a:off x="4821767" y="3995774"/>
                  <a:ext cx="500444" cy="158585"/>
                </a:xfrm>
                <a:prstGeom prst="straightConnector1">
                  <a:avLst/>
                </a:prstGeom>
                <a:ln w="127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14" name="矩形 213">
              <a:extLst>
                <a:ext uri="{FF2B5EF4-FFF2-40B4-BE49-F238E27FC236}">
                  <a16:creationId xmlns:a16="http://schemas.microsoft.com/office/drawing/2014/main" id="{7340786D-C583-49A6-9C57-7BF19ACA4F11}"/>
                </a:ext>
              </a:extLst>
            </p:cNvPr>
            <p:cNvSpPr/>
            <p:nvPr/>
          </p:nvSpPr>
          <p:spPr>
            <a:xfrm>
              <a:off x="6342717" y="5472638"/>
              <a:ext cx="675941" cy="461665"/>
            </a:xfrm>
            <a:prstGeom prst="rect">
              <a:avLst/>
            </a:prstGeom>
          </p:spPr>
          <p:txBody>
            <a:bodyPr wrap="square">
              <a:spAutoFit/>
            </a:bodyPr>
            <a:lstStyle/>
            <a:p>
              <a:r>
                <a:rPr lang="zh-CN" altLang="en-US" sz="1200" b="1" kern="100" spc="50" dirty="0">
                  <a:latin typeface="微软雅黑" panose="020B0503020204020204" pitchFamily="34" charset="-122"/>
                  <a:ea typeface="微软雅黑" panose="020B0503020204020204" pitchFamily="34" charset="-122"/>
                  <a:cs typeface="Times New Roman" panose="02020603050405020304" pitchFamily="18" charset="0"/>
                </a:rPr>
                <a:t>接近</a:t>
              </a:r>
              <a:endParaRPr lang="en-US" altLang="zh-CN" sz="1200" b="1" kern="100" spc="5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200" b="1" kern="100" spc="50" dirty="0">
                  <a:latin typeface="微软雅黑" panose="020B0503020204020204" pitchFamily="34" charset="-122"/>
                  <a:ea typeface="微软雅黑" panose="020B0503020204020204" pitchFamily="34" charset="-122"/>
                  <a:cs typeface="Times New Roman" panose="02020603050405020304" pitchFamily="18" charset="0"/>
                </a:rPr>
                <a:t>线性</a:t>
              </a:r>
              <a:endParaRPr lang="zh-CN" altLang="en-US" sz="1200" b="1" dirty="0">
                <a:latin typeface="微软雅黑" panose="020B0503020204020204" pitchFamily="34" charset="-122"/>
                <a:ea typeface="微软雅黑" panose="020B0503020204020204" pitchFamily="34" charset="-122"/>
              </a:endParaRPr>
            </a:p>
          </p:txBody>
        </p:sp>
        <p:grpSp>
          <p:nvGrpSpPr>
            <p:cNvPr id="112" name="组合 111">
              <a:extLst>
                <a:ext uri="{FF2B5EF4-FFF2-40B4-BE49-F238E27FC236}">
                  <a16:creationId xmlns:a16="http://schemas.microsoft.com/office/drawing/2014/main" id="{6D670B5D-7E8D-491B-90FB-71A38E261FEB}"/>
                </a:ext>
              </a:extLst>
            </p:cNvPr>
            <p:cNvGrpSpPr/>
            <p:nvPr/>
          </p:nvGrpSpPr>
          <p:grpSpPr>
            <a:xfrm>
              <a:off x="617561" y="4954727"/>
              <a:ext cx="2430506" cy="1118563"/>
              <a:chOff x="848512" y="3526429"/>
              <a:chExt cx="2692323" cy="1182889"/>
            </a:xfrm>
          </p:grpSpPr>
          <mc:AlternateContent xmlns:mc="http://schemas.openxmlformats.org/markup-compatibility/2006" xmlns:a14="http://schemas.microsoft.com/office/drawing/2010/main">
            <mc:Choice Requires="a14">
              <p:sp>
                <p:nvSpPr>
                  <p:cNvPr id="113" name="椭圆 112">
                    <a:extLst>
                      <a:ext uri="{FF2B5EF4-FFF2-40B4-BE49-F238E27FC236}">
                        <a16:creationId xmlns:a16="http://schemas.microsoft.com/office/drawing/2014/main" id="{D928C495-4CB9-47F4-B0F8-BD0AD53240A2}"/>
                      </a:ext>
                    </a:extLst>
                  </p:cNvPr>
                  <p:cNvSpPr/>
                  <p:nvPr/>
                </p:nvSpPr>
                <p:spPr>
                  <a:xfrm>
                    <a:off x="2258059" y="352642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1</m:t>
                              </m:r>
                            </m:sub>
                          </m:sSub>
                        </m:oMath>
                      </m:oMathPara>
                    </a14:m>
                    <a:endParaRPr lang="zh-CN" altLang="en-US" sz="1000" dirty="0">
                      <a:solidFill>
                        <a:schemeClr val="tx1"/>
                      </a:solidFill>
                    </a:endParaRPr>
                  </a:p>
                </p:txBody>
              </p:sp>
            </mc:Choice>
            <mc:Fallback xmlns="">
              <p:sp>
                <p:nvSpPr>
                  <p:cNvPr id="234" name="椭圆 233">
                    <a:extLst>
                      <a:ext uri="{FF2B5EF4-FFF2-40B4-BE49-F238E27FC236}">
                        <a16:creationId xmlns:a16="http://schemas.microsoft.com/office/drawing/2014/main" id="{BB6D696A-EF8E-498E-A365-4669DE866BCB}"/>
                      </a:ext>
                    </a:extLst>
                  </p:cNvPr>
                  <p:cNvSpPr>
                    <a:spLocks noRot="1" noChangeAspect="1" noMove="1" noResize="1" noEditPoints="1" noAdjustHandles="1" noChangeArrowheads="1" noChangeShapeType="1" noTextEdit="1"/>
                  </p:cNvSpPr>
                  <p:nvPr/>
                </p:nvSpPr>
                <p:spPr>
                  <a:xfrm>
                    <a:off x="2258059" y="3526429"/>
                    <a:ext cx="180000" cy="180000"/>
                  </a:xfrm>
                  <a:prstGeom prst="ellipse">
                    <a:avLst/>
                  </a:prstGeom>
                  <a:blipFill>
                    <a:blip r:embed="rId13"/>
                    <a:stretch>
                      <a:fillRect b="-3226"/>
                    </a:stretch>
                  </a:blipFill>
                  <a:ln w="12700">
                    <a:solidFill>
                      <a:schemeClr val="tx1"/>
                    </a:solidFill>
                  </a:ln>
                </p:spPr>
                <p:txBody>
                  <a:bodyPr/>
                  <a:lstStyle/>
                  <a:p>
                    <a:r>
                      <a:rPr lang="zh-CN" altLang="en-US">
                        <a:noFill/>
                      </a:rPr>
                      <a:t> </a:t>
                    </a:r>
                  </a:p>
                </p:txBody>
              </p:sp>
            </mc:Fallback>
          </mc:AlternateContent>
          <p:cxnSp>
            <p:nvCxnSpPr>
              <p:cNvPr id="114" name="直接连接符 113">
                <a:extLst>
                  <a:ext uri="{FF2B5EF4-FFF2-40B4-BE49-F238E27FC236}">
                    <a16:creationId xmlns:a16="http://schemas.microsoft.com/office/drawing/2014/main" id="{C1EFB608-6F92-4285-A309-128DC9C0ABC4}"/>
                  </a:ext>
                </a:extLst>
              </p:cNvPr>
              <p:cNvCxnSpPr>
                <a:cxnSpLocks/>
                <a:stCxn id="127" idx="4"/>
                <a:endCxn id="139" idx="0"/>
              </p:cNvCxnSpPr>
              <p:nvPr/>
            </p:nvCxnSpPr>
            <p:spPr>
              <a:xfrm>
                <a:off x="1781492" y="4001923"/>
                <a:ext cx="195972" cy="202646"/>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5715BE99-59CD-489A-94A4-5A204C08EF53}"/>
                  </a:ext>
                </a:extLst>
              </p:cNvPr>
              <p:cNvCxnSpPr>
                <a:cxnSpLocks/>
                <a:stCxn id="131" idx="0"/>
                <a:endCxn id="113" idx="4"/>
              </p:cNvCxnSpPr>
              <p:nvPr/>
            </p:nvCxnSpPr>
            <p:spPr>
              <a:xfrm flipH="1" flipV="1">
                <a:off x="2348059" y="3706429"/>
                <a:ext cx="1102776" cy="115494"/>
              </a:xfrm>
              <a:prstGeom prst="line">
                <a:avLst/>
              </a:prstGeom>
              <a:ln w="9525">
                <a:solidFill>
                  <a:schemeClr val="tx1"/>
                </a:solidFill>
                <a:headEnd type="triangle" w="sm" len="sm"/>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FCEA3346-7334-4063-9EA5-DB6CBCA36C38}"/>
                  </a:ext>
                </a:extLst>
              </p:cNvPr>
              <p:cNvCxnSpPr>
                <a:cxnSpLocks/>
                <a:stCxn id="136" idx="7"/>
                <a:endCxn id="127" idx="4"/>
              </p:cNvCxnSpPr>
              <p:nvPr/>
            </p:nvCxnSpPr>
            <p:spPr>
              <a:xfrm flipV="1">
                <a:off x="1284649" y="4001923"/>
                <a:ext cx="496843" cy="229006"/>
              </a:xfrm>
              <a:prstGeom prst="line">
                <a:avLst/>
              </a:prstGeom>
              <a:ln w="9525">
                <a:solidFill>
                  <a:schemeClr val="tx1"/>
                </a:solidFill>
                <a:headEnd type="triangle" w="sm" len="sm"/>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AF3EDD58-CEB4-4CC7-AE47-8DBED291BE08}"/>
                  </a:ext>
                </a:extLst>
              </p:cNvPr>
              <p:cNvCxnSpPr>
                <a:cxnSpLocks/>
                <a:stCxn id="127" idx="7"/>
                <a:endCxn id="113" idx="4"/>
              </p:cNvCxnSpPr>
              <p:nvPr/>
            </p:nvCxnSpPr>
            <p:spPr>
              <a:xfrm flipV="1">
                <a:off x="1845132" y="3706429"/>
                <a:ext cx="502927" cy="141854"/>
              </a:xfrm>
              <a:prstGeom prst="line">
                <a:avLst/>
              </a:prstGeom>
              <a:ln w="9525">
                <a:solidFill>
                  <a:schemeClr val="tx1"/>
                </a:solidFill>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DC2CA75B-E3B2-4838-B907-C2DDADF03B2E}"/>
                  </a:ext>
                </a:extLst>
              </p:cNvPr>
              <p:cNvCxnSpPr>
                <a:cxnSpLocks/>
                <a:stCxn id="127" idx="4"/>
                <a:endCxn id="137" idx="0"/>
              </p:cNvCxnSpPr>
              <p:nvPr/>
            </p:nvCxnSpPr>
            <p:spPr>
              <a:xfrm flipH="1">
                <a:off x="1475054" y="4001923"/>
                <a:ext cx="306438" cy="202646"/>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BEBDD393-6E97-4D1B-8A91-CE2C872A888D}"/>
                  </a:ext>
                </a:extLst>
              </p:cNvPr>
              <p:cNvCxnSpPr>
                <a:cxnSpLocks/>
                <a:stCxn id="138" idx="0"/>
                <a:endCxn id="127" idx="4"/>
              </p:cNvCxnSpPr>
              <p:nvPr/>
            </p:nvCxnSpPr>
            <p:spPr>
              <a:xfrm flipV="1">
                <a:off x="1723419" y="4001923"/>
                <a:ext cx="58073" cy="202646"/>
              </a:xfrm>
              <a:prstGeom prst="line">
                <a:avLst/>
              </a:prstGeom>
              <a:ln w="9525">
                <a:solidFill>
                  <a:schemeClr val="tx1"/>
                </a:solidFill>
                <a:head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椭圆 126">
                    <a:extLst>
                      <a:ext uri="{FF2B5EF4-FFF2-40B4-BE49-F238E27FC236}">
                        <a16:creationId xmlns:a16="http://schemas.microsoft.com/office/drawing/2014/main" id="{6196285F-95C1-46CD-AA93-3EF5570BA32B}"/>
                      </a:ext>
                    </a:extLst>
                  </p:cNvPr>
                  <p:cNvSpPr/>
                  <p:nvPr/>
                </p:nvSpPr>
                <p:spPr>
                  <a:xfrm>
                    <a:off x="1691492" y="3821923"/>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2</m:t>
                              </m:r>
                            </m:sub>
                          </m:sSub>
                        </m:oMath>
                      </m:oMathPara>
                    </a14:m>
                    <a:endParaRPr lang="zh-CN" altLang="en-US" sz="1000" dirty="0">
                      <a:solidFill>
                        <a:schemeClr val="tx1"/>
                      </a:solidFill>
                    </a:endParaRPr>
                  </a:p>
                </p:txBody>
              </p:sp>
            </mc:Choice>
            <mc:Fallback xmlns="">
              <p:sp>
                <p:nvSpPr>
                  <p:cNvPr id="241" name="椭圆 240">
                    <a:extLst>
                      <a:ext uri="{FF2B5EF4-FFF2-40B4-BE49-F238E27FC236}">
                        <a16:creationId xmlns:a16="http://schemas.microsoft.com/office/drawing/2014/main" id="{38FC4810-5767-4F8E-93C5-1F6D646C1109}"/>
                      </a:ext>
                    </a:extLst>
                  </p:cNvPr>
                  <p:cNvSpPr>
                    <a:spLocks noRot="1" noChangeAspect="1" noMove="1" noResize="1" noEditPoints="1" noAdjustHandles="1" noChangeArrowheads="1" noChangeShapeType="1" noTextEdit="1"/>
                  </p:cNvSpPr>
                  <p:nvPr/>
                </p:nvSpPr>
                <p:spPr>
                  <a:xfrm>
                    <a:off x="1691492" y="3821923"/>
                    <a:ext cx="180000" cy="180000"/>
                  </a:xfrm>
                  <a:prstGeom prst="ellipse">
                    <a:avLst/>
                  </a:prstGeom>
                  <a:blipFill>
                    <a:blip r:embed="rId14"/>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椭圆 127">
                    <a:extLst>
                      <a:ext uri="{FF2B5EF4-FFF2-40B4-BE49-F238E27FC236}">
                        <a16:creationId xmlns:a16="http://schemas.microsoft.com/office/drawing/2014/main" id="{FD0689F9-6A01-4B92-B5C1-BDBB3905374B}"/>
                      </a:ext>
                    </a:extLst>
                  </p:cNvPr>
                  <p:cNvSpPr/>
                  <p:nvPr/>
                </p:nvSpPr>
                <p:spPr>
                  <a:xfrm>
                    <a:off x="2229089" y="3821923"/>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3</m:t>
                              </m:r>
                            </m:sub>
                          </m:sSub>
                        </m:oMath>
                      </m:oMathPara>
                    </a14:m>
                    <a:endParaRPr lang="zh-CN" altLang="en-US" sz="1000" dirty="0">
                      <a:solidFill>
                        <a:schemeClr val="tx1"/>
                      </a:solidFill>
                    </a:endParaRPr>
                  </a:p>
                </p:txBody>
              </p:sp>
            </mc:Choice>
            <mc:Fallback xmlns="">
              <p:sp>
                <p:nvSpPr>
                  <p:cNvPr id="242" name="椭圆 241">
                    <a:extLst>
                      <a:ext uri="{FF2B5EF4-FFF2-40B4-BE49-F238E27FC236}">
                        <a16:creationId xmlns:a16="http://schemas.microsoft.com/office/drawing/2014/main" id="{DB7CC4A7-3878-4533-A2F8-310D456FB087}"/>
                      </a:ext>
                    </a:extLst>
                  </p:cNvPr>
                  <p:cNvSpPr>
                    <a:spLocks noRot="1" noChangeAspect="1" noMove="1" noResize="1" noEditPoints="1" noAdjustHandles="1" noChangeArrowheads="1" noChangeShapeType="1" noTextEdit="1"/>
                  </p:cNvSpPr>
                  <p:nvPr/>
                </p:nvSpPr>
                <p:spPr>
                  <a:xfrm>
                    <a:off x="2229089" y="3821923"/>
                    <a:ext cx="180000" cy="180000"/>
                  </a:xfrm>
                  <a:prstGeom prst="ellipse">
                    <a:avLst/>
                  </a:prstGeom>
                  <a:blipFill>
                    <a:blip r:embed="rId15"/>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椭圆 128">
                    <a:extLst>
                      <a:ext uri="{FF2B5EF4-FFF2-40B4-BE49-F238E27FC236}">
                        <a16:creationId xmlns:a16="http://schemas.microsoft.com/office/drawing/2014/main" id="{988452B0-9EF8-41B7-97EB-F2C4634DA010}"/>
                      </a:ext>
                    </a:extLst>
                  </p:cNvPr>
                  <p:cNvSpPr/>
                  <p:nvPr/>
                </p:nvSpPr>
                <p:spPr>
                  <a:xfrm>
                    <a:off x="2807560" y="3821923"/>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4</m:t>
                              </m:r>
                            </m:sub>
                          </m:sSub>
                        </m:oMath>
                      </m:oMathPara>
                    </a14:m>
                    <a:endParaRPr lang="zh-CN" altLang="en-US" sz="1000" dirty="0">
                      <a:solidFill>
                        <a:schemeClr val="tx1"/>
                      </a:solidFill>
                    </a:endParaRPr>
                  </a:p>
                </p:txBody>
              </p:sp>
            </mc:Choice>
            <mc:Fallback xmlns="">
              <p:sp>
                <p:nvSpPr>
                  <p:cNvPr id="243" name="椭圆 242">
                    <a:extLst>
                      <a:ext uri="{FF2B5EF4-FFF2-40B4-BE49-F238E27FC236}">
                        <a16:creationId xmlns:a16="http://schemas.microsoft.com/office/drawing/2014/main" id="{D3997695-641E-4757-BF48-6CCF397B4A93}"/>
                      </a:ext>
                    </a:extLst>
                  </p:cNvPr>
                  <p:cNvSpPr>
                    <a:spLocks noRot="1" noChangeAspect="1" noMove="1" noResize="1" noEditPoints="1" noAdjustHandles="1" noChangeArrowheads="1" noChangeShapeType="1" noTextEdit="1"/>
                  </p:cNvSpPr>
                  <p:nvPr/>
                </p:nvSpPr>
                <p:spPr>
                  <a:xfrm>
                    <a:off x="2807560" y="3821923"/>
                    <a:ext cx="180000" cy="180000"/>
                  </a:xfrm>
                  <a:prstGeom prst="ellipse">
                    <a:avLst/>
                  </a:prstGeom>
                  <a:blipFill>
                    <a:blip r:embed="rId16"/>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椭圆 129">
                    <a:extLst>
                      <a:ext uri="{FF2B5EF4-FFF2-40B4-BE49-F238E27FC236}">
                        <a16:creationId xmlns:a16="http://schemas.microsoft.com/office/drawing/2014/main" id="{A04EF353-8EE3-4012-A22D-3C9F6ABD3957}"/>
                      </a:ext>
                    </a:extLst>
                  </p:cNvPr>
                  <p:cNvSpPr/>
                  <p:nvPr/>
                </p:nvSpPr>
                <p:spPr>
                  <a:xfrm>
                    <a:off x="3137494" y="3821923"/>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5</m:t>
                              </m:r>
                            </m:sub>
                          </m:sSub>
                        </m:oMath>
                      </m:oMathPara>
                    </a14:m>
                    <a:endParaRPr lang="zh-CN" altLang="en-US" sz="1000" dirty="0">
                      <a:solidFill>
                        <a:schemeClr val="tx1"/>
                      </a:solidFill>
                    </a:endParaRPr>
                  </a:p>
                </p:txBody>
              </p:sp>
            </mc:Choice>
            <mc:Fallback xmlns="">
              <p:sp>
                <p:nvSpPr>
                  <p:cNvPr id="244" name="椭圆 243">
                    <a:extLst>
                      <a:ext uri="{FF2B5EF4-FFF2-40B4-BE49-F238E27FC236}">
                        <a16:creationId xmlns:a16="http://schemas.microsoft.com/office/drawing/2014/main" id="{D52D263A-F1F2-42E0-84D7-41D07F2FC67E}"/>
                      </a:ext>
                    </a:extLst>
                  </p:cNvPr>
                  <p:cNvSpPr>
                    <a:spLocks noRot="1" noChangeAspect="1" noMove="1" noResize="1" noEditPoints="1" noAdjustHandles="1" noChangeArrowheads="1" noChangeShapeType="1" noTextEdit="1"/>
                  </p:cNvSpPr>
                  <p:nvPr/>
                </p:nvSpPr>
                <p:spPr>
                  <a:xfrm>
                    <a:off x="3137494" y="3821923"/>
                    <a:ext cx="180000" cy="180000"/>
                  </a:xfrm>
                  <a:prstGeom prst="ellipse">
                    <a:avLst/>
                  </a:prstGeom>
                  <a:blipFill>
                    <a:blip r:embed="rId17"/>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椭圆 130">
                    <a:extLst>
                      <a:ext uri="{FF2B5EF4-FFF2-40B4-BE49-F238E27FC236}">
                        <a16:creationId xmlns:a16="http://schemas.microsoft.com/office/drawing/2014/main" id="{035D9418-EED0-4A0D-A5BE-BDA1110EDF5A}"/>
                      </a:ext>
                    </a:extLst>
                  </p:cNvPr>
                  <p:cNvSpPr/>
                  <p:nvPr/>
                </p:nvSpPr>
                <p:spPr>
                  <a:xfrm>
                    <a:off x="3360835" y="3821923"/>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6</m:t>
                              </m:r>
                            </m:sub>
                          </m:sSub>
                        </m:oMath>
                      </m:oMathPara>
                    </a14:m>
                    <a:endParaRPr lang="zh-CN" altLang="en-US" sz="1000" dirty="0">
                      <a:solidFill>
                        <a:schemeClr val="tx1"/>
                      </a:solidFill>
                    </a:endParaRPr>
                  </a:p>
                </p:txBody>
              </p:sp>
            </mc:Choice>
            <mc:Fallback xmlns="">
              <p:sp>
                <p:nvSpPr>
                  <p:cNvPr id="245" name="椭圆 244">
                    <a:extLst>
                      <a:ext uri="{FF2B5EF4-FFF2-40B4-BE49-F238E27FC236}">
                        <a16:creationId xmlns:a16="http://schemas.microsoft.com/office/drawing/2014/main" id="{D8F3F0BE-549E-494E-B516-630725CEB360}"/>
                      </a:ext>
                    </a:extLst>
                  </p:cNvPr>
                  <p:cNvSpPr>
                    <a:spLocks noRot="1" noChangeAspect="1" noMove="1" noResize="1" noEditPoints="1" noAdjustHandles="1" noChangeArrowheads="1" noChangeShapeType="1" noTextEdit="1"/>
                  </p:cNvSpPr>
                  <p:nvPr/>
                </p:nvSpPr>
                <p:spPr>
                  <a:xfrm>
                    <a:off x="3360835" y="3821923"/>
                    <a:ext cx="180000" cy="180000"/>
                  </a:xfrm>
                  <a:prstGeom prst="ellipse">
                    <a:avLst/>
                  </a:prstGeom>
                  <a:blipFill>
                    <a:blip r:embed="rId18"/>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椭圆 131">
                    <a:extLst>
                      <a:ext uri="{FF2B5EF4-FFF2-40B4-BE49-F238E27FC236}">
                        <a16:creationId xmlns:a16="http://schemas.microsoft.com/office/drawing/2014/main" id="{FFB0ABF9-28DE-4328-B677-2ABEA0C4E90C}"/>
                      </a:ext>
                    </a:extLst>
                  </p:cNvPr>
                  <p:cNvSpPr/>
                  <p:nvPr/>
                </p:nvSpPr>
                <p:spPr>
                  <a:xfrm>
                    <a:off x="848512" y="4529318"/>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4</m:t>
                              </m:r>
                            </m:sub>
                          </m:sSub>
                        </m:oMath>
                      </m:oMathPara>
                    </a14:m>
                    <a:endParaRPr lang="zh-CN" altLang="en-US" sz="1000" dirty="0">
                      <a:solidFill>
                        <a:schemeClr val="tx1"/>
                      </a:solidFill>
                    </a:endParaRPr>
                  </a:p>
                </p:txBody>
              </p:sp>
            </mc:Choice>
            <mc:Fallback xmlns="">
              <p:sp>
                <p:nvSpPr>
                  <p:cNvPr id="246" name="椭圆 245">
                    <a:extLst>
                      <a:ext uri="{FF2B5EF4-FFF2-40B4-BE49-F238E27FC236}">
                        <a16:creationId xmlns:a16="http://schemas.microsoft.com/office/drawing/2014/main" id="{B393E721-8F3E-40BE-8319-98994980708D}"/>
                      </a:ext>
                    </a:extLst>
                  </p:cNvPr>
                  <p:cNvSpPr>
                    <a:spLocks noRot="1" noChangeAspect="1" noMove="1" noResize="1" noEditPoints="1" noAdjustHandles="1" noChangeArrowheads="1" noChangeShapeType="1" noTextEdit="1"/>
                  </p:cNvSpPr>
                  <p:nvPr/>
                </p:nvSpPr>
                <p:spPr>
                  <a:xfrm>
                    <a:off x="848512" y="4529318"/>
                    <a:ext cx="180000" cy="180000"/>
                  </a:xfrm>
                  <a:prstGeom prst="ellipse">
                    <a:avLst/>
                  </a:prstGeom>
                  <a:blipFill>
                    <a:blip r:embed="rId16"/>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椭圆 132">
                    <a:extLst>
                      <a:ext uri="{FF2B5EF4-FFF2-40B4-BE49-F238E27FC236}">
                        <a16:creationId xmlns:a16="http://schemas.microsoft.com/office/drawing/2014/main" id="{8154A08C-5DF0-44B0-AD65-A7B087118C29}"/>
                      </a:ext>
                    </a:extLst>
                  </p:cNvPr>
                  <p:cNvSpPr/>
                  <p:nvPr/>
                </p:nvSpPr>
                <p:spPr>
                  <a:xfrm>
                    <a:off x="1062296" y="4529318"/>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5</m:t>
                              </m:r>
                            </m:sub>
                          </m:sSub>
                        </m:oMath>
                      </m:oMathPara>
                    </a14:m>
                    <a:endParaRPr lang="zh-CN" altLang="en-US" sz="1000" dirty="0">
                      <a:solidFill>
                        <a:schemeClr val="tx1"/>
                      </a:solidFill>
                    </a:endParaRPr>
                  </a:p>
                </p:txBody>
              </p:sp>
            </mc:Choice>
            <mc:Fallback xmlns="">
              <p:sp>
                <p:nvSpPr>
                  <p:cNvPr id="247" name="椭圆 246">
                    <a:extLst>
                      <a:ext uri="{FF2B5EF4-FFF2-40B4-BE49-F238E27FC236}">
                        <a16:creationId xmlns:a16="http://schemas.microsoft.com/office/drawing/2014/main" id="{A9AF6F30-7826-4547-AD1D-9809A2553F5E}"/>
                      </a:ext>
                    </a:extLst>
                  </p:cNvPr>
                  <p:cNvSpPr>
                    <a:spLocks noRot="1" noChangeAspect="1" noMove="1" noResize="1" noEditPoints="1" noAdjustHandles="1" noChangeArrowheads="1" noChangeShapeType="1" noTextEdit="1"/>
                  </p:cNvSpPr>
                  <p:nvPr/>
                </p:nvSpPr>
                <p:spPr>
                  <a:xfrm>
                    <a:off x="1062296" y="4529318"/>
                    <a:ext cx="180000" cy="180000"/>
                  </a:xfrm>
                  <a:prstGeom prst="ellipse">
                    <a:avLst/>
                  </a:prstGeom>
                  <a:blipFill>
                    <a:blip r:embed="rId17"/>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椭圆 133">
                    <a:extLst>
                      <a:ext uri="{FF2B5EF4-FFF2-40B4-BE49-F238E27FC236}">
                        <a16:creationId xmlns:a16="http://schemas.microsoft.com/office/drawing/2014/main" id="{EF1D993A-0CAD-41FC-B8CB-D5D0D50594DE}"/>
                      </a:ext>
                    </a:extLst>
                  </p:cNvPr>
                  <p:cNvSpPr/>
                  <p:nvPr/>
                </p:nvSpPr>
                <p:spPr>
                  <a:xfrm>
                    <a:off x="1274979" y="4529318"/>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6</m:t>
                              </m:r>
                            </m:sub>
                          </m:sSub>
                        </m:oMath>
                      </m:oMathPara>
                    </a14:m>
                    <a:endParaRPr lang="zh-CN" altLang="en-US" sz="1000" dirty="0">
                      <a:solidFill>
                        <a:schemeClr val="tx1"/>
                      </a:solidFill>
                    </a:endParaRPr>
                  </a:p>
                </p:txBody>
              </p:sp>
            </mc:Choice>
            <mc:Fallback xmlns="">
              <p:sp>
                <p:nvSpPr>
                  <p:cNvPr id="248" name="椭圆 247">
                    <a:extLst>
                      <a:ext uri="{FF2B5EF4-FFF2-40B4-BE49-F238E27FC236}">
                        <a16:creationId xmlns:a16="http://schemas.microsoft.com/office/drawing/2014/main" id="{D5CFD703-A223-48A3-BEE2-C18903855ECE}"/>
                      </a:ext>
                    </a:extLst>
                  </p:cNvPr>
                  <p:cNvSpPr>
                    <a:spLocks noRot="1" noChangeAspect="1" noMove="1" noResize="1" noEditPoints="1" noAdjustHandles="1" noChangeArrowheads="1" noChangeShapeType="1" noTextEdit="1"/>
                  </p:cNvSpPr>
                  <p:nvPr/>
                </p:nvSpPr>
                <p:spPr>
                  <a:xfrm>
                    <a:off x="1274979" y="4529318"/>
                    <a:ext cx="180000" cy="180000"/>
                  </a:xfrm>
                  <a:prstGeom prst="ellipse">
                    <a:avLst/>
                  </a:prstGeom>
                  <a:blipFill>
                    <a:blip r:embed="rId19"/>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椭圆 134">
                    <a:extLst>
                      <a:ext uri="{FF2B5EF4-FFF2-40B4-BE49-F238E27FC236}">
                        <a16:creationId xmlns:a16="http://schemas.microsoft.com/office/drawing/2014/main" id="{57FF5E9A-19E1-4F24-9872-551A65BF1A39}"/>
                      </a:ext>
                    </a:extLst>
                  </p:cNvPr>
                  <p:cNvSpPr/>
                  <p:nvPr/>
                </p:nvSpPr>
                <p:spPr>
                  <a:xfrm>
                    <a:off x="1516006" y="4529318"/>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5</m:t>
                              </m:r>
                            </m:sub>
                          </m:sSub>
                        </m:oMath>
                      </m:oMathPara>
                    </a14:m>
                    <a:endParaRPr lang="zh-CN" altLang="en-US" sz="1000" dirty="0">
                      <a:solidFill>
                        <a:schemeClr val="tx1"/>
                      </a:solidFill>
                    </a:endParaRPr>
                  </a:p>
                </p:txBody>
              </p:sp>
            </mc:Choice>
            <mc:Fallback xmlns="">
              <p:sp>
                <p:nvSpPr>
                  <p:cNvPr id="249" name="椭圆 248">
                    <a:extLst>
                      <a:ext uri="{FF2B5EF4-FFF2-40B4-BE49-F238E27FC236}">
                        <a16:creationId xmlns:a16="http://schemas.microsoft.com/office/drawing/2014/main" id="{65C56C8C-85C1-4660-A58E-F7E6707646DB}"/>
                      </a:ext>
                    </a:extLst>
                  </p:cNvPr>
                  <p:cNvSpPr>
                    <a:spLocks noRot="1" noChangeAspect="1" noMove="1" noResize="1" noEditPoints="1" noAdjustHandles="1" noChangeArrowheads="1" noChangeShapeType="1" noTextEdit="1"/>
                  </p:cNvSpPr>
                  <p:nvPr/>
                </p:nvSpPr>
                <p:spPr>
                  <a:xfrm>
                    <a:off x="1516006" y="4529318"/>
                    <a:ext cx="180000" cy="180000"/>
                  </a:xfrm>
                  <a:prstGeom prst="ellipse">
                    <a:avLst/>
                  </a:prstGeom>
                  <a:blipFill>
                    <a:blip r:embed="rId17"/>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椭圆 135">
                    <a:extLst>
                      <a:ext uri="{FF2B5EF4-FFF2-40B4-BE49-F238E27FC236}">
                        <a16:creationId xmlns:a16="http://schemas.microsoft.com/office/drawing/2014/main" id="{8999F992-12B3-473E-B2B6-3311BD7E56C1}"/>
                      </a:ext>
                    </a:extLst>
                  </p:cNvPr>
                  <p:cNvSpPr/>
                  <p:nvPr/>
                </p:nvSpPr>
                <p:spPr>
                  <a:xfrm>
                    <a:off x="1131009" y="420456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3</m:t>
                              </m:r>
                            </m:sub>
                          </m:sSub>
                        </m:oMath>
                      </m:oMathPara>
                    </a14:m>
                    <a:endParaRPr lang="zh-CN" altLang="en-US" sz="1000" dirty="0">
                      <a:solidFill>
                        <a:schemeClr val="tx1"/>
                      </a:solidFill>
                    </a:endParaRPr>
                  </a:p>
                </p:txBody>
              </p:sp>
            </mc:Choice>
            <mc:Fallback xmlns="">
              <p:sp>
                <p:nvSpPr>
                  <p:cNvPr id="250" name="椭圆 249">
                    <a:extLst>
                      <a:ext uri="{FF2B5EF4-FFF2-40B4-BE49-F238E27FC236}">
                        <a16:creationId xmlns:a16="http://schemas.microsoft.com/office/drawing/2014/main" id="{A750A91E-2F65-4BC6-8E1B-96DEDAFA3E9A}"/>
                      </a:ext>
                    </a:extLst>
                  </p:cNvPr>
                  <p:cNvSpPr>
                    <a:spLocks noRot="1" noChangeAspect="1" noMove="1" noResize="1" noEditPoints="1" noAdjustHandles="1" noChangeArrowheads="1" noChangeShapeType="1" noTextEdit="1"/>
                  </p:cNvSpPr>
                  <p:nvPr/>
                </p:nvSpPr>
                <p:spPr>
                  <a:xfrm>
                    <a:off x="1131009" y="4204569"/>
                    <a:ext cx="180000" cy="180000"/>
                  </a:xfrm>
                  <a:prstGeom prst="ellipse">
                    <a:avLst/>
                  </a:prstGeom>
                  <a:blipFill>
                    <a:blip r:embed="rId20"/>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椭圆 136">
                    <a:extLst>
                      <a:ext uri="{FF2B5EF4-FFF2-40B4-BE49-F238E27FC236}">
                        <a16:creationId xmlns:a16="http://schemas.microsoft.com/office/drawing/2014/main" id="{234DAAAA-EC39-4D96-8523-BB3BBA167996}"/>
                      </a:ext>
                    </a:extLst>
                  </p:cNvPr>
                  <p:cNvSpPr/>
                  <p:nvPr/>
                </p:nvSpPr>
                <p:spPr>
                  <a:xfrm>
                    <a:off x="1385054" y="420456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4</m:t>
                              </m:r>
                            </m:sub>
                          </m:sSub>
                        </m:oMath>
                      </m:oMathPara>
                    </a14:m>
                    <a:endParaRPr lang="zh-CN" altLang="en-US" sz="1000" dirty="0">
                      <a:solidFill>
                        <a:schemeClr val="tx1"/>
                      </a:solidFill>
                    </a:endParaRPr>
                  </a:p>
                </p:txBody>
              </p:sp>
            </mc:Choice>
            <mc:Fallback xmlns="">
              <p:sp>
                <p:nvSpPr>
                  <p:cNvPr id="251" name="椭圆 250">
                    <a:extLst>
                      <a:ext uri="{FF2B5EF4-FFF2-40B4-BE49-F238E27FC236}">
                        <a16:creationId xmlns:a16="http://schemas.microsoft.com/office/drawing/2014/main" id="{DED238A5-FA2A-47AA-9A7E-704B15170D79}"/>
                      </a:ext>
                    </a:extLst>
                  </p:cNvPr>
                  <p:cNvSpPr>
                    <a:spLocks noRot="1" noChangeAspect="1" noMove="1" noResize="1" noEditPoints="1" noAdjustHandles="1" noChangeArrowheads="1" noChangeShapeType="1" noTextEdit="1"/>
                  </p:cNvSpPr>
                  <p:nvPr/>
                </p:nvSpPr>
                <p:spPr>
                  <a:xfrm>
                    <a:off x="1385054" y="4204569"/>
                    <a:ext cx="180000" cy="180000"/>
                  </a:xfrm>
                  <a:prstGeom prst="ellipse">
                    <a:avLst/>
                  </a:prstGeom>
                  <a:blipFill>
                    <a:blip r:embed="rId21"/>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椭圆 137">
                    <a:extLst>
                      <a:ext uri="{FF2B5EF4-FFF2-40B4-BE49-F238E27FC236}">
                        <a16:creationId xmlns:a16="http://schemas.microsoft.com/office/drawing/2014/main" id="{8D94C7E2-BEF3-48F6-A65D-2079580BAEFC}"/>
                      </a:ext>
                    </a:extLst>
                  </p:cNvPr>
                  <p:cNvSpPr/>
                  <p:nvPr/>
                </p:nvSpPr>
                <p:spPr>
                  <a:xfrm>
                    <a:off x="1633419" y="420456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5</m:t>
                              </m:r>
                            </m:sub>
                          </m:sSub>
                        </m:oMath>
                      </m:oMathPara>
                    </a14:m>
                    <a:endParaRPr lang="zh-CN" altLang="en-US" sz="1000" dirty="0">
                      <a:solidFill>
                        <a:schemeClr val="tx1"/>
                      </a:solidFill>
                    </a:endParaRPr>
                  </a:p>
                </p:txBody>
              </p:sp>
            </mc:Choice>
            <mc:Fallback xmlns="">
              <p:sp>
                <p:nvSpPr>
                  <p:cNvPr id="252" name="椭圆 251">
                    <a:extLst>
                      <a:ext uri="{FF2B5EF4-FFF2-40B4-BE49-F238E27FC236}">
                        <a16:creationId xmlns:a16="http://schemas.microsoft.com/office/drawing/2014/main" id="{64F62E4F-D778-44EB-A4E0-24566EA7E298}"/>
                      </a:ext>
                    </a:extLst>
                  </p:cNvPr>
                  <p:cNvSpPr>
                    <a:spLocks noRot="1" noChangeAspect="1" noMove="1" noResize="1" noEditPoints="1" noAdjustHandles="1" noChangeArrowheads="1" noChangeShapeType="1" noTextEdit="1"/>
                  </p:cNvSpPr>
                  <p:nvPr/>
                </p:nvSpPr>
                <p:spPr>
                  <a:xfrm>
                    <a:off x="1633419" y="4204569"/>
                    <a:ext cx="180000" cy="180000"/>
                  </a:xfrm>
                  <a:prstGeom prst="ellipse">
                    <a:avLst/>
                  </a:prstGeom>
                  <a:blipFill>
                    <a:blip r:embed="rId22"/>
                    <a:stretch>
                      <a:fillRect l="-3226"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椭圆 138">
                    <a:extLst>
                      <a:ext uri="{FF2B5EF4-FFF2-40B4-BE49-F238E27FC236}">
                        <a16:creationId xmlns:a16="http://schemas.microsoft.com/office/drawing/2014/main" id="{5B200037-FE70-417C-A4D9-3ECDBD0C9B04}"/>
                      </a:ext>
                    </a:extLst>
                  </p:cNvPr>
                  <p:cNvSpPr/>
                  <p:nvPr/>
                </p:nvSpPr>
                <p:spPr>
                  <a:xfrm>
                    <a:off x="1887464" y="420456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6</m:t>
                              </m:r>
                            </m:sub>
                          </m:sSub>
                        </m:oMath>
                      </m:oMathPara>
                    </a14:m>
                    <a:endParaRPr lang="zh-CN" altLang="en-US" sz="1000" dirty="0">
                      <a:solidFill>
                        <a:schemeClr val="tx1"/>
                      </a:solidFill>
                    </a:endParaRPr>
                  </a:p>
                </p:txBody>
              </p:sp>
            </mc:Choice>
            <mc:Fallback xmlns="">
              <p:sp>
                <p:nvSpPr>
                  <p:cNvPr id="253" name="椭圆 252">
                    <a:extLst>
                      <a:ext uri="{FF2B5EF4-FFF2-40B4-BE49-F238E27FC236}">
                        <a16:creationId xmlns:a16="http://schemas.microsoft.com/office/drawing/2014/main" id="{4D27CEB6-9FE6-40F4-A190-1953DA685085}"/>
                      </a:ext>
                    </a:extLst>
                  </p:cNvPr>
                  <p:cNvSpPr>
                    <a:spLocks noRot="1" noChangeAspect="1" noMove="1" noResize="1" noEditPoints="1" noAdjustHandles="1" noChangeArrowheads="1" noChangeShapeType="1" noTextEdit="1"/>
                  </p:cNvSpPr>
                  <p:nvPr/>
                </p:nvSpPr>
                <p:spPr>
                  <a:xfrm>
                    <a:off x="1887464" y="4204569"/>
                    <a:ext cx="180000" cy="180000"/>
                  </a:xfrm>
                  <a:prstGeom prst="ellipse">
                    <a:avLst/>
                  </a:prstGeom>
                  <a:blipFill>
                    <a:blip r:embed="rId23"/>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椭圆 139">
                    <a:extLst>
                      <a:ext uri="{FF2B5EF4-FFF2-40B4-BE49-F238E27FC236}">
                        <a16:creationId xmlns:a16="http://schemas.microsoft.com/office/drawing/2014/main" id="{DD566E8B-C98D-4E2D-87E4-CD155FB9082D}"/>
                      </a:ext>
                    </a:extLst>
                  </p:cNvPr>
                  <p:cNvSpPr/>
                  <p:nvPr/>
                </p:nvSpPr>
                <p:spPr>
                  <a:xfrm>
                    <a:off x="2145681" y="420456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4</m:t>
                              </m:r>
                            </m:sub>
                          </m:sSub>
                        </m:oMath>
                      </m:oMathPara>
                    </a14:m>
                    <a:endParaRPr lang="zh-CN" altLang="en-US" sz="1000" dirty="0">
                      <a:solidFill>
                        <a:schemeClr val="tx1"/>
                      </a:solidFill>
                    </a:endParaRPr>
                  </a:p>
                </p:txBody>
              </p:sp>
            </mc:Choice>
            <mc:Fallback xmlns="">
              <p:sp>
                <p:nvSpPr>
                  <p:cNvPr id="254" name="椭圆 253">
                    <a:extLst>
                      <a:ext uri="{FF2B5EF4-FFF2-40B4-BE49-F238E27FC236}">
                        <a16:creationId xmlns:a16="http://schemas.microsoft.com/office/drawing/2014/main" id="{3C8AAA9B-8BB2-4540-A6FA-71A8F08035E5}"/>
                      </a:ext>
                    </a:extLst>
                  </p:cNvPr>
                  <p:cNvSpPr>
                    <a:spLocks noRot="1" noChangeAspect="1" noMove="1" noResize="1" noEditPoints="1" noAdjustHandles="1" noChangeArrowheads="1" noChangeShapeType="1" noTextEdit="1"/>
                  </p:cNvSpPr>
                  <p:nvPr/>
                </p:nvSpPr>
                <p:spPr>
                  <a:xfrm>
                    <a:off x="2145681" y="4204569"/>
                    <a:ext cx="180000" cy="180000"/>
                  </a:xfrm>
                  <a:prstGeom prst="ellipse">
                    <a:avLst/>
                  </a:prstGeom>
                  <a:blipFill>
                    <a:blip r:embed="rId24"/>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椭圆 140">
                    <a:extLst>
                      <a:ext uri="{FF2B5EF4-FFF2-40B4-BE49-F238E27FC236}">
                        <a16:creationId xmlns:a16="http://schemas.microsoft.com/office/drawing/2014/main" id="{938988E2-1D1C-4769-8FD9-437784D3E1C8}"/>
                      </a:ext>
                    </a:extLst>
                  </p:cNvPr>
                  <p:cNvSpPr/>
                  <p:nvPr/>
                </p:nvSpPr>
                <p:spPr>
                  <a:xfrm>
                    <a:off x="2368076" y="420456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5</m:t>
                              </m:r>
                            </m:sub>
                          </m:sSub>
                        </m:oMath>
                      </m:oMathPara>
                    </a14:m>
                    <a:endParaRPr lang="zh-CN" altLang="en-US" sz="1000" dirty="0">
                      <a:solidFill>
                        <a:schemeClr val="tx1"/>
                      </a:solidFill>
                    </a:endParaRPr>
                  </a:p>
                </p:txBody>
              </p:sp>
            </mc:Choice>
            <mc:Fallback xmlns="">
              <p:sp>
                <p:nvSpPr>
                  <p:cNvPr id="255" name="椭圆 254">
                    <a:extLst>
                      <a:ext uri="{FF2B5EF4-FFF2-40B4-BE49-F238E27FC236}">
                        <a16:creationId xmlns:a16="http://schemas.microsoft.com/office/drawing/2014/main" id="{AAD4B260-DBED-477A-95C7-D74F33FA8469}"/>
                      </a:ext>
                    </a:extLst>
                  </p:cNvPr>
                  <p:cNvSpPr>
                    <a:spLocks noRot="1" noChangeAspect="1" noMove="1" noResize="1" noEditPoints="1" noAdjustHandles="1" noChangeArrowheads="1" noChangeShapeType="1" noTextEdit="1"/>
                  </p:cNvSpPr>
                  <p:nvPr/>
                </p:nvSpPr>
                <p:spPr>
                  <a:xfrm>
                    <a:off x="2368076" y="4204569"/>
                    <a:ext cx="180000" cy="180000"/>
                  </a:xfrm>
                  <a:prstGeom prst="ellipse">
                    <a:avLst/>
                  </a:prstGeom>
                  <a:blipFill>
                    <a:blip r:embed="rId25"/>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椭圆 141">
                    <a:extLst>
                      <a:ext uri="{FF2B5EF4-FFF2-40B4-BE49-F238E27FC236}">
                        <a16:creationId xmlns:a16="http://schemas.microsoft.com/office/drawing/2014/main" id="{F267E322-8D43-4C53-A185-24C94385DAA0}"/>
                      </a:ext>
                    </a:extLst>
                  </p:cNvPr>
                  <p:cNvSpPr/>
                  <p:nvPr/>
                </p:nvSpPr>
                <p:spPr>
                  <a:xfrm>
                    <a:off x="2586808" y="420456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6</m:t>
                              </m:r>
                            </m:sub>
                          </m:sSub>
                        </m:oMath>
                      </m:oMathPara>
                    </a14:m>
                    <a:endParaRPr lang="zh-CN" altLang="en-US" sz="1000" dirty="0">
                      <a:solidFill>
                        <a:schemeClr val="tx1"/>
                      </a:solidFill>
                    </a:endParaRPr>
                  </a:p>
                </p:txBody>
              </p:sp>
            </mc:Choice>
            <mc:Fallback xmlns="">
              <p:sp>
                <p:nvSpPr>
                  <p:cNvPr id="256" name="椭圆 255">
                    <a:extLst>
                      <a:ext uri="{FF2B5EF4-FFF2-40B4-BE49-F238E27FC236}">
                        <a16:creationId xmlns:a16="http://schemas.microsoft.com/office/drawing/2014/main" id="{F0B7BEEC-1826-49BF-B62B-1DC807894E49}"/>
                      </a:ext>
                    </a:extLst>
                  </p:cNvPr>
                  <p:cNvSpPr>
                    <a:spLocks noRot="1" noChangeAspect="1" noMove="1" noResize="1" noEditPoints="1" noAdjustHandles="1" noChangeArrowheads="1" noChangeShapeType="1" noTextEdit="1"/>
                  </p:cNvSpPr>
                  <p:nvPr/>
                </p:nvSpPr>
                <p:spPr>
                  <a:xfrm>
                    <a:off x="2586808" y="4204569"/>
                    <a:ext cx="180000" cy="180000"/>
                  </a:xfrm>
                  <a:prstGeom prst="ellipse">
                    <a:avLst/>
                  </a:prstGeom>
                  <a:blipFill>
                    <a:blip r:embed="rId23"/>
                    <a:stretch>
                      <a:fillRect/>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椭圆 142">
                    <a:extLst>
                      <a:ext uri="{FF2B5EF4-FFF2-40B4-BE49-F238E27FC236}">
                        <a16:creationId xmlns:a16="http://schemas.microsoft.com/office/drawing/2014/main" id="{EAF3E66E-6CBD-4364-A420-579AE96461B4}"/>
                      </a:ext>
                    </a:extLst>
                  </p:cNvPr>
                  <p:cNvSpPr/>
                  <p:nvPr/>
                </p:nvSpPr>
                <p:spPr>
                  <a:xfrm>
                    <a:off x="2849037" y="420456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5</m:t>
                              </m:r>
                            </m:sub>
                          </m:sSub>
                        </m:oMath>
                      </m:oMathPara>
                    </a14:m>
                    <a:endParaRPr lang="zh-CN" altLang="en-US" sz="1000" dirty="0">
                      <a:solidFill>
                        <a:schemeClr val="tx1"/>
                      </a:solidFill>
                    </a:endParaRPr>
                  </a:p>
                </p:txBody>
              </p:sp>
            </mc:Choice>
            <mc:Fallback xmlns="">
              <p:sp>
                <p:nvSpPr>
                  <p:cNvPr id="257" name="椭圆 256">
                    <a:extLst>
                      <a:ext uri="{FF2B5EF4-FFF2-40B4-BE49-F238E27FC236}">
                        <a16:creationId xmlns:a16="http://schemas.microsoft.com/office/drawing/2014/main" id="{2F0CAAFE-2849-487E-8D67-861943F563B6}"/>
                      </a:ext>
                    </a:extLst>
                  </p:cNvPr>
                  <p:cNvSpPr>
                    <a:spLocks noRot="1" noChangeAspect="1" noMove="1" noResize="1" noEditPoints="1" noAdjustHandles="1" noChangeArrowheads="1" noChangeShapeType="1" noTextEdit="1"/>
                  </p:cNvSpPr>
                  <p:nvPr/>
                </p:nvSpPr>
                <p:spPr>
                  <a:xfrm>
                    <a:off x="2849037" y="4204569"/>
                    <a:ext cx="180000" cy="180000"/>
                  </a:xfrm>
                  <a:prstGeom prst="ellipse">
                    <a:avLst/>
                  </a:prstGeom>
                  <a:blipFill>
                    <a:blip r:embed="rId25"/>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 name="椭圆 143">
                    <a:extLst>
                      <a:ext uri="{FF2B5EF4-FFF2-40B4-BE49-F238E27FC236}">
                        <a16:creationId xmlns:a16="http://schemas.microsoft.com/office/drawing/2014/main" id="{6D3B982E-043C-45DB-BB1C-26F60BCDB96F}"/>
                      </a:ext>
                    </a:extLst>
                  </p:cNvPr>
                  <p:cNvSpPr/>
                  <p:nvPr/>
                </p:nvSpPr>
                <p:spPr>
                  <a:xfrm>
                    <a:off x="3082682" y="4204569"/>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6</m:t>
                              </m:r>
                            </m:sub>
                          </m:sSub>
                        </m:oMath>
                      </m:oMathPara>
                    </a14:m>
                    <a:endParaRPr lang="zh-CN" altLang="en-US" sz="1000" dirty="0">
                      <a:solidFill>
                        <a:schemeClr val="tx1"/>
                      </a:solidFill>
                    </a:endParaRPr>
                  </a:p>
                </p:txBody>
              </p:sp>
            </mc:Choice>
            <mc:Fallback xmlns="">
              <p:sp>
                <p:nvSpPr>
                  <p:cNvPr id="258" name="椭圆 257">
                    <a:extLst>
                      <a:ext uri="{FF2B5EF4-FFF2-40B4-BE49-F238E27FC236}">
                        <a16:creationId xmlns:a16="http://schemas.microsoft.com/office/drawing/2014/main" id="{774E3A6C-0A35-482F-9F83-4965031D62D0}"/>
                      </a:ext>
                    </a:extLst>
                  </p:cNvPr>
                  <p:cNvSpPr>
                    <a:spLocks noRot="1" noChangeAspect="1" noMove="1" noResize="1" noEditPoints="1" noAdjustHandles="1" noChangeArrowheads="1" noChangeShapeType="1" noTextEdit="1"/>
                  </p:cNvSpPr>
                  <p:nvPr/>
                </p:nvSpPr>
                <p:spPr>
                  <a:xfrm>
                    <a:off x="3082682" y="4204569"/>
                    <a:ext cx="180000" cy="180000"/>
                  </a:xfrm>
                  <a:prstGeom prst="ellipse">
                    <a:avLst/>
                  </a:prstGeom>
                  <a:blipFill>
                    <a:blip r:embed="rId23"/>
                    <a:stretch>
                      <a:fillRect/>
                    </a:stretch>
                  </a:blipFill>
                  <a:ln w="12700">
                    <a:solidFill>
                      <a:schemeClr val="tx1"/>
                    </a:solidFill>
                  </a:ln>
                </p:spPr>
                <p:txBody>
                  <a:bodyPr/>
                  <a:lstStyle/>
                  <a:p>
                    <a:r>
                      <a:rPr lang="zh-CN" altLang="en-US">
                        <a:noFill/>
                      </a:rPr>
                      <a:t> </a:t>
                    </a:r>
                  </a:p>
                </p:txBody>
              </p:sp>
            </mc:Fallback>
          </mc:AlternateContent>
          <p:cxnSp>
            <p:nvCxnSpPr>
              <p:cNvPr id="145" name="直接连接符 144">
                <a:extLst>
                  <a:ext uri="{FF2B5EF4-FFF2-40B4-BE49-F238E27FC236}">
                    <a16:creationId xmlns:a16="http://schemas.microsoft.com/office/drawing/2014/main" id="{11265CB8-79B0-4F0E-BCA7-839E953C3900}"/>
                  </a:ext>
                </a:extLst>
              </p:cNvPr>
              <p:cNvCxnSpPr>
                <a:cxnSpLocks/>
                <a:stCxn id="130" idx="1"/>
                <a:endCxn id="113" idx="4"/>
              </p:cNvCxnSpPr>
              <p:nvPr/>
            </p:nvCxnSpPr>
            <p:spPr>
              <a:xfrm flipH="1" flipV="1">
                <a:off x="2348059" y="3706429"/>
                <a:ext cx="815795" cy="141854"/>
              </a:xfrm>
              <a:prstGeom prst="line">
                <a:avLst/>
              </a:prstGeom>
              <a:ln w="9525">
                <a:solidFill>
                  <a:schemeClr val="tx1"/>
                </a:solidFill>
                <a:headEnd type="triangle" w="sm" len="sm"/>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9ADDBC6A-0A72-428F-8050-BD647EF2BD91}"/>
                  </a:ext>
                </a:extLst>
              </p:cNvPr>
              <p:cNvCxnSpPr>
                <a:cxnSpLocks/>
                <a:stCxn id="129" idx="1"/>
                <a:endCxn id="113" idx="4"/>
              </p:cNvCxnSpPr>
              <p:nvPr/>
            </p:nvCxnSpPr>
            <p:spPr>
              <a:xfrm flipH="1" flipV="1">
                <a:off x="2348059" y="3706429"/>
                <a:ext cx="485861" cy="141854"/>
              </a:xfrm>
              <a:prstGeom prst="line">
                <a:avLst/>
              </a:prstGeom>
              <a:ln w="9525">
                <a:solidFill>
                  <a:schemeClr val="tx1"/>
                </a:solidFill>
                <a:headEnd type="triangle" w="sm" len="sm"/>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4446537C-D844-439A-8EFD-5164E99BA1D5}"/>
                  </a:ext>
                </a:extLst>
              </p:cNvPr>
              <p:cNvCxnSpPr>
                <a:cxnSpLocks/>
                <a:stCxn id="128" idx="0"/>
                <a:endCxn id="113" idx="4"/>
              </p:cNvCxnSpPr>
              <p:nvPr/>
            </p:nvCxnSpPr>
            <p:spPr>
              <a:xfrm flipV="1">
                <a:off x="2319089" y="3706429"/>
                <a:ext cx="28970" cy="115494"/>
              </a:xfrm>
              <a:prstGeom prst="line">
                <a:avLst/>
              </a:prstGeom>
              <a:ln w="9525">
                <a:solidFill>
                  <a:schemeClr val="tx1"/>
                </a:solidFill>
                <a:headEnd type="triangle" w="sm" len="sm"/>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3A274495-79EF-4EF8-B97B-60E9554C7F67}"/>
                  </a:ext>
                </a:extLst>
              </p:cNvPr>
              <p:cNvCxnSpPr>
                <a:cxnSpLocks/>
                <a:stCxn id="128" idx="4"/>
                <a:endCxn id="142" idx="0"/>
              </p:cNvCxnSpPr>
              <p:nvPr/>
            </p:nvCxnSpPr>
            <p:spPr>
              <a:xfrm>
                <a:off x="2319089" y="4001923"/>
                <a:ext cx="357719" cy="202646"/>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0" name="直接连接符 149">
                <a:extLst>
                  <a:ext uri="{FF2B5EF4-FFF2-40B4-BE49-F238E27FC236}">
                    <a16:creationId xmlns:a16="http://schemas.microsoft.com/office/drawing/2014/main" id="{77867787-A273-4CBB-A81C-10ED3C3C90EC}"/>
                  </a:ext>
                </a:extLst>
              </p:cNvPr>
              <p:cNvCxnSpPr>
                <a:cxnSpLocks/>
                <a:stCxn id="128" idx="4"/>
                <a:endCxn id="141" idx="0"/>
              </p:cNvCxnSpPr>
              <p:nvPr/>
            </p:nvCxnSpPr>
            <p:spPr>
              <a:xfrm>
                <a:off x="2319089" y="4001923"/>
                <a:ext cx="138987" cy="202646"/>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30BCA3FD-9310-48BE-9EB8-5AC824C18AC6}"/>
                  </a:ext>
                </a:extLst>
              </p:cNvPr>
              <p:cNvCxnSpPr>
                <a:cxnSpLocks/>
                <a:stCxn id="128" idx="4"/>
                <a:endCxn id="140" idx="0"/>
              </p:cNvCxnSpPr>
              <p:nvPr/>
            </p:nvCxnSpPr>
            <p:spPr>
              <a:xfrm flipH="1">
                <a:off x="2235681" y="4001923"/>
                <a:ext cx="83408" cy="202646"/>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2" name="直接连接符 151">
                <a:extLst>
                  <a:ext uri="{FF2B5EF4-FFF2-40B4-BE49-F238E27FC236}">
                    <a16:creationId xmlns:a16="http://schemas.microsoft.com/office/drawing/2014/main" id="{3D7E5AE1-A548-4710-8FDA-6DD6968C64CE}"/>
                  </a:ext>
                </a:extLst>
              </p:cNvPr>
              <p:cNvCxnSpPr>
                <a:cxnSpLocks/>
                <a:stCxn id="129" idx="4"/>
                <a:endCxn id="144" idx="0"/>
              </p:cNvCxnSpPr>
              <p:nvPr/>
            </p:nvCxnSpPr>
            <p:spPr>
              <a:xfrm>
                <a:off x="2897560" y="4001923"/>
                <a:ext cx="275122" cy="202646"/>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94A07631-5D77-407E-A4D8-419C80E715F6}"/>
                  </a:ext>
                </a:extLst>
              </p:cNvPr>
              <p:cNvCxnSpPr>
                <a:cxnSpLocks/>
                <a:stCxn id="129" idx="4"/>
                <a:endCxn id="143" idx="0"/>
              </p:cNvCxnSpPr>
              <p:nvPr/>
            </p:nvCxnSpPr>
            <p:spPr>
              <a:xfrm>
                <a:off x="2897560" y="4001923"/>
                <a:ext cx="41477" cy="202646"/>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BFE46E80-25A0-4727-BC6A-2302313EF6B1}"/>
                  </a:ext>
                </a:extLst>
              </p:cNvPr>
              <p:cNvCxnSpPr>
                <a:cxnSpLocks/>
                <a:stCxn id="136" idx="4"/>
                <a:endCxn id="132" idx="0"/>
              </p:cNvCxnSpPr>
              <p:nvPr/>
            </p:nvCxnSpPr>
            <p:spPr>
              <a:xfrm flipH="1">
                <a:off x="938512" y="4384569"/>
                <a:ext cx="282497" cy="144749"/>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33947F03-5409-4B5A-8674-1689FEDA4D6E}"/>
                  </a:ext>
                </a:extLst>
              </p:cNvPr>
              <p:cNvCxnSpPr>
                <a:cxnSpLocks/>
                <a:stCxn id="136" idx="4"/>
                <a:endCxn id="133" idx="0"/>
              </p:cNvCxnSpPr>
              <p:nvPr/>
            </p:nvCxnSpPr>
            <p:spPr>
              <a:xfrm flipH="1">
                <a:off x="1152296" y="4384569"/>
                <a:ext cx="68713" cy="144749"/>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989E0A01-CA7E-49D5-BE38-0EA9CC7B0DE4}"/>
                  </a:ext>
                </a:extLst>
              </p:cNvPr>
              <p:cNvCxnSpPr>
                <a:cxnSpLocks/>
                <a:stCxn id="136" idx="4"/>
                <a:endCxn id="134" idx="0"/>
              </p:cNvCxnSpPr>
              <p:nvPr/>
            </p:nvCxnSpPr>
            <p:spPr>
              <a:xfrm>
                <a:off x="1221009" y="4384569"/>
                <a:ext cx="143970" cy="144749"/>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852EBCDE-112D-4323-B868-65100DF74426}"/>
                  </a:ext>
                </a:extLst>
              </p:cNvPr>
              <p:cNvCxnSpPr>
                <a:cxnSpLocks/>
                <a:stCxn id="137" idx="4"/>
                <a:endCxn id="160" idx="0"/>
              </p:cNvCxnSpPr>
              <p:nvPr/>
            </p:nvCxnSpPr>
            <p:spPr>
              <a:xfrm>
                <a:off x="1475054" y="4384569"/>
                <a:ext cx="346484" cy="144749"/>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9" name="直接连接符 158">
                <a:extLst>
                  <a:ext uri="{FF2B5EF4-FFF2-40B4-BE49-F238E27FC236}">
                    <a16:creationId xmlns:a16="http://schemas.microsoft.com/office/drawing/2014/main" id="{BF464BA1-95FE-4CED-B9CE-FDA2D5C482ED}"/>
                  </a:ext>
                </a:extLst>
              </p:cNvPr>
              <p:cNvCxnSpPr>
                <a:cxnSpLocks/>
                <a:stCxn id="137" idx="4"/>
                <a:endCxn id="135" idx="0"/>
              </p:cNvCxnSpPr>
              <p:nvPr/>
            </p:nvCxnSpPr>
            <p:spPr>
              <a:xfrm>
                <a:off x="1475054" y="4384569"/>
                <a:ext cx="130952" cy="144749"/>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0" name="椭圆 159">
                    <a:extLst>
                      <a:ext uri="{FF2B5EF4-FFF2-40B4-BE49-F238E27FC236}">
                        <a16:creationId xmlns:a16="http://schemas.microsoft.com/office/drawing/2014/main" id="{AB069201-EB67-40A3-8036-3290444DFC3F}"/>
                      </a:ext>
                    </a:extLst>
                  </p:cNvPr>
                  <p:cNvSpPr/>
                  <p:nvPr/>
                </p:nvSpPr>
                <p:spPr>
                  <a:xfrm>
                    <a:off x="1731538" y="4529318"/>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6</m:t>
                              </m:r>
                            </m:sub>
                          </m:sSub>
                        </m:oMath>
                      </m:oMathPara>
                    </a14:m>
                    <a:endParaRPr lang="zh-CN" altLang="en-US" sz="1000" dirty="0">
                      <a:solidFill>
                        <a:schemeClr val="tx1"/>
                      </a:solidFill>
                    </a:endParaRPr>
                  </a:p>
                </p:txBody>
              </p:sp>
            </mc:Choice>
            <mc:Fallback xmlns="">
              <p:sp>
                <p:nvSpPr>
                  <p:cNvPr id="272" name="椭圆 271">
                    <a:extLst>
                      <a:ext uri="{FF2B5EF4-FFF2-40B4-BE49-F238E27FC236}">
                        <a16:creationId xmlns:a16="http://schemas.microsoft.com/office/drawing/2014/main" id="{02ED4B16-B166-4089-ADCA-397352787C90}"/>
                      </a:ext>
                    </a:extLst>
                  </p:cNvPr>
                  <p:cNvSpPr>
                    <a:spLocks noRot="1" noChangeAspect="1" noMove="1" noResize="1" noEditPoints="1" noAdjustHandles="1" noChangeArrowheads="1" noChangeShapeType="1" noTextEdit="1"/>
                  </p:cNvSpPr>
                  <p:nvPr/>
                </p:nvSpPr>
                <p:spPr>
                  <a:xfrm>
                    <a:off x="1731538" y="4529318"/>
                    <a:ext cx="180000" cy="180000"/>
                  </a:xfrm>
                  <a:prstGeom prst="ellipse">
                    <a:avLst/>
                  </a:prstGeom>
                  <a:blipFill>
                    <a:blip r:embed="rId26"/>
                    <a:stretch>
                      <a:fillRect l="-3226"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椭圆 160">
                    <a:extLst>
                      <a:ext uri="{FF2B5EF4-FFF2-40B4-BE49-F238E27FC236}">
                        <a16:creationId xmlns:a16="http://schemas.microsoft.com/office/drawing/2014/main" id="{1E8167DA-5886-457A-A0D5-618AA6E075AE}"/>
                      </a:ext>
                    </a:extLst>
                  </p:cNvPr>
                  <p:cNvSpPr/>
                  <p:nvPr/>
                </p:nvSpPr>
                <p:spPr>
                  <a:xfrm>
                    <a:off x="2020082" y="4529318"/>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5</m:t>
                              </m:r>
                            </m:sub>
                          </m:sSub>
                        </m:oMath>
                      </m:oMathPara>
                    </a14:m>
                    <a:endParaRPr lang="zh-CN" altLang="en-US" sz="1000" dirty="0">
                      <a:solidFill>
                        <a:schemeClr val="tx1"/>
                      </a:solidFill>
                    </a:endParaRPr>
                  </a:p>
                </p:txBody>
              </p:sp>
            </mc:Choice>
            <mc:Fallback xmlns="">
              <p:sp>
                <p:nvSpPr>
                  <p:cNvPr id="273" name="椭圆 272">
                    <a:extLst>
                      <a:ext uri="{FF2B5EF4-FFF2-40B4-BE49-F238E27FC236}">
                        <a16:creationId xmlns:a16="http://schemas.microsoft.com/office/drawing/2014/main" id="{1DBF60D1-1686-4D21-90BB-3E190247A19A}"/>
                      </a:ext>
                    </a:extLst>
                  </p:cNvPr>
                  <p:cNvSpPr>
                    <a:spLocks noRot="1" noChangeAspect="1" noMove="1" noResize="1" noEditPoints="1" noAdjustHandles="1" noChangeArrowheads="1" noChangeShapeType="1" noTextEdit="1"/>
                  </p:cNvSpPr>
                  <p:nvPr/>
                </p:nvSpPr>
                <p:spPr>
                  <a:xfrm>
                    <a:off x="2020082" y="4529318"/>
                    <a:ext cx="180000" cy="180000"/>
                  </a:xfrm>
                  <a:prstGeom prst="ellipse">
                    <a:avLst/>
                  </a:prstGeom>
                  <a:blipFill>
                    <a:blip r:embed="rId17"/>
                    <a:stretch>
                      <a:fillRect b="-3125"/>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椭圆 161">
                    <a:extLst>
                      <a:ext uri="{FF2B5EF4-FFF2-40B4-BE49-F238E27FC236}">
                        <a16:creationId xmlns:a16="http://schemas.microsoft.com/office/drawing/2014/main" id="{584EDB73-4201-42E1-9B10-02B81DFF4B54}"/>
                      </a:ext>
                    </a:extLst>
                  </p:cNvPr>
                  <p:cNvSpPr/>
                  <p:nvPr/>
                </p:nvSpPr>
                <p:spPr>
                  <a:xfrm>
                    <a:off x="2237040" y="4529318"/>
                    <a:ext cx="180000" cy="180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6</m:t>
                              </m:r>
                            </m:sub>
                          </m:sSub>
                        </m:oMath>
                      </m:oMathPara>
                    </a14:m>
                    <a:endParaRPr lang="zh-CN" altLang="en-US" sz="1000" dirty="0">
                      <a:solidFill>
                        <a:schemeClr val="tx1"/>
                      </a:solidFill>
                    </a:endParaRPr>
                  </a:p>
                </p:txBody>
              </p:sp>
            </mc:Choice>
            <mc:Fallback xmlns="">
              <p:sp>
                <p:nvSpPr>
                  <p:cNvPr id="274" name="椭圆 273">
                    <a:extLst>
                      <a:ext uri="{FF2B5EF4-FFF2-40B4-BE49-F238E27FC236}">
                        <a16:creationId xmlns:a16="http://schemas.microsoft.com/office/drawing/2014/main" id="{84A47A78-63BF-402C-8F9C-512C6E583D54}"/>
                      </a:ext>
                    </a:extLst>
                  </p:cNvPr>
                  <p:cNvSpPr>
                    <a:spLocks noRot="1" noChangeAspect="1" noMove="1" noResize="1" noEditPoints="1" noAdjustHandles="1" noChangeArrowheads="1" noChangeShapeType="1" noTextEdit="1"/>
                  </p:cNvSpPr>
                  <p:nvPr/>
                </p:nvSpPr>
                <p:spPr>
                  <a:xfrm>
                    <a:off x="2237040" y="4529318"/>
                    <a:ext cx="180000" cy="180000"/>
                  </a:xfrm>
                  <a:prstGeom prst="ellipse">
                    <a:avLst/>
                  </a:prstGeom>
                  <a:blipFill>
                    <a:blip r:embed="rId26"/>
                    <a:stretch>
                      <a:fillRect l="-3226" b="-3125"/>
                    </a:stretch>
                  </a:blipFill>
                  <a:ln w="12700">
                    <a:solidFill>
                      <a:schemeClr val="tx1"/>
                    </a:solidFill>
                  </a:ln>
                </p:spPr>
                <p:txBody>
                  <a:bodyPr/>
                  <a:lstStyle/>
                  <a:p>
                    <a:r>
                      <a:rPr lang="zh-CN" altLang="en-US">
                        <a:noFill/>
                      </a:rPr>
                      <a:t> </a:t>
                    </a:r>
                  </a:p>
                </p:txBody>
              </p:sp>
            </mc:Fallback>
          </mc:AlternateContent>
          <p:cxnSp>
            <p:nvCxnSpPr>
              <p:cNvPr id="163" name="直接连接符 162">
                <a:extLst>
                  <a:ext uri="{FF2B5EF4-FFF2-40B4-BE49-F238E27FC236}">
                    <a16:creationId xmlns:a16="http://schemas.microsoft.com/office/drawing/2014/main" id="{C6AE0908-AB88-404B-84A0-6F73D8F15440}"/>
                  </a:ext>
                </a:extLst>
              </p:cNvPr>
              <p:cNvCxnSpPr>
                <a:cxnSpLocks/>
                <a:stCxn id="140" idx="4"/>
                <a:endCxn id="161" idx="0"/>
              </p:cNvCxnSpPr>
              <p:nvPr/>
            </p:nvCxnSpPr>
            <p:spPr>
              <a:xfrm flipH="1">
                <a:off x="2110082" y="4384569"/>
                <a:ext cx="125599" cy="144749"/>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A0A63A6F-FA83-4126-9D9A-FC9F9B523A9C}"/>
                  </a:ext>
                </a:extLst>
              </p:cNvPr>
              <p:cNvCxnSpPr>
                <a:cxnSpLocks/>
                <a:stCxn id="140" idx="4"/>
                <a:endCxn id="162" idx="0"/>
              </p:cNvCxnSpPr>
              <p:nvPr/>
            </p:nvCxnSpPr>
            <p:spPr>
              <a:xfrm>
                <a:off x="2235681" y="4384569"/>
                <a:ext cx="91359" cy="144749"/>
              </a:xfrm>
              <a:prstGeom prst="line">
                <a:avLst/>
              </a:prstGeom>
              <a:ln w="9525">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pic>
          <p:nvPicPr>
            <p:cNvPr id="111" name="图片 110">
              <a:extLst>
                <a:ext uri="{FF2B5EF4-FFF2-40B4-BE49-F238E27FC236}">
                  <a16:creationId xmlns:a16="http://schemas.microsoft.com/office/drawing/2014/main" id="{1845AAED-DA35-45CF-8729-C4D7A90ACAC6}"/>
                </a:ext>
              </a:extLst>
            </p:cNvPr>
            <p:cNvPicPr>
              <a:picLocks noChangeAspect="1"/>
            </p:cNvPicPr>
            <p:nvPr/>
          </p:nvPicPr>
          <p:blipFill rotWithShape="1">
            <a:blip r:embed="rId27">
              <a:extLst>
                <a:ext uri="{28A0092B-C50C-407E-A947-70E740481C1C}">
                  <a14:useLocalDpi xmlns:a14="http://schemas.microsoft.com/office/drawing/2010/main" val="0"/>
                </a:ext>
              </a:extLst>
            </a:blip>
            <a:srcRect l="8413" t="9943" r="4541" b="38730"/>
            <a:stretch/>
          </p:blipFill>
          <p:spPr>
            <a:xfrm>
              <a:off x="5783734" y="5528622"/>
              <a:ext cx="1292548" cy="571338"/>
            </a:xfrm>
            <a:prstGeom prst="rect">
              <a:avLst/>
            </a:prstGeom>
          </p:spPr>
        </p:pic>
        <p:sp>
          <p:nvSpPr>
            <p:cNvPr id="78" name="矩形: 圆角 25">
              <a:extLst>
                <a:ext uri="{FF2B5EF4-FFF2-40B4-BE49-F238E27FC236}">
                  <a16:creationId xmlns:a16="http://schemas.microsoft.com/office/drawing/2014/main" id="{FAB9608E-4DAE-4165-9631-E348D0812AED}"/>
                </a:ext>
              </a:extLst>
            </p:cNvPr>
            <p:cNvSpPr/>
            <p:nvPr/>
          </p:nvSpPr>
          <p:spPr>
            <a:xfrm>
              <a:off x="3450973" y="2835970"/>
              <a:ext cx="3780555" cy="1540800"/>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121" name="文本框 120">
              <a:extLst>
                <a:ext uri="{FF2B5EF4-FFF2-40B4-BE49-F238E27FC236}">
                  <a16:creationId xmlns:a16="http://schemas.microsoft.com/office/drawing/2014/main" id="{AB5107AC-3A85-4249-B7CF-720A04A4FF30}"/>
                </a:ext>
              </a:extLst>
            </p:cNvPr>
            <p:cNvSpPr txBox="1"/>
            <p:nvPr/>
          </p:nvSpPr>
          <p:spPr>
            <a:xfrm>
              <a:off x="3450972" y="2852338"/>
              <a:ext cx="2549991" cy="283924"/>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组合计数</a:t>
              </a:r>
              <a:endParaRPr lang="zh-CN" altLang="en-US" sz="1200" dirty="0"/>
            </a:p>
          </p:txBody>
        </p:sp>
        <p:grpSp>
          <p:nvGrpSpPr>
            <p:cNvPr id="168" name="组合 167">
              <a:extLst>
                <a:ext uri="{FF2B5EF4-FFF2-40B4-BE49-F238E27FC236}">
                  <a16:creationId xmlns:a16="http://schemas.microsoft.com/office/drawing/2014/main" id="{C9BFB25B-B5DE-45A7-B7F4-748582C12582}"/>
                </a:ext>
              </a:extLst>
            </p:cNvPr>
            <p:cNvGrpSpPr/>
            <p:nvPr/>
          </p:nvGrpSpPr>
          <p:grpSpPr>
            <a:xfrm>
              <a:off x="3506502" y="3145534"/>
              <a:ext cx="687971" cy="1158070"/>
              <a:chOff x="4704310" y="4901852"/>
              <a:chExt cx="661779" cy="1158070"/>
            </a:xfrm>
          </p:grpSpPr>
          <mc:AlternateContent xmlns:mc="http://schemas.openxmlformats.org/markup-compatibility/2006" xmlns:a14="http://schemas.microsoft.com/office/drawing/2010/main">
            <mc:Choice Requires="a14">
              <p:sp>
                <p:nvSpPr>
                  <p:cNvPr id="169" name="椭圆 168">
                    <a:extLst>
                      <a:ext uri="{FF2B5EF4-FFF2-40B4-BE49-F238E27FC236}">
                        <a16:creationId xmlns:a16="http://schemas.microsoft.com/office/drawing/2014/main" id="{0C1A54B5-2C12-4EBE-99C0-CDB735C25563}"/>
                      </a:ext>
                    </a:extLst>
                  </p:cNvPr>
                  <p:cNvSpPr/>
                  <p:nvPr/>
                </p:nvSpPr>
                <p:spPr>
                  <a:xfrm>
                    <a:off x="4948390" y="4901852"/>
                    <a:ext cx="162000" cy="16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3</m:t>
                              </m:r>
                            </m:sub>
                          </m:sSub>
                        </m:oMath>
                      </m:oMathPara>
                    </a14:m>
                    <a:endParaRPr lang="zh-CN" altLang="en-US" sz="1000" dirty="0">
                      <a:solidFill>
                        <a:schemeClr val="tx1"/>
                      </a:solidFill>
                    </a:endParaRPr>
                  </a:p>
                </p:txBody>
              </p:sp>
            </mc:Choice>
            <mc:Fallback xmlns="">
              <p:sp>
                <p:nvSpPr>
                  <p:cNvPr id="45" name="椭圆 44">
                    <a:extLst>
                      <a:ext uri="{FF2B5EF4-FFF2-40B4-BE49-F238E27FC236}">
                        <a16:creationId xmlns:a16="http://schemas.microsoft.com/office/drawing/2014/main" id="{B50469F9-799A-45DB-ACCA-E5B1C4ECA239}"/>
                      </a:ext>
                    </a:extLst>
                  </p:cNvPr>
                  <p:cNvSpPr>
                    <a:spLocks noRot="1" noChangeAspect="1" noMove="1" noResize="1" noEditPoints="1" noAdjustHandles="1" noChangeArrowheads="1" noChangeShapeType="1" noTextEdit="1"/>
                  </p:cNvSpPr>
                  <p:nvPr/>
                </p:nvSpPr>
                <p:spPr>
                  <a:xfrm>
                    <a:off x="4948390" y="4901852"/>
                    <a:ext cx="162000" cy="162000"/>
                  </a:xfrm>
                  <a:prstGeom prst="ellipse">
                    <a:avLst/>
                  </a:prstGeom>
                  <a:blipFill>
                    <a:blip r:embed="rId28"/>
                    <a:stretch>
                      <a:fillRect l="-3448" r="-3448"/>
                    </a:stretch>
                  </a:blipFill>
                  <a:ln w="12700">
                    <a:solidFill>
                      <a:schemeClr val="tx1"/>
                    </a:solidFill>
                  </a:ln>
                </p:spPr>
                <p:txBody>
                  <a:bodyPr/>
                  <a:lstStyle/>
                  <a:p>
                    <a:r>
                      <a:rPr lang="zh-CN" altLang="en-US">
                        <a:noFill/>
                      </a:rPr>
                      <a:t> </a:t>
                    </a:r>
                  </a:p>
                </p:txBody>
              </p:sp>
            </mc:Fallback>
          </mc:AlternateContent>
          <p:cxnSp>
            <p:nvCxnSpPr>
              <p:cNvPr id="170" name="直接连接符 169">
                <a:extLst>
                  <a:ext uri="{FF2B5EF4-FFF2-40B4-BE49-F238E27FC236}">
                    <a16:creationId xmlns:a16="http://schemas.microsoft.com/office/drawing/2014/main" id="{602934FE-9863-4752-A467-F92303872C3D}"/>
                  </a:ext>
                </a:extLst>
              </p:cNvPr>
              <p:cNvCxnSpPr>
                <a:cxnSpLocks/>
                <a:stCxn id="171" idx="7"/>
                <a:endCxn id="169" idx="3"/>
              </p:cNvCxnSpPr>
              <p:nvPr/>
            </p:nvCxnSpPr>
            <p:spPr>
              <a:xfrm flipV="1">
                <a:off x="4842586" y="5040128"/>
                <a:ext cx="129528" cy="139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1" name="椭圆 170">
                    <a:extLst>
                      <a:ext uri="{FF2B5EF4-FFF2-40B4-BE49-F238E27FC236}">
                        <a16:creationId xmlns:a16="http://schemas.microsoft.com/office/drawing/2014/main" id="{0877DC39-F9CF-4080-9A46-D02DA316ADEA}"/>
                      </a:ext>
                    </a:extLst>
                  </p:cNvPr>
                  <p:cNvSpPr/>
                  <p:nvPr/>
                </p:nvSpPr>
                <p:spPr>
                  <a:xfrm>
                    <a:off x="4704310" y="5155525"/>
                    <a:ext cx="162000" cy="16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4</m:t>
                              </m:r>
                            </m:sub>
                          </m:sSub>
                        </m:oMath>
                      </m:oMathPara>
                    </a14:m>
                    <a:endParaRPr lang="zh-CN" altLang="en-US" sz="1000" dirty="0">
                      <a:solidFill>
                        <a:schemeClr val="tx1"/>
                      </a:solidFill>
                    </a:endParaRPr>
                  </a:p>
                </p:txBody>
              </p:sp>
            </mc:Choice>
            <mc:Fallback xmlns="">
              <p:sp>
                <p:nvSpPr>
                  <p:cNvPr id="47" name="椭圆 46">
                    <a:extLst>
                      <a:ext uri="{FF2B5EF4-FFF2-40B4-BE49-F238E27FC236}">
                        <a16:creationId xmlns:a16="http://schemas.microsoft.com/office/drawing/2014/main" id="{2714F7CE-04A3-43EF-B5B8-9A1A283C79F7}"/>
                      </a:ext>
                    </a:extLst>
                  </p:cNvPr>
                  <p:cNvSpPr>
                    <a:spLocks noRot="1" noChangeAspect="1" noMove="1" noResize="1" noEditPoints="1" noAdjustHandles="1" noChangeArrowheads="1" noChangeShapeType="1" noTextEdit="1"/>
                  </p:cNvSpPr>
                  <p:nvPr/>
                </p:nvSpPr>
                <p:spPr>
                  <a:xfrm>
                    <a:off x="4704310" y="5155525"/>
                    <a:ext cx="162000" cy="162000"/>
                  </a:xfrm>
                  <a:prstGeom prst="ellipse">
                    <a:avLst/>
                  </a:prstGeom>
                  <a:blipFill>
                    <a:blip r:embed="rId29"/>
                    <a:stretch>
                      <a:fillRect l="-3448"/>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2" name="椭圆 171">
                    <a:extLst>
                      <a:ext uri="{FF2B5EF4-FFF2-40B4-BE49-F238E27FC236}">
                        <a16:creationId xmlns:a16="http://schemas.microsoft.com/office/drawing/2014/main" id="{FB38DCC3-2E4C-4AC8-94B0-C7395351B7E4}"/>
                      </a:ext>
                    </a:extLst>
                  </p:cNvPr>
                  <p:cNvSpPr/>
                  <p:nvPr/>
                </p:nvSpPr>
                <p:spPr>
                  <a:xfrm>
                    <a:off x="5202528" y="5155525"/>
                    <a:ext cx="162000" cy="16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2</m:t>
                              </m:r>
                            </m:sub>
                          </m:sSub>
                        </m:oMath>
                      </m:oMathPara>
                    </a14:m>
                    <a:endParaRPr lang="zh-CN" altLang="en-US" sz="1000" dirty="0">
                      <a:solidFill>
                        <a:schemeClr val="tx1"/>
                      </a:solidFill>
                    </a:endParaRPr>
                  </a:p>
                </p:txBody>
              </p:sp>
            </mc:Choice>
            <mc:Fallback xmlns="">
              <p:sp>
                <p:nvSpPr>
                  <p:cNvPr id="48" name="椭圆 47">
                    <a:extLst>
                      <a:ext uri="{FF2B5EF4-FFF2-40B4-BE49-F238E27FC236}">
                        <a16:creationId xmlns:a16="http://schemas.microsoft.com/office/drawing/2014/main" id="{F32A10C1-873E-49F3-904F-03101FE12590}"/>
                      </a:ext>
                    </a:extLst>
                  </p:cNvPr>
                  <p:cNvSpPr>
                    <a:spLocks noRot="1" noChangeAspect="1" noMove="1" noResize="1" noEditPoints="1" noAdjustHandles="1" noChangeArrowheads="1" noChangeShapeType="1" noTextEdit="1"/>
                  </p:cNvSpPr>
                  <p:nvPr/>
                </p:nvSpPr>
                <p:spPr>
                  <a:xfrm>
                    <a:off x="5202528" y="5155525"/>
                    <a:ext cx="162000" cy="162000"/>
                  </a:xfrm>
                  <a:prstGeom prst="ellipse">
                    <a:avLst/>
                  </a:prstGeom>
                  <a:blipFill>
                    <a:blip r:embed="rId30"/>
                    <a:stretch>
                      <a:fillRect l="-6897"/>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3" name="椭圆 172">
                    <a:extLst>
                      <a:ext uri="{FF2B5EF4-FFF2-40B4-BE49-F238E27FC236}">
                        <a16:creationId xmlns:a16="http://schemas.microsoft.com/office/drawing/2014/main" id="{26E62343-7CE0-4DB6-84F7-1F142D2987A1}"/>
                      </a:ext>
                    </a:extLst>
                  </p:cNvPr>
                  <p:cNvSpPr/>
                  <p:nvPr/>
                </p:nvSpPr>
                <p:spPr>
                  <a:xfrm>
                    <a:off x="4952138" y="5399085"/>
                    <a:ext cx="162000" cy="16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1</m:t>
                              </m:r>
                            </m:sub>
                          </m:sSub>
                        </m:oMath>
                      </m:oMathPara>
                    </a14:m>
                    <a:endParaRPr lang="zh-CN" altLang="en-US" sz="1000" dirty="0">
                      <a:solidFill>
                        <a:schemeClr val="tx1"/>
                      </a:solidFill>
                    </a:endParaRPr>
                  </a:p>
                </p:txBody>
              </p:sp>
            </mc:Choice>
            <mc:Fallback xmlns="">
              <p:sp>
                <p:nvSpPr>
                  <p:cNvPr id="49" name="椭圆 48">
                    <a:extLst>
                      <a:ext uri="{FF2B5EF4-FFF2-40B4-BE49-F238E27FC236}">
                        <a16:creationId xmlns:a16="http://schemas.microsoft.com/office/drawing/2014/main" id="{570538A0-210D-4D5B-A06F-1534181BE83D}"/>
                      </a:ext>
                    </a:extLst>
                  </p:cNvPr>
                  <p:cNvSpPr>
                    <a:spLocks noRot="1" noChangeAspect="1" noMove="1" noResize="1" noEditPoints="1" noAdjustHandles="1" noChangeArrowheads="1" noChangeShapeType="1" noTextEdit="1"/>
                  </p:cNvSpPr>
                  <p:nvPr/>
                </p:nvSpPr>
                <p:spPr>
                  <a:xfrm>
                    <a:off x="4952138" y="5399085"/>
                    <a:ext cx="162000" cy="162000"/>
                  </a:xfrm>
                  <a:prstGeom prst="ellipse">
                    <a:avLst/>
                  </a:prstGeom>
                  <a:blipFill>
                    <a:blip r:embed="rId31"/>
                    <a:stretch>
                      <a:fillRect l="-6897"/>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 name="椭圆 173">
                    <a:extLst>
                      <a:ext uri="{FF2B5EF4-FFF2-40B4-BE49-F238E27FC236}">
                        <a16:creationId xmlns:a16="http://schemas.microsoft.com/office/drawing/2014/main" id="{51429232-7628-49D0-AE5E-6EB2CF036111}"/>
                      </a:ext>
                    </a:extLst>
                  </p:cNvPr>
                  <p:cNvSpPr/>
                  <p:nvPr/>
                </p:nvSpPr>
                <p:spPr>
                  <a:xfrm>
                    <a:off x="4708766" y="5658415"/>
                    <a:ext cx="162000" cy="16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5</m:t>
                              </m:r>
                            </m:sub>
                          </m:sSub>
                        </m:oMath>
                      </m:oMathPara>
                    </a14:m>
                    <a:endParaRPr lang="zh-CN" altLang="en-US" sz="1000" dirty="0">
                      <a:solidFill>
                        <a:schemeClr val="tx1"/>
                      </a:solidFill>
                    </a:endParaRPr>
                  </a:p>
                </p:txBody>
              </p:sp>
            </mc:Choice>
            <mc:Fallback xmlns="">
              <p:sp>
                <p:nvSpPr>
                  <p:cNvPr id="50" name="椭圆 49">
                    <a:extLst>
                      <a:ext uri="{FF2B5EF4-FFF2-40B4-BE49-F238E27FC236}">
                        <a16:creationId xmlns:a16="http://schemas.microsoft.com/office/drawing/2014/main" id="{190FF5B3-6927-48AF-A9E9-A01B1258CFC8}"/>
                      </a:ext>
                    </a:extLst>
                  </p:cNvPr>
                  <p:cNvSpPr>
                    <a:spLocks noRot="1" noChangeAspect="1" noMove="1" noResize="1" noEditPoints="1" noAdjustHandles="1" noChangeArrowheads="1" noChangeShapeType="1" noTextEdit="1"/>
                  </p:cNvSpPr>
                  <p:nvPr/>
                </p:nvSpPr>
                <p:spPr>
                  <a:xfrm>
                    <a:off x="4708766" y="5658415"/>
                    <a:ext cx="162000" cy="162000"/>
                  </a:xfrm>
                  <a:prstGeom prst="ellipse">
                    <a:avLst/>
                  </a:prstGeom>
                  <a:blipFill>
                    <a:blip r:embed="rId32"/>
                    <a:stretch>
                      <a:fillRect l="-6897" r="-3448"/>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5" name="椭圆 174">
                    <a:extLst>
                      <a:ext uri="{FF2B5EF4-FFF2-40B4-BE49-F238E27FC236}">
                        <a16:creationId xmlns:a16="http://schemas.microsoft.com/office/drawing/2014/main" id="{ABEE9A93-C413-4EA4-81A4-A4FBED32380A}"/>
                      </a:ext>
                    </a:extLst>
                  </p:cNvPr>
                  <p:cNvSpPr/>
                  <p:nvPr/>
                </p:nvSpPr>
                <p:spPr>
                  <a:xfrm>
                    <a:off x="5204089" y="5660003"/>
                    <a:ext cx="162000" cy="16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8</m:t>
                              </m:r>
                            </m:sub>
                          </m:sSub>
                        </m:oMath>
                      </m:oMathPara>
                    </a14:m>
                    <a:endParaRPr lang="zh-CN" altLang="en-US" sz="1000" dirty="0">
                      <a:solidFill>
                        <a:schemeClr val="tx1"/>
                      </a:solidFill>
                    </a:endParaRPr>
                  </a:p>
                </p:txBody>
              </p:sp>
            </mc:Choice>
            <mc:Fallback xmlns="">
              <p:sp>
                <p:nvSpPr>
                  <p:cNvPr id="51" name="椭圆 50">
                    <a:extLst>
                      <a:ext uri="{FF2B5EF4-FFF2-40B4-BE49-F238E27FC236}">
                        <a16:creationId xmlns:a16="http://schemas.microsoft.com/office/drawing/2014/main" id="{B8A2D5D9-863E-4945-98EB-AA73C96CE608}"/>
                      </a:ext>
                    </a:extLst>
                  </p:cNvPr>
                  <p:cNvSpPr>
                    <a:spLocks noRot="1" noChangeAspect="1" noMove="1" noResize="1" noEditPoints="1" noAdjustHandles="1" noChangeArrowheads="1" noChangeShapeType="1" noTextEdit="1"/>
                  </p:cNvSpPr>
                  <p:nvPr/>
                </p:nvSpPr>
                <p:spPr>
                  <a:xfrm>
                    <a:off x="5204089" y="5660003"/>
                    <a:ext cx="162000" cy="162000"/>
                  </a:xfrm>
                  <a:prstGeom prst="ellipse">
                    <a:avLst/>
                  </a:prstGeom>
                  <a:blipFill>
                    <a:blip r:embed="rId33"/>
                    <a:stretch>
                      <a:fillRect l="-3448" r="-3448"/>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6" name="椭圆 175">
                    <a:extLst>
                      <a:ext uri="{FF2B5EF4-FFF2-40B4-BE49-F238E27FC236}">
                        <a16:creationId xmlns:a16="http://schemas.microsoft.com/office/drawing/2014/main" id="{4A36B9AB-C3CD-404A-A33F-3F9A346C5153}"/>
                      </a:ext>
                    </a:extLst>
                  </p:cNvPr>
                  <p:cNvSpPr/>
                  <p:nvPr/>
                </p:nvSpPr>
                <p:spPr>
                  <a:xfrm>
                    <a:off x="4948390" y="5897310"/>
                    <a:ext cx="162000" cy="16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6</m:t>
                              </m:r>
                            </m:sub>
                          </m:sSub>
                        </m:oMath>
                      </m:oMathPara>
                    </a14:m>
                    <a:endParaRPr lang="zh-CN" altLang="en-US" sz="1000" dirty="0">
                      <a:solidFill>
                        <a:schemeClr val="tx1"/>
                      </a:solidFill>
                    </a:endParaRPr>
                  </a:p>
                </p:txBody>
              </p:sp>
            </mc:Choice>
            <mc:Fallback xmlns="">
              <p:sp>
                <p:nvSpPr>
                  <p:cNvPr id="52" name="椭圆 51">
                    <a:extLst>
                      <a:ext uri="{FF2B5EF4-FFF2-40B4-BE49-F238E27FC236}">
                        <a16:creationId xmlns:a16="http://schemas.microsoft.com/office/drawing/2014/main" id="{E0F6E830-24B9-458E-A301-0253239C9D89}"/>
                      </a:ext>
                    </a:extLst>
                  </p:cNvPr>
                  <p:cNvSpPr>
                    <a:spLocks noRot="1" noChangeAspect="1" noMove="1" noResize="1" noEditPoints="1" noAdjustHandles="1" noChangeArrowheads="1" noChangeShapeType="1" noTextEdit="1"/>
                  </p:cNvSpPr>
                  <p:nvPr/>
                </p:nvSpPr>
                <p:spPr>
                  <a:xfrm>
                    <a:off x="4948390" y="5897310"/>
                    <a:ext cx="162000" cy="162000"/>
                  </a:xfrm>
                  <a:prstGeom prst="ellipse">
                    <a:avLst/>
                  </a:prstGeom>
                  <a:blipFill>
                    <a:blip r:embed="rId34"/>
                    <a:stretch>
                      <a:fillRect l="-3448" r="-3448"/>
                    </a:stretch>
                  </a:blipFill>
                  <a:ln w="127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7" name="椭圆 176">
                    <a:extLst>
                      <a:ext uri="{FF2B5EF4-FFF2-40B4-BE49-F238E27FC236}">
                        <a16:creationId xmlns:a16="http://schemas.microsoft.com/office/drawing/2014/main" id="{0217E0B1-5E22-423B-AD22-B37F3CC9884A}"/>
                      </a:ext>
                    </a:extLst>
                  </p:cNvPr>
                  <p:cNvSpPr/>
                  <p:nvPr/>
                </p:nvSpPr>
                <p:spPr>
                  <a:xfrm>
                    <a:off x="5200566" y="5897922"/>
                    <a:ext cx="162000" cy="1620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solidFill>
                                    <a:schemeClr val="tx1"/>
                                  </a:solidFill>
                                  <a:latin typeface="Cambria Math" panose="02040503050406030204" pitchFamily="18" charset="0"/>
                                </a:rPr>
                              </m:ctrlPr>
                            </m:sSubPr>
                            <m:e>
                              <m:r>
                                <a:rPr lang="en-US" altLang="zh-CN" sz="1000" i="1">
                                  <a:solidFill>
                                    <a:schemeClr val="tx1"/>
                                  </a:solidFill>
                                  <a:latin typeface="Cambria Math" panose="02040503050406030204" pitchFamily="18" charset="0"/>
                                </a:rPr>
                                <m:t> </m:t>
                              </m:r>
                              <m:r>
                                <a:rPr lang="en-US" altLang="zh-CN" sz="1000" i="1">
                                  <a:solidFill>
                                    <a:schemeClr val="tx1"/>
                                  </a:solidFill>
                                  <a:latin typeface="Cambria Math" panose="02040503050406030204" pitchFamily="18" charset="0"/>
                                </a:rPr>
                                <m:t>𝑣</m:t>
                              </m:r>
                            </m:e>
                            <m:sub>
                              <m:r>
                                <a:rPr lang="en-US" altLang="zh-CN" sz="1000" i="1">
                                  <a:solidFill>
                                    <a:schemeClr val="tx1"/>
                                  </a:solidFill>
                                  <a:latin typeface="Cambria Math" panose="02040503050406030204" pitchFamily="18" charset="0"/>
                                </a:rPr>
                                <m:t>7</m:t>
                              </m:r>
                            </m:sub>
                          </m:sSub>
                        </m:oMath>
                      </m:oMathPara>
                    </a14:m>
                    <a:endParaRPr lang="zh-CN" altLang="en-US" sz="1000" dirty="0">
                      <a:solidFill>
                        <a:schemeClr val="tx1"/>
                      </a:solidFill>
                    </a:endParaRPr>
                  </a:p>
                </p:txBody>
              </p:sp>
            </mc:Choice>
            <mc:Fallback xmlns="">
              <p:sp>
                <p:nvSpPr>
                  <p:cNvPr id="53" name="椭圆 52">
                    <a:extLst>
                      <a:ext uri="{FF2B5EF4-FFF2-40B4-BE49-F238E27FC236}">
                        <a16:creationId xmlns:a16="http://schemas.microsoft.com/office/drawing/2014/main" id="{7B9A13D1-999C-426A-880A-CCD01D39197D}"/>
                      </a:ext>
                    </a:extLst>
                  </p:cNvPr>
                  <p:cNvSpPr>
                    <a:spLocks noRot="1" noChangeAspect="1" noMove="1" noResize="1" noEditPoints="1" noAdjustHandles="1" noChangeArrowheads="1" noChangeShapeType="1" noTextEdit="1"/>
                  </p:cNvSpPr>
                  <p:nvPr/>
                </p:nvSpPr>
                <p:spPr>
                  <a:xfrm>
                    <a:off x="5200566" y="5897922"/>
                    <a:ext cx="162000" cy="162000"/>
                  </a:xfrm>
                  <a:prstGeom prst="ellipse">
                    <a:avLst/>
                  </a:prstGeom>
                  <a:blipFill>
                    <a:blip r:embed="rId35"/>
                    <a:stretch>
                      <a:fillRect l="-7143" r="-3571"/>
                    </a:stretch>
                  </a:blipFill>
                  <a:ln w="12700">
                    <a:solidFill>
                      <a:schemeClr val="tx1"/>
                    </a:solidFill>
                  </a:ln>
                </p:spPr>
                <p:txBody>
                  <a:bodyPr/>
                  <a:lstStyle/>
                  <a:p>
                    <a:r>
                      <a:rPr lang="zh-CN" altLang="en-US">
                        <a:noFill/>
                      </a:rPr>
                      <a:t> </a:t>
                    </a:r>
                  </a:p>
                </p:txBody>
              </p:sp>
            </mc:Fallback>
          </mc:AlternateContent>
          <p:cxnSp>
            <p:nvCxnSpPr>
              <p:cNvPr id="178" name="直接连接符 177">
                <a:extLst>
                  <a:ext uri="{FF2B5EF4-FFF2-40B4-BE49-F238E27FC236}">
                    <a16:creationId xmlns:a16="http://schemas.microsoft.com/office/drawing/2014/main" id="{8892C986-869D-4979-A6B1-C766C753DCCE}"/>
                  </a:ext>
                </a:extLst>
              </p:cNvPr>
              <p:cNvCxnSpPr>
                <a:cxnSpLocks/>
                <a:stCxn id="172" idx="1"/>
                <a:endCxn id="169" idx="5"/>
              </p:cNvCxnSpPr>
              <p:nvPr/>
            </p:nvCxnSpPr>
            <p:spPr>
              <a:xfrm flipH="1" flipV="1">
                <a:off x="5086666" y="5040128"/>
                <a:ext cx="139586" cy="1391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9B29F8F2-3319-478B-8886-99B1EF5BB227}"/>
                  </a:ext>
                </a:extLst>
              </p:cNvPr>
              <p:cNvCxnSpPr>
                <a:cxnSpLocks/>
                <a:stCxn id="173" idx="1"/>
                <a:endCxn id="171" idx="5"/>
              </p:cNvCxnSpPr>
              <p:nvPr/>
            </p:nvCxnSpPr>
            <p:spPr>
              <a:xfrm flipH="1" flipV="1">
                <a:off x="4842586" y="5293801"/>
                <a:ext cx="133276" cy="129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575C0A8D-9EEB-445E-9787-112FCC86E292}"/>
                  </a:ext>
                </a:extLst>
              </p:cNvPr>
              <p:cNvCxnSpPr>
                <a:cxnSpLocks/>
                <a:stCxn id="173" idx="7"/>
                <a:endCxn id="172" idx="3"/>
              </p:cNvCxnSpPr>
              <p:nvPr/>
            </p:nvCxnSpPr>
            <p:spPr>
              <a:xfrm flipV="1">
                <a:off x="5090414" y="5293801"/>
                <a:ext cx="135838" cy="1290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B121CCA4-B063-49D0-BE88-66BCEAB8B598}"/>
                  </a:ext>
                </a:extLst>
              </p:cNvPr>
              <p:cNvCxnSpPr>
                <a:cxnSpLocks/>
                <a:stCxn id="174" idx="7"/>
                <a:endCxn id="173" idx="3"/>
              </p:cNvCxnSpPr>
              <p:nvPr/>
            </p:nvCxnSpPr>
            <p:spPr>
              <a:xfrm flipV="1">
                <a:off x="4847042" y="5537361"/>
                <a:ext cx="128820" cy="1447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9839D5BB-03F7-4592-A9E2-720F302D99AE}"/>
                  </a:ext>
                </a:extLst>
              </p:cNvPr>
              <p:cNvCxnSpPr>
                <a:cxnSpLocks/>
                <a:stCxn id="175" idx="1"/>
                <a:endCxn id="173" idx="5"/>
              </p:cNvCxnSpPr>
              <p:nvPr/>
            </p:nvCxnSpPr>
            <p:spPr>
              <a:xfrm flipH="1" flipV="1">
                <a:off x="5090414" y="5537361"/>
                <a:ext cx="137399" cy="1463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2BCCEE3C-AC9C-4895-803E-9865A326824C}"/>
                  </a:ext>
                </a:extLst>
              </p:cNvPr>
              <p:cNvCxnSpPr>
                <a:cxnSpLocks/>
                <a:stCxn id="176" idx="1"/>
                <a:endCxn id="174" idx="5"/>
              </p:cNvCxnSpPr>
              <p:nvPr/>
            </p:nvCxnSpPr>
            <p:spPr>
              <a:xfrm flipH="1" flipV="1">
                <a:off x="4847042" y="5796691"/>
                <a:ext cx="125072" cy="1243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a:extLst>
                  <a:ext uri="{FF2B5EF4-FFF2-40B4-BE49-F238E27FC236}">
                    <a16:creationId xmlns:a16="http://schemas.microsoft.com/office/drawing/2014/main" id="{B8196AC2-461B-4FC7-902D-71E384315A8A}"/>
                  </a:ext>
                </a:extLst>
              </p:cNvPr>
              <p:cNvCxnSpPr>
                <a:cxnSpLocks/>
                <a:stCxn id="176" idx="7"/>
                <a:endCxn id="175" idx="3"/>
              </p:cNvCxnSpPr>
              <p:nvPr/>
            </p:nvCxnSpPr>
            <p:spPr>
              <a:xfrm flipV="1">
                <a:off x="5086666" y="5798279"/>
                <a:ext cx="141147" cy="1227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a:extLst>
                  <a:ext uri="{FF2B5EF4-FFF2-40B4-BE49-F238E27FC236}">
                    <a16:creationId xmlns:a16="http://schemas.microsoft.com/office/drawing/2014/main" id="{B4B4FC8F-4D8D-44F2-B79A-907A956D8B71}"/>
                  </a:ext>
                </a:extLst>
              </p:cNvPr>
              <p:cNvCxnSpPr>
                <a:cxnSpLocks/>
                <a:stCxn id="177" idx="0"/>
                <a:endCxn id="175" idx="4"/>
              </p:cNvCxnSpPr>
              <p:nvPr/>
            </p:nvCxnSpPr>
            <p:spPr>
              <a:xfrm flipV="1">
                <a:off x="5281566" y="5822003"/>
                <a:ext cx="3523" cy="759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a:extLst>
                  <a:ext uri="{FF2B5EF4-FFF2-40B4-BE49-F238E27FC236}">
                    <a16:creationId xmlns:a16="http://schemas.microsoft.com/office/drawing/2014/main" id="{FC3F25FE-8CD3-42C1-9844-FA7D57A309C2}"/>
                  </a:ext>
                </a:extLst>
              </p:cNvPr>
              <p:cNvCxnSpPr>
                <a:cxnSpLocks/>
                <a:stCxn id="175" idx="0"/>
                <a:endCxn id="172" idx="4"/>
              </p:cNvCxnSpPr>
              <p:nvPr/>
            </p:nvCxnSpPr>
            <p:spPr>
              <a:xfrm flipH="1" flipV="1">
                <a:off x="5283528" y="5317525"/>
                <a:ext cx="1561" cy="3424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a:extLst>
                  <a:ext uri="{FF2B5EF4-FFF2-40B4-BE49-F238E27FC236}">
                    <a16:creationId xmlns:a16="http://schemas.microsoft.com/office/drawing/2014/main" id="{CB5052FE-87E2-4B7E-936E-5B9904B04D87}"/>
                  </a:ext>
                </a:extLst>
              </p:cNvPr>
              <p:cNvCxnSpPr>
                <a:cxnSpLocks/>
                <a:stCxn id="171" idx="6"/>
                <a:endCxn id="172" idx="2"/>
              </p:cNvCxnSpPr>
              <p:nvPr/>
            </p:nvCxnSpPr>
            <p:spPr>
              <a:xfrm>
                <a:off x="4866310" y="5236525"/>
                <a:ext cx="3362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a:extLst>
                  <a:ext uri="{FF2B5EF4-FFF2-40B4-BE49-F238E27FC236}">
                    <a16:creationId xmlns:a16="http://schemas.microsoft.com/office/drawing/2014/main" id="{834DEBA6-0518-4B43-9F9D-376F968349CA}"/>
                  </a:ext>
                </a:extLst>
              </p:cNvPr>
              <p:cNvCxnSpPr>
                <a:cxnSpLocks/>
              </p:cNvCxnSpPr>
              <p:nvPr/>
            </p:nvCxnSpPr>
            <p:spPr>
              <a:xfrm flipH="1" flipV="1">
                <a:off x="5034174" y="5068932"/>
                <a:ext cx="3748" cy="3301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8073646E-84F7-4552-9CBA-BA8C56C16292}"/>
                  </a:ext>
                </a:extLst>
              </p:cNvPr>
              <p:cNvCxnSpPr>
                <a:cxnSpLocks/>
                <a:stCxn id="174" idx="6"/>
                <a:endCxn id="175" idx="2"/>
              </p:cNvCxnSpPr>
              <p:nvPr/>
            </p:nvCxnSpPr>
            <p:spPr>
              <a:xfrm>
                <a:off x="4870766" y="5739415"/>
                <a:ext cx="333323"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8ABCD12F-ABBA-4ED9-A05D-C41E46C0916C}"/>
                  </a:ext>
                </a:extLst>
              </p:cNvPr>
              <p:cNvCxnSpPr>
                <a:cxnSpLocks/>
                <a:stCxn id="176" idx="0"/>
                <a:endCxn id="173" idx="4"/>
              </p:cNvCxnSpPr>
              <p:nvPr/>
            </p:nvCxnSpPr>
            <p:spPr>
              <a:xfrm flipV="1">
                <a:off x="5029390" y="5561085"/>
                <a:ext cx="3748" cy="3362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3FBD8A5B-C5BD-4FAD-9EA2-4523C111CD5E}"/>
                  </a:ext>
                </a:extLst>
              </p:cNvPr>
              <p:cNvCxnSpPr>
                <a:cxnSpLocks/>
                <a:stCxn id="177" idx="2"/>
                <a:endCxn id="176" idx="6"/>
              </p:cNvCxnSpPr>
              <p:nvPr/>
            </p:nvCxnSpPr>
            <p:spPr>
              <a:xfrm flipH="1" flipV="1">
                <a:off x="5110390" y="5978310"/>
                <a:ext cx="90176" cy="6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2" name="组合 191">
              <a:extLst>
                <a:ext uri="{FF2B5EF4-FFF2-40B4-BE49-F238E27FC236}">
                  <a16:creationId xmlns:a16="http://schemas.microsoft.com/office/drawing/2014/main" id="{E4703F9A-986F-475B-AF39-812ACAE38934}"/>
                </a:ext>
              </a:extLst>
            </p:cNvPr>
            <p:cNvGrpSpPr/>
            <p:nvPr/>
          </p:nvGrpSpPr>
          <p:grpSpPr>
            <a:xfrm>
              <a:off x="4492658" y="2885800"/>
              <a:ext cx="1913322" cy="1475407"/>
              <a:chOff x="6324970" y="4473095"/>
              <a:chExt cx="1840480" cy="1545036"/>
            </a:xfrm>
          </p:grpSpPr>
          <mc:AlternateContent xmlns:mc="http://schemas.openxmlformats.org/markup-compatibility/2006" xmlns:a14="http://schemas.microsoft.com/office/drawing/2010/main">
            <mc:Choice Requires="a14">
              <p:sp>
                <p:nvSpPr>
                  <p:cNvPr id="193" name="矩形: 圆角 192">
                    <a:extLst>
                      <a:ext uri="{FF2B5EF4-FFF2-40B4-BE49-F238E27FC236}">
                        <a16:creationId xmlns:a16="http://schemas.microsoft.com/office/drawing/2014/main" id="{E6327517-3F66-4634-B205-CAC742B433C7}"/>
                      </a:ext>
                    </a:extLst>
                  </p:cNvPr>
                  <p:cNvSpPr/>
                  <p:nvPr/>
                </p:nvSpPr>
                <p:spPr>
                  <a:xfrm>
                    <a:off x="6659972" y="4473095"/>
                    <a:ext cx="1505478"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1</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2</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3</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4</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5</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6</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7</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8</m:t>
                              </m:r>
                            </m:sub>
                          </m:sSub>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79" name="矩形: 圆角 78">
                    <a:extLst>
                      <a:ext uri="{FF2B5EF4-FFF2-40B4-BE49-F238E27FC236}">
                        <a16:creationId xmlns:a16="http://schemas.microsoft.com/office/drawing/2014/main" id="{EE811E96-1BB8-4564-AF36-E3111690D3DA}"/>
                      </a:ext>
                    </a:extLst>
                  </p:cNvPr>
                  <p:cNvSpPr>
                    <a:spLocks noRot="1" noChangeAspect="1" noMove="1" noResize="1" noEditPoints="1" noAdjustHandles="1" noChangeArrowheads="1" noChangeShapeType="1" noTextEdit="1"/>
                  </p:cNvSpPr>
                  <p:nvPr/>
                </p:nvSpPr>
                <p:spPr>
                  <a:xfrm>
                    <a:off x="6659972" y="4473095"/>
                    <a:ext cx="1505478" cy="162000"/>
                  </a:xfrm>
                  <a:prstGeom prst="roundRect">
                    <a:avLst/>
                  </a:prstGeom>
                  <a:blipFill>
                    <a:blip r:embed="rId36"/>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矩形: 圆角 193">
                    <a:extLst>
                      <a:ext uri="{FF2B5EF4-FFF2-40B4-BE49-F238E27FC236}">
                        <a16:creationId xmlns:a16="http://schemas.microsoft.com/office/drawing/2014/main" id="{2AA8BB7F-6A06-4CC9-BE59-9D0ED83BB314}"/>
                      </a:ext>
                    </a:extLst>
                  </p:cNvPr>
                  <p:cNvSpPr/>
                  <p:nvPr/>
                </p:nvSpPr>
                <p:spPr>
                  <a:xfrm>
                    <a:off x="6822420" y="4821411"/>
                    <a:ext cx="1080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2</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3</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4</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5</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6</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8</m:t>
                              </m:r>
                            </m:sub>
                          </m:sSub>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80" name="矩形: 圆角 79">
                    <a:extLst>
                      <a:ext uri="{FF2B5EF4-FFF2-40B4-BE49-F238E27FC236}">
                        <a16:creationId xmlns:a16="http://schemas.microsoft.com/office/drawing/2014/main" id="{956A5216-7F32-41A7-9AC1-FA47359A8A8E}"/>
                      </a:ext>
                    </a:extLst>
                  </p:cNvPr>
                  <p:cNvSpPr>
                    <a:spLocks noRot="1" noChangeAspect="1" noMove="1" noResize="1" noEditPoints="1" noAdjustHandles="1" noChangeArrowheads="1" noChangeShapeType="1" noTextEdit="1"/>
                  </p:cNvSpPr>
                  <p:nvPr/>
                </p:nvSpPr>
                <p:spPr>
                  <a:xfrm>
                    <a:off x="6822420" y="4821411"/>
                    <a:ext cx="1080000" cy="162000"/>
                  </a:xfrm>
                  <a:prstGeom prst="roundRect">
                    <a:avLst/>
                  </a:prstGeom>
                  <a:blipFill>
                    <a:blip r:embed="rId37"/>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矩形: 圆角 194">
                    <a:extLst>
                      <a:ext uri="{FF2B5EF4-FFF2-40B4-BE49-F238E27FC236}">
                        <a16:creationId xmlns:a16="http://schemas.microsoft.com/office/drawing/2014/main" id="{DB4FBC33-520B-4B37-9181-FC8F5FEF8198}"/>
                      </a:ext>
                    </a:extLst>
                  </p:cNvPr>
                  <p:cNvSpPr/>
                  <p:nvPr/>
                </p:nvSpPr>
                <p:spPr>
                  <a:xfrm>
                    <a:off x="6445776" y="5201547"/>
                    <a:ext cx="576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3</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4</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8</m:t>
                              </m:r>
                            </m:sub>
                          </m:sSub>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81" name="矩形: 圆角 80">
                    <a:extLst>
                      <a:ext uri="{FF2B5EF4-FFF2-40B4-BE49-F238E27FC236}">
                        <a16:creationId xmlns:a16="http://schemas.microsoft.com/office/drawing/2014/main" id="{B6368927-329F-4434-83BB-DFC6500F7458}"/>
                      </a:ext>
                    </a:extLst>
                  </p:cNvPr>
                  <p:cNvSpPr>
                    <a:spLocks noRot="1" noChangeAspect="1" noMove="1" noResize="1" noEditPoints="1" noAdjustHandles="1" noChangeArrowheads="1" noChangeShapeType="1" noTextEdit="1"/>
                  </p:cNvSpPr>
                  <p:nvPr/>
                </p:nvSpPr>
                <p:spPr>
                  <a:xfrm>
                    <a:off x="6445776" y="5201547"/>
                    <a:ext cx="576000" cy="162000"/>
                  </a:xfrm>
                  <a:prstGeom prst="roundRect">
                    <a:avLst/>
                  </a:prstGeom>
                  <a:blipFill>
                    <a:blip r:embed="rId38"/>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矩形: 圆角 196">
                    <a:extLst>
                      <a:ext uri="{FF2B5EF4-FFF2-40B4-BE49-F238E27FC236}">
                        <a16:creationId xmlns:a16="http://schemas.microsoft.com/office/drawing/2014/main" id="{D8F0D4AA-1B14-401A-BBB9-CC47F1C3B573}"/>
                      </a:ext>
                    </a:extLst>
                  </p:cNvPr>
                  <p:cNvSpPr/>
                  <p:nvPr/>
                </p:nvSpPr>
                <p:spPr>
                  <a:xfrm>
                    <a:off x="7146746" y="5197755"/>
                    <a:ext cx="432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6</m:t>
                              </m:r>
                            </m:sub>
                          </m:sSub>
                          <m:r>
                            <a:rPr lang="en-US" altLang="zh-CN" sz="1000" i="1">
                              <a:latin typeface="Cambria Math" panose="02040503050406030204" pitchFamily="18" charset="0"/>
                              <a:cs typeface="Times New Roman" panose="02020603050405020304" pitchFamily="18" charset="0"/>
                            </a:rPr>
                            <m:t> </m:t>
                          </m:r>
                          <m:sSub>
                            <m:sSubPr>
                              <m:ctrlPr>
                                <a:rPr lang="en-US" altLang="zh-CN" sz="1000" i="1">
                                  <a:latin typeface="Cambria Math" panose="02040503050406030204" pitchFamily="18" charset="0"/>
                                  <a:cs typeface="Times New Roman" panose="02020603050405020304" pitchFamily="18" charset="0"/>
                                </a:rPr>
                              </m:ctrlPr>
                            </m:sSubPr>
                            <m:e>
                              <m:r>
                                <a:rPr lang="en-US" altLang="zh-CN" sz="1000" i="1">
                                  <a:latin typeface="Cambria Math" panose="02040503050406030204" pitchFamily="18" charset="0"/>
                                  <a:cs typeface="Times New Roman" panose="02020603050405020304" pitchFamily="18" charset="0"/>
                                </a:rPr>
                                <m:t>𝑣</m:t>
                              </m:r>
                            </m:e>
                            <m:sub>
                              <m:r>
                                <a:rPr lang="en-US" altLang="zh-CN" sz="1000" i="1">
                                  <a:latin typeface="Cambria Math" panose="02040503050406030204" pitchFamily="18" charset="0"/>
                                  <a:cs typeface="Times New Roman" panose="02020603050405020304" pitchFamily="18" charset="0"/>
                                </a:rPr>
                                <m:t>8</m:t>
                              </m:r>
                            </m:sub>
                          </m:sSub>
                        </m:oMath>
                      </m:oMathPara>
                    </a14:m>
                    <a:endParaRPr lang="zh-CN" altLang="en-US" sz="1000" dirty="0">
                      <a:latin typeface="Times New Roman" panose="02020603050405020304" pitchFamily="18" charset="0"/>
                      <a:cs typeface="Times New Roman" panose="02020603050405020304" pitchFamily="18" charset="0"/>
                    </a:endParaRPr>
                  </a:p>
                </p:txBody>
              </p:sp>
            </mc:Choice>
            <mc:Fallback xmlns="">
              <p:sp>
                <p:nvSpPr>
                  <p:cNvPr id="82" name="矩形: 圆角 81">
                    <a:extLst>
                      <a:ext uri="{FF2B5EF4-FFF2-40B4-BE49-F238E27FC236}">
                        <a16:creationId xmlns:a16="http://schemas.microsoft.com/office/drawing/2014/main" id="{117F843E-84EF-4A33-98CB-D22A7CC6C7B3}"/>
                      </a:ext>
                    </a:extLst>
                  </p:cNvPr>
                  <p:cNvSpPr>
                    <a:spLocks noRot="1" noChangeAspect="1" noMove="1" noResize="1" noEditPoints="1" noAdjustHandles="1" noChangeArrowheads="1" noChangeShapeType="1" noTextEdit="1"/>
                  </p:cNvSpPr>
                  <p:nvPr/>
                </p:nvSpPr>
                <p:spPr>
                  <a:xfrm>
                    <a:off x="7146746" y="5197755"/>
                    <a:ext cx="432000" cy="162000"/>
                  </a:xfrm>
                  <a:prstGeom prst="roundRect">
                    <a:avLst/>
                  </a:prstGeom>
                  <a:blipFill>
                    <a:blip r:embed="rId39"/>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矩形: 圆角 197">
                    <a:extLst>
                      <a:ext uri="{FF2B5EF4-FFF2-40B4-BE49-F238E27FC236}">
                        <a16:creationId xmlns:a16="http://schemas.microsoft.com/office/drawing/2014/main" id="{4AB2EC7F-DFC7-45CB-916C-7F716DB65587}"/>
                      </a:ext>
                    </a:extLst>
                  </p:cNvPr>
                  <p:cNvSpPr/>
                  <p:nvPr/>
                </p:nvSpPr>
                <p:spPr>
                  <a:xfrm>
                    <a:off x="7713351" y="5207001"/>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
                        </m:oMathParaPr>
                        <m:oMath xmlns:m="http://schemas.openxmlformats.org/officeDocument/2006/math">
                          <m:sSub>
                            <m:sSubPr>
                              <m:ctrlPr>
                                <a:rPr lang="en-US" altLang="zh-CN" sz="1000" i="1" dirty="0">
                                  <a:latin typeface="Cambria Math" panose="02040503050406030204" pitchFamily="18" charset="0"/>
                                </a:rPr>
                              </m:ctrlPr>
                            </m:sSubPr>
                            <m:e>
                              <m:r>
                                <a:rPr lang="en-US" altLang="zh-CN" sz="1000" i="1" dirty="0">
                                  <a:latin typeface="Cambria Math" panose="02040503050406030204" pitchFamily="18" charset="0"/>
                                </a:rPr>
                                <m:t>𝑣</m:t>
                              </m:r>
                            </m:e>
                            <m:sub>
                              <m:r>
                                <a:rPr lang="en-US" altLang="zh-CN" sz="1000" i="1" dirty="0">
                                  <a:latin typeface="Cambria Math" panose="02040503050406030204" pitchFamily="18" charset="0"/>
                                </a:rPr>
                                <m:t>8</m:t>
                              </m:r>
                            </m:sub>
                          </m:sSub>
                        </m:oMath>
                      </m:oMathPara>
                    </a14:m>
                    <a:endParaRPr lang="zh-CN" altLang="en-US" sz="1000" dirty="0"/>
                  </a:p>
                </p:txBody>
              </p:sp>
            </mc:Choice>
            <mc:Fallback xmlns="">
              <p:sp>
                <p:nvSpPr>
                  <p:cNvPr id="83" name="矩形: 圆角 82">
                    <a:extLst>
                      <a:ext uri="{FF2B5EF4-FFF2-40B4-BE49-F238E27FC236}">
                        <a16:creationId xmlns:a16="http://schemas.microsoft.com/office/drawing/2014/main" id="{0A9098AF-1A1C-4AB3-9DAF-30F4B4A51884}"/>
                      </a:ext>
                    </a:extLst>
                  </p:cNvPr>
                  <p:cNvSpPr>
                    <a:spLocks noRot="1" noChangeAspect="1" noMove="1" noResize="1" noEditPoints="1" noAdjustHandles="1" noChangeArrowheads="1" noChangeShapeType="1" noTextEdit="1"/>
                  </p:cNvSpPr>
                  <p:nvPr/>
                </p:nvSpPr>
                <p:spPr>
                  <a:xfrm>
                    <a:off x="7713351" y="5207001"/>
                    <a:ext cx="288000" cy="162000"/>
                  </a:xfrm>
                  <a:prstGeom prst="roundRect">
                    <a:avLst/>
                  </a:prstGeom>
                  <a:blipFill>
                    <a:blip r:embed="rId40"/>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p:sp>
            <p:nvSpPr>
              <p:cNvPr id="199" name="矩形: 圆角 198">
                <a:extLst>
                  <a:ext uri="{FF2B5EF4-FFF2-40B4-BE49-F238E27FC236}">
                    <a16:creationId xmlns:a16="http://schemas.microsoft.com/office/drawing/2014/main" id="{858539F6-70A8-4374-9D1E-0C93CB5A996A}"/>
                  </a:ext>
                </a:extLst>
              </p:cNvPr>
              <p:cNvSpPr/>
              <p:nvPr/>
            </p:nvSpPr>
            <p:spPr>
              <a:xfrm>
                <a:off x="7711130" y="5536029"/>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sz="1200" dirty="0"/>
              </a:p>
            </p:txBody>
          </p:sp>
          <p:sp>
            <p:nvSpPr>
              <p:cNvPr id="200" name="矩形: 圆角 199">
                <a:extLst>
                  <a:ext uri="{FF2B5EF4-FFF2-40B4-BE49-F238E27FC236}">
                    <a16:creationId xmlns:a16="http://schemas.microsoft.com/office/drawing/2014/main" id="{754F1104-BD58-4C07-85EF-E939F3B1D517}"/>
                  </a:ext>
                </a:extLst>
              </p:cNvPr>
              <p:cNvSpPr/>
              <p:nvPr/>
            </p:nvSpPr>
            <p:spPr>
              <a:xfrm>
                <a:off x="6785972" y="5553314"/>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endParaRPr lang="zh-CN" altLang="en-US" sz="1200" dirty="0"/>
              </a:p>
            </p:txBody>
          </p:sp>
          <mc:AlternateContent xmlns:mc="http://schemas.openxmlformats.org/markup-compatibility/2006" xmlns:a14="http://schemas.microsoft.com/office/drawing/2010/main">
            <mc:Choice Requires="a14">
              <p:sp>
                <p:nvSpPr>
                  <p:cNvPr id="202" name="矩形: 圆角 201">
                    <a:extLst>
                      <a:ext uri="{FF2B5EF4-FFF2-40B4-BE49-F238E27FC236}">
                        <a16:creationId xmlns:a16="http://schemas.microsoft.com/office/drawing/2014/main" id="{80EE01D8-6ABE-4194-B365-BE270621F538}"/>
                      </a:ext>
                    </a:extLst>
                  </p:cNvPr>
                  <p:cNvSpPr/>
                  <p:nvPr/>
                </p:nvSpPr>
                <p:spPr>
                  <a:xfrm>
                    <a:off x="7217240" y="5546703"/>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𝑣</m:t>
                              </m:r>
                            </m:e>
                            <m:sub>
                              <m:r>
                                <a:rPr lang="en-US" altLang="zh-CN" sz="1000" i="1">
                                  <a:latin typeface="Cambria Math" panose="02040503050406030204" pitchFamily="18" charset="0"/>
                                </a:rPr>
                                <m:t>8</m:t>
                              </m:r>
                            </m:sub>
                          </m:sSub>
                        </m:oMath>
                      </m:oMathPara>
                    </a14:m>
                    <a:endParaRPr lang="zh-CN" altLang="en-US" sz="1000" dirty="0"/>
                  </a:p>
                </p:txBody>
              </p:sp>
            </mc:Choice>
            <mc:Fallback xmlns="">
              <p:sp>
                <p:nvSpPr>
                  <p:cNvPr id="202" name="矩形: 圆角 201">
                    <a:extLst>
                      <a:ext uri="{FF2B5EF4-FFF2-40B4-BE49-F238E27FC236}">
                        <a16:creationId xmlns:a16="http://schemas.microsoft.com/office/drawing/2014/main" id="{80EE01D8-6ABE-4194-B365-BE270621F538}"/>
                      </a:ext>
                    </a:extLst>
                  </p:cNvPr>
                  <p:cNvSpPr>
                    <a:spLocks noRot="1" noChangeAspect="1" noMove="1" noResize="1" noEditPoints="1" noAdjustHandles="1" noChangeArrowheads="1" noChangeShapeType="1" noTextEdit="1"/>
                  </p:cNvSpPr>
                  <p:nvPr/>
                </p:nvSpPr>
                <p:spPr>
                  <a:xfrm>
                    <a:off x="7217240" y="5546703"/>
                    <a:ext cx="288000" cy="162000"/>
                  </a:xfrm>
                  <a:prstGeom prst="roundRect">
                    <a:avLst/>
                  </a:prstGeom>
                  <a:blipFill>
                    <a:blip r:embed="rId41"/>
                    <a:stretch>
                      <a:fillRect b="-11111"/>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矩形: 圆角 203">
                    <a:extLst>
                      <a:ext uri="{FF2B5EF4-FFF2-40B4-BE49-F238E27FC236}">
                        <a16:creationId xmlns:a16="http://schemas.microsoft.com/office/drawing/2014/main" id="{14E50383-3640-4E48-AE36-C937F56ED415}"/>
                      </a:ext>
                    </a:extLst>
                  </p:cNvPr>
                  <p:cNvSpPr/>
                  <p:nvPr/>
                </p:nvSpPr>
                <p:spPr>
                  <a:xfrm>
                    <a:off x="6400826" y="5555872"/>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14:m>
                      <m:oMathPara xmlns:m="http://schemas.openxmlformats.org/officeDocument/2006/math">
                        <m:oMathParaPr>
                          <m:jc m:val="centerGroup"/>
                        </m:oMathParaPr>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𝑣</m:t>
                              </m:r>
                            </m:e>
                            <m:sub>
                              <m:r>
                                <a:rPr lang="en-US" altLang="zh-CN" sz="1000" i="1">
                                  <a:latin typeface="Cambria Math" panose="02040503050406030204" pitchFamily="18" charset="0"/>
                                </a:rPr>
                                <m:t>4</m:t>
                              </m:r>
                            </m:sub>
                          </m:sSub>
                        </m:oMath>
                      </m:oMathPara>
                    </a14:m>
                    <a:endParaRPr lang="zh-CN" altLang="en-US" sz="1000" dirty="0"/>
                  </a:p>
                </p:txBody>
              </p:sp>
            </mc:Choice>
            <mc:Fallback xmlns="">
              <p:sp>
                <p:nvSpPr>
                  <p:cNvPr id="87" name="矩形: 圆角 86">
                    <a:extLst>
                      <a:ext uri="{FF2B5EF4-FFF2-40B4-BE49-F238E27FC236}">
                        <a16:creationId xmlns:a16="http://schemas.microsoft.com/office/drawing/2014/main" id="{B647DC02-84D4-4C47-956C-7D085CC2781F}"/>
                      </a:ext>
                    </a:extLst>
                  </p:cNvPr>
                  <p:cNvSpPr>
                    <a:spLocks noRot="1" noChangeAspect="1" noMove="1" noResize="1" noEditPoints="1" noAdjustHandles="1" noChangeArrowheads="1" noChangeShapeType="1" noTextEdit="1"/>
                  </p:cNvSpPr>
                  <p:nvPr/>
                </p:nvSpPr>
                <p:spPr>
                  <a:xfrm>
                    <a:off x="6400826" y="5555872"/>
                    <a:ext cx="288000" cy="162000"/>
                  </a:xfrm>
                  <a:prstGeom prst="roundRect">
                    <a:avLst/>
                  </a:prstGeom>
                  <a:blipFill>
                    <a:blip r:embed="rId42"/>
                    <a:stretch>
                      <a:fillRect/>
                    </a:stretch>
                  </a:blipFill>
                  <a:ln w="9525" cap="flat" cmpd="sng" algn="ctr">
                    <a:solidFill>
                      <a:schemeClr val="dk1"/>
                    </a:solidFill>
                    <a:prstDash val="solid"/>
                    <a:round/>
                    <a:headEnd type="none" w="med" len="med"/>
                    <a:tailEnd type="none" w="med" len="med"/>
                  </a:ln>
                </p:spPr>
                <p:txBody>
                  <a:bodyPr/>
                  <a:lstStyle/>
                  <a:p>
                    <a:r>
                      <a:rPr lang="zh-CN" altLang="en-US">
                        <a:noFill/>
                      </a:rPr>
                      <a:t> </a:t>
                    </a:r>
                  </a:p>
                </p:txBody>
              </p:sp>
            </mc:Fallback>
          </mc:AlternateContent>
          <p:sp>
            <p:nvSpPr>
              <p:cNvPr id="215" name="矩形: 圆角 214">
                <a:extLst>
                  <a:ext uri="{FF2B5EF4-FFF2-40B4-BE49-F238E27FC236}">
                    <a16:creationId xmlns:a16="http://schemas.microsoft.com/office/drawing/2014/main" id="{9C6A693A-5DAC-4341-A57F-BF0291CEA146}"/>
                  </a:ext>
                </a:extLst>
              </p:cNvPr>
              <p:cNvSpPr/>
              <p:nvPr/>
            </p:nvSpPr>
            <p:spPr>
              <a:xfrm>
                <a:off x="7217240" y="5856131"/>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endParaRPr lang="zh-CN" altLang="en-US" sz="1200" dirty="0"/>
              </a:p>
            </p:txBody>
          </p:sp>
          <p:sp>
            <p:nvSpPr>
              <p:cNvPr id="216" name="矩形: 圆角 215">
                <a:extLst>
                  <a:ext uri="{FF2B5EF4-FFF2-40B4-BE49-F238E27FC236}">
                    <a16:creationId xmlns:a16="http://schemas.microsoft.com/office/drawing/2014/main" id="{249F0D86-38F7-4667-AB68-78BC5920E69A}"/>
                  </a:ext>
                </a:extLst>
              </p:cNvPr>
              <p:cNvSpPr/>
              <p:nvPr/>
            </p:nvSpPr>
            <p:spPr>
              <a:xfrm>
                <a:off x="6400826" y="5856131"/>
                <a:ext cx="288000" cy="162000"/>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spcAft>
                    <a:spcPts val="300"/>
                  </a:spcAft>
                </a:pPr>
                <a:endParaRPr lang="zh-CN" altLang="en-US" sz="1200" dirty="0"/>
              </a:p>
            </p:txBody>
          </p:sp>
          <p:cxnSp>
            <p:nvCxnSpPr>
              <p:cNvPr id="217" name="直接连接符 216">
                <a:extLst>
                  <a:ext uri="{FF2B5EF4-FFF2-40B4-BE49-F238E27FC236}">
                    <a16:creationId xmlns:a16="http://schemas.microsoft.com/office/drawing/2014/main" id="{0BFB3095-3C21-46BF-8416-B42235AA063F}"/>
                  </a:ext>
                </a:extLst>
              </p:cNvPr>
              <p:cNvCxnSpPr>
                <a:cxnSpLocks/>
                <a:stCxn id="194" idx="0"/>
                <a:endCxn id="193" idx="2"/>
              </p:cNvCxnSpPr>
              <p:nvPr/>
            </p:nvCxnSpPr>
            <p:spPr>
              <a:xfrm flipV="1">
                <a:off x="7362420" y="4635095"/>
                <a:ext cx="50291" cy="1863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2BAED8D5-468B-4712-ADCE-7FAEB1D71C70}"/>
                  </a:ext>
                </a:extLst>
              </p:cNvPr>
              <p:cNvCxnSpPr>
                <a:cxnSpLocks/>
                <a:stCxn id="195" idx="0"/>
                <a:endCxn id="194" idx="2"/>
              </p:cNvCxnSpPr>
              <p:nvPr/>
            </p:nvCxnSpPr>
            <p:spPr>
              <a:xfrm flipV="1">
                <a:off x="6733776" y="4983411"/>
                <a:ext cx="628644" cy="21813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D3583C77-3704-4C85-ADC7-93DC9E37C65D}"/>
                  </a:ext>
                </a:extLst>
              </p:cNvPr>
              <p:cNvCxnSpPr>
                <a:cxnSpLocks/>
                <a:stCxn id="197" idx="0"/>
                <a:endCxn id="194" idx="2"/>
              </p:cNvCxnSpPr>
              <p:nvPr/>
            </p:nvCxnSpPr>
            <p:spPr>
              <a:xfrm flipH="1" flipV="1">
                <a:off x="7362420" y="4983411"/>
                <a:ext cx="326" cy="2143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直接连接符 219">
                <a:extLst>
                  <a:ext uri="{FF2B5EF4-FFF2-40B4-BE49-F238E27FC236}">
                    <a16:creationId xmlns:a16="http://schemas.microsoft.com/office/drawing/2014/main" id="{86DC9E82-BB68-4D91-A5FA-2D07C7986E7A}"/>
                  </a:ext>
                </a:extLst>
              </p:cNvPr>
              <p:cNvCxnSpPr>
                <a:cxnSpLocks/>
                <a:stCxn id="198" idx="0"/>
                <a:endCxn id="194" idx="2"/>
              </p:cNvCxnSpPr>
              <p:nvPr/>
            </p:nvCxnSpPr>
            <p:spPr>
              <a:xfrm flipH="1" flipV="1">
                <a:off x="7362420" y="4983411"/>
                <a:ext cx="494931" cy="2235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FF645A42-4E55-46FD-9577-97EC58201196}"/>
                  </a:ext>
                </a:extLst>
              </p:cNvPr>
              <p:cNvCxnSpPr>
                <a:cxnSpLocks/>
                <a:stCxn id="204" idx="0"/>
                <a:endCxn id="195" idx="2"/>
              </p:cNvCxnSpPr>
              <p:nvPr/>
            </p:nvCxnSpPr>
            <p:spPr>
              <a:xfrm flipV="1">
                <a:off x="6544826" y="5363547"/>
                <a:ext cx="188950" cy="1923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669FA224-CF8B-43ED-905D-7FEA0FA9B277}"/>
                  </a:ext>
                </a:extLst>
              </p:cNvPr>
              <p:cNvCxnSpPr>
                <a:cxnSpLocks/>
                <a:stCxn id="202" idx="0"/>
                <a:endCxn id="197" idx="2"/>
              </p:cNvCxnSpPr>
              <p:nvPr/>
            </p:nvCxnSpPr>
            <p:spPr>
              <a:xfrm flipV="1">
                <a:off x="7361240" y="5359755"/>
                <a:ext cx="1506" cy="1869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直接连接符 222">
                <a:extLst>
                  <a:ext uri="{FF2B5EF4-FFF2-40B4-BE49-F238E27FC236}">
                    <a16:creationId xmlns:a16="http://schemas.microsoft.com/office/drawing/2014/main" id="{3689C77F-5A20-4A12-AEA0-642E92040D81}"/>
                  </a:ext>
                </a:extLst>
              </p:cNvPr>
              <p:cNvCxnSpPr>
                <a:cxnSpLocks/>
                <a:stCxn id="200" idx="0"/>
                <a:endCxn id="195" idx="2"/>
              </p:cNvCxnSpPr>
              <p:nvPr/>
            </p:nvCxnSpPr>
            <p:spPr>
              <a:xfrm flipH="1" flipV="1">
                <a:off x="6733776" y="5363547"/>
                <a:ext cx="196196" cy="1897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直接连接符 223">
                <a:extLst>
                  <a:ext uri="{FF2B5EF4-FFF2-40B4-BE49-F238E27FC236}">
                    <a16:creationId xmlns:a16="http://schemas.microsoft.com/office/drawing/2014/main" id="{BB9E4357-4E11-4ABA-8E90-B4246CA23B11}"/>
                  </a:ext>
                </a:extLst>
              </p:cNvPr>
              <p:cNvCxnSpPr>
                <a:cxnSpLocks/>
                <a:stCxn id="199" idx="0"/>
                <a:endCxn id="198" idx="2"/>
              </p:cNvCxnSpPr>
              <p:nvPr/>
            </p:nvCxnSpPr>
            <p:spPr>
              <a:xfrm flipV="1">
                <a:off x="7855130" y="5369001"/>
                <a:ext cx="2221" cy="1670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直接连接符 224">
                <a:extLst>
                  <a:ext uri="{FF2B5EF4-FFF2-40B4-BE49-F238E27FC236}">
                    <a16:creationId xmlns:a16="http://schemas.microsoft.com/office/drawing/2014/main" id="{1D58C879-2F3C-4BB8-9000-9E22AFCA15B4}"/>
                  </a:ext>
                </a:extLst>
              </p:cNvPr>
              <p:cNvCxnSpPr>
                <a:cxnSpLocks/>
                <a:stCxn id="216" idx="0"/>
                <a:endCxn id="204" idx="2"/>
              </p:cNvCxnSpPr>
              <p:nvPr/>
            </p:nvCxnSpPr>
            <p:spPr>
              <a:xfrm flipV="1">
                <a:off x="6544826" y="5717872"/>
                <a:ext cx="0" cy="1382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直接连接符 225">
                <a:extLst>
                  <a:ext uri="{FF2B5EF4-FFF2-40B4-BE49-F238E27FC236}">
                    <a16:creationId xmlns:a16="http://schemas.microsoft.com/office/drawing/2014/main" id="{21184E6F-A603-413C-9841-63733C5AEBF4}"/>
                  </a:ext>
                </a:extLst>
              </p:cNvPr>
              <p:cNvCxnSpPr>
                <a:cxnSpLocks/>
                <a:stCxn id="215" idx="0"/>
                <a:endCxn id="202" idx="2"/>
              </p:cNvCxnSpPr>
              <p:nvPr/>
            </p:nvCxnSpPr>
            <p:spPr>
              <a:xfrm flipV="1">
                <a:off x="7361240" y="5708703"/>
                <a:ext cx="0" cy="1474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7" name="文本框 226">
                <a:extLst>
                  <a:ext uri="{FF2B5EF4-FFF2-40B4-BE49-F238E27FC236}">
                    <a16:creationId xmlns:a16="http://schemas.microsoft.com/office/drawing/2014/main" id="{94B9C5DE-D0EA-4ADC-9067-238EC0C78AF8}"/>
                  </a:ext>
                </a:extLst>
              </p:cNvPr>
              <p:cNvSpPr txBox="1"/>
              <p:nvPr/>
            </p:nvSpPr>
            <p:spPr>
              <a:xfrm>
                <a:off x="7160265" y="4616485"/>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h0</a:t>
                </a:r>
                <a:endParaRPr lang="zh-CN" altLang="en-US" sz="800" dirty="0">
                  <a:latin typeface="Arial" panose="020B0604020202020204" pitchFamily="34" charset="0"/>
                  <a:cs typeface="Arial" panose="020B0604020202020204" pitchFamily="34" charset="0"/>
                </a:endParaRPr>
              </a:p>
            </p:txBody>
          </p:sp>
          <p:sp>
            <p:nvSpPr>
              <p:cNvPr id="228" name="文本框 227">
                <a:extLst>
                  <a:ext uri="{FF2B5EF4-FFF2-40B4-BE49-F238E27FC236}">
                    <a16:creationId xmlns:a16="http://schemas.microsoft.com/office/drawing/2014/main" id="{3C41BF8B-CA2F-4895-9623-1DFA3E52D75E}"/>
                  </a:ext>
                </a:extLst>
              </p:cNvPr>
              <p:cNvSpPr txBox="1"/>
              <p:nvPr/>
            </p:nvSpPr>
            <p:spPr>
              <a:xfrm>
                <a:off x="6807291" y="4925128"/>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p1</a:t>
                </a:r>
                <a:endParaRPr lang="zh-CN" altLang="en-US" sz="800" dirty="0">
                  <a:latin typeface="Arial" panose="020B0604020202020204" pitchFamily="34" charset="0"/>
                  <a:cs typeface="Arial" panose="020B0604020202020204" pitchFamily="34" charset="0"/>
                </a:endParaRPr>
              </a:p>
            </p:txBody>
          </p:sp>
          <p:sp>
            <p:nvSpPr>
              <p:cNvPr id="229" name="文本框 228">
                <a:extLst>
                  <a:ext uri="{FF2B5EF4-FFF2-40B4-BE49-F238E27FC236}">
                    <a16:creationId xmlns:a16="http://schemas.microsoft.com/office/drawing/2014/main" id="{0616B7FF-4B93-43F1-A5A8-2974C7063008}"/>
                  </a:ext>
                </a:extLst>
              </p:cNvPr>
              <p:cNvSpPr txBox="1"/>
              <p:nvPr/>
            </p:nvSpPr>
            <p:spPr>
              <a:xfrm>
                <a:off x="7152346" y="4941211"/>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h4</a:t>
                </a:r>
                <a:endParaRPr lang="zh-CN" altLang="en-US" sz="800" dirty="0">
                  <a:latin typeface="Arial" panose="020B0604020202020204" pitchFamily="34" charset="0"/>
                  <a:cs typeface="Arial" panose="020B0604020202020204" pitchFamily="34" charset="0"/>
                </a:endParaRPr>
              </a:p>
            </p:txBody>
          </p:sp>
          <p:sp>
            <p:nvSpPr>
              <p:cNvPr id="230" name="文本框 229">
                <a:extLst>
                  <a:ext uri="{FF2B5EF4-FFF2-40B4-BE49-F238E27FC236}">
                    <a16:creationId xmlns:a16="http://schemas.microsoft.com/office/drawing/2014/main" id="{0BE0C363-0D74-4A80-ACEF-8356C881329A}"/>
                  </a:ext>
                </a:extLst>
              </p:cNvPr>
              <p:cNvSpPr txBox="1"/>
              <p:nvPr/>
            </p:nvSpPr>
            <p:spPr>
              <a:xfrm>
                <a:off x="7574658" y="4930208"/>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h5</a:t>
                </a:r>
                <a:endParaRPr lang="zh-CN" altLang="en-US" sz="800" dirty="0">
                  <a:latin typeface="Arial" panose="020B0604020202020204" pitchFamily="34" charset="0"/>
                  <a:cs typeface="Arial" panose="020B0604020202020204" pitchFamily="34" charset="0"/>
                </a:endParaRPr>
              </a:p>
            </p:txBody>
          </p:sp>
          <p:sp>
            <p:nvSpPr>
              <p:cNvPr id="231" name="文本框 230">
                <a:extLst>
                  <a:ext uri="{FF2B5EF4-FFF2-40B4-BE49-F238E27FC236}">
                    <a16:creationId xmlns:a16="http://schemas.microsoft.com/office/drawing/2014/main" id="{DD5692DF-73E5-4BB0-AE6D-64746881D690}"/>
                  </a:ext>
                </a:extLst>
              </p:cNvPr>
              <p:cNvSpPr txBox="1"/>
              <p:nvPr/>
            </p:nvSpPr>
            <p:spPr>
              <a:xfrm>
                <a:off x="6404490" y="5330172"/>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p2</a:t>
                </a:r>
                <a:endParaRPr lang="zh-CN" altLang="en-US" sz="800" dirty="0">
                  <a:latin typeface="Arial" panose="020B0604020202020204" pitchFamily="34" charset="0"/>
                  <a:cs typeface="Arial" panose="020B0604020202020204" pitchFamily="34" charset="0"/>
                </a:endParaRPr>
              </a:p>
            </p:txBody>
          </p:sp>
          <p:sp>
            <p:nvSpPr>
              <p:cNvPr id="232" name="文本框 231">
                <a:extLst>
                  <a:ext uri="{FF2B5EF4-FFF2-40B4-BE49-F238E27FC236}">
                    <a16:creationId xmlns:a16="http://schemas.microsoft.com/office/drawing/2014/main" id="{FFFC2B85-7B60-4625-8ED2-FA34312616F6}"/>
                  </a:ext>
                </a:extLst>
              </p:cNvPr>
              <p:cNvSpPr txBox="1"/>
              <p:nvPr/>
            </p:nvSpPr>
            <p:spPr>
              <a:xfrm>
                <a:off x="7142343" y="5337370"/>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p5</a:t>
                </a:r>
                <a:endParaRPr lang="zh-CN" altLang="en-US" sz="800" dirty="0">
                  <a:latin typeface="Arial" panose="020B0604020202020204" pitchFamily="34" charset="0"/>
                  <a:cs typeface="Arial" panose="020B0604020202020204" pitchFamily="34" charset="0"/>
                </a:endParaRPr>
              </a:p>
            </p:txBody>
          </p:sp>
          <p:sp>
            <p:nvSpPr>
              <p:cNvPr id="233" name="文本框 232">
                <a:extLst>
                  <a:ext uri="{FF2B5EF4-FFF2-40B4-BE49-F238E27FC236}">
                    <a16:creationId xmlns:a16="http://schemas.microsoft.com/office/drawing/2014/main" id="{C160BEED-1EBF-4D11-8860-B43059DEA207}"/>
                  </a:ext>
                </a:extLst>
              </p:cNvPr>
              <p:cNvSpPr txBox="1"/>
              <p:nvPr/>
            </p:nvSpPr>
            <p:spPr>
              <a:xfrm>
                <a:off x="7640552" y="5343718"/>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p7</a:t>
                </a:r>
                <a:endParaRPr lang="zh-CN" altLang="en-US" sz="800" dirty="0">
                  <a:latin typeface="Arial" panose="020B0604020202020204" pitchFamily="34" charset="0"/>
                  <a:cs typeface="Arial" panose="020B0604020202020204" pitchFamily="34" charset="0"/>
                </a:endParaRPr>
              </a:p>
            </p:txBody>
          </p:sp>
          <p:sp>
            <p:nvSpPr>
              <p:cNvPr id="234" name="文本框 233">
                <a:extLst>
                  <a:ext uri="{FF2B5EF4-FFF2-40B4-BE49-F238E27FC236}">
                    <a16:creationId xmlns:a16="http://schemas.microsoft.com/office/drawing/2014/main" id="{48FA43B8-9AD5-403B-A507-C827392DA714}"/>
                  </a:ext>
                </a:extLst>
              </p:cNvPr>
              <p:cNvSpPr txBox="1"/>
              <p:nvPr/>
            </p:nvSpPr>
            <p:spPr>
              <a:xfrm>
                <a:off x="6324970" y="5663080"/>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p3</a:t>
                </a:r>
                <a:endParaRPr lang="zh-CN" altLang="en-US" sz="800" dirty="0">
                  <a:latin typeface="Arial" panose="020B0604020202020204" pitchFamily="34" charset="0"/>
                  <a:cs typeface="Arial" panose="020B0604020202020204" pitchFamily="34" charset="0"/>
                </a:endParaRPr>
              </a:p>
            </p:txBody>
          </p:sp>
          <p:sp>
            <p:nvSpPr>
              <p:cNvPr id="235" name="文本框 234">
                <a:extLst>
                  <a:ext uri="{FF2B5EF4-FFF2-40B4-BE49-F238E27FC236}">
                    <a16:creationId xmlns:a16="http://schemas.microsoft.com/office/drawing/2014/main" id="{51A15F43-8A31-4639-A261-70E24E8E76E2}"/>
                  </a:ext>
                </a:extLst>
              </p:cNvPr>
              <p:cNvSpPr txBox="1"/>
              <p:nvPr/>
            </p:nvSpPr>
            <p:spPr>
              <a:xfrm>
                <a:off x="7149116" y="5660731"/>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p7</a:t>
                </a:r>
                <a:endParaRPr lang="zh-CN" altLang="en-US" sz="800" dirty="0">
                  <a:latin typeface="Arial" panose="020B0604020202020204" pitchFamily="34" charset="0"/>
                  <a:cs typeface="Arial" panose="020B0604020202020204" pitchFamily="34" charset="0"/>
                </a:endParaRPr>
              </a:p>
            </p:txBody>
          </p:sp>
          <p:sp>
            <p:nvSpPr>
              <p:cNvPr id="236" name="文本框 235">
                <a:extLst>
                  <a:ext uri="{FF2B5EF4-FFF2-40B4-BE49-F238E27FC236}">
                    <a16:creationId xmlns:a16="http://schemas.microsoft.com/office/drawing/2014/main" id="{1AD89845-CA09-44FE-AD4D-589309DD8C4D}"/>
                  </a:ext>
                </a:extLst>
              </p:cNvPr>
              <p:cNvSpPr txBox="1"/>
              <p:nvPr/>
            </p:nvSpPr>
            <p:spPr>
              <a:xfrm>
                <a:off x="6776375" y="5337792"/>
                <a:ext cx="288658" cy="225611"/>
              </a:xfrm>
              <a:prstGeom prst="rect">
                <a:avLst/>
              </a:prstGeom>
              <a:noFill/>
            </p:spPr>
            <p:txBody>
              <a:bodyPr wrap="none" rtlCol="0">
                <a:spAutoFit/>
              </a:bodyPr>
              <a:lstStyle/>
              <a:p>
                <a:r>
                  <a:rPr lang="en-US" altLang="zh-CN" sz="800" dirty="0">
                    <a:latin typeface="Arial" panose="020B0604020202020204" pitchFamily="34" charset="0"/>
                    <a:cs typeface="Arial" panose="020B0604020202020204" pitchFamily="34" charset="0"/>
                  </a:rPr>
                  <a:t>h7</a:t>
                </a:r>
                <a:endParaRPr lang="zh-CN" altLang="en-US" sz="800" dirty="0">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38" name="文本框 237">
                  <a:extLst>
                    <a:ext uri="{FF2B5EF4-FFF2-40B4-BE49-F238E27FC236}">
                      <a16:creationId xmlns:a16="http://schemas.microsoft.com/office/drawing/2014/main" id="{AFADFB02-2055-4BE5-8FDF-472D3B4B1583}"/>
                    </a:ext>
                  </a:extLst>
                </p:cNvPr>
                <p:cNvSpPr txBox="1"/>
                <p:nvPr/>
              </p:nvSpPr>
              <p:spPr>
                <a:xfrm>
                  <a:off x="6257879" y="3216494"/>
                  <a:ext cx="979105" cy="837922"/>
                </a:xfrm>
                <a:prstGeom prst="rect">
                  <a:avLst/>
                </a:prstGeom>
                <a:noFill/>
              </p:spPr>
              <p:txBody>
                <a:bodyPr wrap="square">
                  <a:spAutoFit/>
                </a:bodyPr>
                <a:lstStyle/>
                <a:p>
                  <a:r>
                    <a:rPr lang="zh-CN" altLang="en-US" sz="1200" b="1" kern="100" spc="5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复杂度：</a:t>
                  </a:r>
                  <a:endParaRPr lang="en-US" altLang="zh-CN" sz="1200" b="1" kern="100" spc="5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14:m>
                    <m:oMath xmlns:m="http://schemas.openxmlformats.org/officeDocument/2006/math">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𝑶</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𝒏</m:t>
                      </m:r>
                      <m:r>
                        <a:rPr lang="zh-CN" altLang="en-US"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𝜶</m:t>
                      </m:r>
                      <m:sSup>
                        <m:sSupPr>
                          <m:ctrlP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ctrlPr>
                        </m:sSupPr>
                        <m:e>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e>
                        <m:sup>
                          <m:r>
                            <a:rPr lang="zh-CN" altLang="en-US"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𝜶</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𝟑</m:t>
                          </m:r>
                        </m:sup>
                      </m:sSup>
                      <m:r>
                        <a:rPr lang="en-US" altLang="zh-CN" sz="1200" b="1" i="1" kern="100" spc="50">
                          <a:solidFill>
                            <a:srgbClr val="C00000"/>
                          </a:solidFill>
                          <a:latin typeface="Cambria Math" panose="02040503050406030204" pitchFamily="18" charset="0"/>
                          <a:ea typeface="微软雅黑" panose="020B0503020204020204" pitchFamily="34" charset="-122"/>
                          <a:cs typeface="Times New Roman" panose="02020603050405020304" pitchFamily="18" charset="0"/>
                        </a:rPr>
                        <m:t>)</m:t>
                      </m:r>
                    </m:oMath>
                  </a14:m>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zh-CN" altLang="en-US" sz="1200" i="1" kern="100" spc="50">
                          <a:latin typeface="Cambria Math" panose="02040503050406030204" pitchFamily="18" charset="0"/>
                          <a:ea typeface="微软雅黑" panose="020B0503020204020204" pitchFamily="34" charset="-122"/>
                          <a:cs typeface="Times New Roman" panose="02020603050405020304" pitchFamily="18" charset="0"/>
                        </a:rPr>
                        <m:t>𝛼</m:t>
                      </m:r>
                    </m:oMath>
                  </a14:m>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rPr>
                    <a:t>是一个小的常数</a:t>
                  </a:r>
                </a:p>
              </p:txBody>
            </p:sp>
          </mc:Choice>
          <mc:Fallback xmlns="">
            <p:sp>
              <p:nvSpPr>
                <p:cNvPr id="238" name="文本框 237">
                  <a:extLst>
                    <a:ext uri="{FF2B5EF4-FFF2-40B4-BE49-F238E27FC236}">
                      <a16:creationId xmlns:a16="http://schemas.microsoft.com/office/drawing/2014/main" id="{AFADFB02-2055-4BE5-8FDF-472D3B4B1583}"/>
                    </a:ext>
                  </a:extLst>
                </p:cNvPr>
                <p:cNvSpPr txBox="1">
                  <a:spLocks noRot="1" noChangeAspect="1" noMove="1" noResize="1" noEditPoints="1" noAdjustHandles="1" noChangeArrowheads="1" noChangeShapeType="1" noTextEdit="1"/>
                </p:cNvSpPr>
                <p:nvPr/>
              </p:nvSpPr>
              <p:spPr>
                <a:xfrm>
                  <a:off x="6257879" y="3216494"/>
                  <a:ext cx="979105" cy="837922"/>
                </a:xfrm>
                <a:prstGeom prst="rect">
                  <a:avLst/>
                </a:prstGeom>
                <a:blipFill>
                  <a:blip r:embed="rId43"/>
                  <a:stretch>
                    <a:fillRect t="-730" r="-15528" b="-5109"/>
                  </a:stretch>
                </a:blipFill>
              </p:spPr>
              <p:txBody>
                <a:bodyPr/>
                <a:lstStyle/>
                <a:p>
                  <a:r>
                    <a:rPr lang="zh-CN" altLang="en-US">
                      <a:noFill/>
                    </a:rPr>
                    <a:t> </a:t>
                  </a:r>
                </a:p>
              </p:txBody>
            </p:sp>
          </mc:Fallback>
        </mc:AlternateContent>
        <p:cxnSp>
          <p:nvCxnSpPr>
            <p:cNvPr id="12" name="连接符: 曲线 11">
              <a:extLst>
                <a:ext uri="{FF2B5EF4-FFF2-40B4-BE49-F238E27FC236}">
                  <a16:creationId xmlns:a16="http://schemas.microsoft.com/office/drawing/2014/main" id="{76CA2830-505F-46BB-86FC-86107BEDBA39}"/>
                </a:ext>
              </a:extLst>
            </p:cNvPr>
            <p:cNvCxnSpPr>
              <a:cxnSpLocks/>
              <a:stCxn id="227" idx="1"/>
              <a:endCxn id="216" idx="1"/>
            </p:cNvCxnSpPr>
            <p:nvPr/>
          </p:nvCxnSpPr>
          <p:spPr>
            <a:xfrm rot="10800000" flipV="1">
              <a:off x="4571516" y="3130450"/>
              <a:ext cx="789496" cy="1153408"/>
            </a:xfrm>
            <a:prstGeom prst="curvedConnector3">
              <a:avLst>
                <a:gd name="adj1" fmla="val 128955"/>
              </a:avLst>
            </a:prstGeom>
            <a:ln>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9" name="文本框 238">
              <a:extLst>
                <a:ext uri="{FF2B5EF4-FFF2-40B4-BE49-F238E27FC236}">
                  <a16:creationId xmlns:a16="http://schemas.microsoft.com/office/drawing/2014/main" id="{5DE11CD1-2187-4D88-B69D-DB62301D6A89}"/>
                </a:ext>
              </a:extLst>
            </p:cNvPr>
            <p:cNvSpPr txBox="1"/>
            <p:nvPr/>
          </p:nvSpPr>
          <p:spPr>
            <a:xfrm>
              <a:off x="4260160" y="3165750"/>
              <a:ext cx="829472" cy="400110"/>
            </a:xfrm>
            <a:prstGeom prst="rect">
              <a:avLst/>
            </a:prstGeom>
            <a:noFill/>
          </p:spPr>
          <p:txBody>
            <a:bodyPr wrap="square" rtlCol="0">
              <a:spAutoFit/>
            </a:bodyPr>
            <a:lstStyle/>
            <a:p>
              <a:pPr algn="ctr"/>
              <a:r>
                <a:rPr lang="zh-CN" altLang="en-US" sz="1000" dirty="0">
                  <a:solidFill>
                    <a:srgbClr val="FF0000"/>
                  </a:solidFill>
                  <a:latin typeface="微软雅黑" panose="020B0503020204020204" pitchFamily="34" charset="-122"/>
                  <a:ea typeface="微软雅黑" panose="020B0503020204020204" pitchFamily="34" charset="-122"/>
                </a:rPr>
                <a:t>在枚举树上组合计数</a:t>
              </a:r>
            </a:p>
          </p:txBody>
        </p:sp>
        <p:grpSp>
          <p:nvGrpSpPr>
            <p:cNvPr id="23" name="组合 22">
              <a:extLst>
                <a:ext uri="{FF2B5EF4-FFF2-40B4-BE49-F238E27FC236}">
                  <a16:creationId xmlns:a16="http://schemas.microsoft.com/office/drawing/2014/main" id="{1BBB6890-DAAE-4803-B1F0-C8A5907F9EB9}"/>
                </a:ext>
              </a:extLst>
            </p:cNvPr>
            <p:cNvGrpSpPr/>
            <p:nvPr/>
          </p:nvGrpSpPr>
          <p:grpSpPr>
            <a:xfrm>
              <a:off x="7342066" y="4220571"/>
              <a:ext cx="1750659" cy="1258300"/>
              <a:chOff x="7342066" y="4220571"/>
              <a:chExt cx="1750659" cy="1258300"/>
            </a:xfrm>
          </p:grpSpPr>
          <p:pic>
            <p:nvPicPr>
              <p:cNvPr id="241" name="图片 240">
                <a:extLst>
                  <a:ext uri="{FF2B5EF4-FFF2-40B4-BE49-F238E27FC236}">
                    <a16:creationId xmlns:a16="http://schemas.microsoft.com/office/drawing/2014/main" id="{4EB34499-95AB-4E28-8AAE-BBB379FF5E89}"/>
                  </a:ext>
                </a:extLst>
              </p:cNvPr>
              <p:cNvPicPr>
                <a:picLocks noChangeAspect="1"/>
              </p:cNvPicPr>
              <p:nvPr/>
            </p:nvPicPr>
            <p:blipFill rotWithShape="1">
              <a:blip r:embed="rId44">
                <a:extLst>
                  <a:ext uri="{28A0092B-C50C-407E-A947-70E740481C1C}">
                    <a14:useLocalDpi xmlns:a14="http://schemas.microsoft.com/office/drawing/2010/main" val="0"/>
                  </a:ext>
                </a:extLst>
              </a:blip>
              <a:srcRect l="2776" t="6989" r="52873" b="23008"/>
              <a:stretch/>
            </p:blipFill>
            <p:spPr>
              <a:xfrm>
                <a:off x="7342066" y="4220571"/>
                <a:ext cx="1750659" cy="1258300"/>
              </a:xfrm>
              <a:prstGeom prst="rect">
                <a:avLst/>
              </a:prstGeom>
            </p:spPr>
          </p:pic>
          <p:sp>
            <p:nvSpPr>
              <p:cNvPr id="242" name="文本框 241">
                <a:extLst>
                  <a:ext uri="{FF2B5EF4-FFF2-40B4-BE49-F238E27FC236}">
                    <a16:creationId xmlns:a16="http://schemas.microsoft.com/office/drawing/2014/main" id="{CC32A233-3546-40E9-8BAD-061DC386569C}"/>
                  </a:ext>
                </a:extLst>
              </p:cNvPr>
              <p:cNvSpPr txBox="1"/>
              <p:nvPr/>
            </p:nvSpPr>
            <p:spPr>
              <a:xfrm>
                <a:off x="7757666" y="4447942"/>
                <a:ext cx="516906" cy="246221"/>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传统</a:t>
                </a:r>
                <a:endParaRPr lang="en-US" altLang="zh-CN" sz="1000" b="1" dirty="0">
                  <a:latin typeface="微软雅黑" panose="020B0503020204020204" pitchFamily="34" charset="-122"/>
                  <a:ea typeface="微软雅黑" panose="020B0503020204020204" pitchFamily="34" charset="-122"/>
                </a:endParaRPr>
              </a:p>
            </p:txBody>
          </p:sp>
          <p:sp>
            <p:nvSpPr>
              <p:cNvPr id="243" name="文本框 242">
                <a:extLst>
                  <a:ext uri="{FF2B5EF4-FFF2-40B4-BE49-F238E27FC236}">
                    <a16:creationId xmlns:a16="http://schemas.microsoft.com/office/drawing/2014/main" id="{2651E1EF-5B0D-4DFF-A045-DF27494B5B81}"/>
                  </a:ext>
                </a:extLst>
              </p:cNvPr>
              <p:cNvSpPr txBox="1"/>
              <p:nvPr/>
            </p:nvSpPr>
            <p:spPr>
              <a:xfrm>
                <a:off x="8553467" y="4953099"/>
                <a:ext cx="516906" cy="246221"/>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我们</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grpSp>
        <p:grpSp>
          <p:nvGrpSpPr>
            <p:cNvPr id="22" name="组合 21">
              <a:extLst>
                <a:ext uri="{FF2B5EF4-FFF2-40B4-BE49-F238E27FC236}">
                  <a16:creationId xmlns:a16="http://schemas.microsoft.com/office/drawing/2014/main" id="{1B143557-8A76-4151-AD0B-03EE960189B3}"/>
                </a:ext>
              </a:extLst>
            </p:cNvPr>
            <p:cNvGrpSpPr/>
            <p:nvPr/>
          </p:nvGrpSpPr>
          <p:grpSpPr>
            <a:xfrm>
              <a:off x="7317140" y="2776473"/>
              <a:ext cx="1800783" cy="1344561"/>
              <a:chOff x="7317140" y="2776473"/>
              <a:chExt cx="1800783" cy="1344561"/>
            </a:xfrm>
          </p:grpSpPr>
          <p:pic>
            <p:nvPicPr>
              <p:cNvPr id="240" name="图片 239">
                <a:extLst>
                  <a:ext uri="{FF2B5EF4-FFF2-40B4-BE49-F238E27FC236}">
                    <a16:creationId xmlns:a16="http://schemas.microsoft.com/office/drawing/2014/main" id="{61BA9F3E-793C-4C60-8E7F-A4384DD5C846}"/>
                  </a:ext>
                </a:extLst>
              </p:cNvPr>
              <p:cNvPicPr>
                <a:picLocks noChangeAspect="1"/>
              </p:cNvPicPr>
              <p:nvPr/>
            </p:nvPicPr>
            <p:blipFill rotWithShape="1">
              <a:blip r:embed="rId45">
                <a:extLst>
                  <a:ext uri="{28A0092B-C50C-407E-A947-70E740481C1C}">
                    <a14:useLocalDpi xmlns:a14="http://schemas.microsoft.com/office/drawing/2010/main" val="0"/>
                  </a:ext>
                </a:extLst>
              </a:blip>
              <a:srcRect l="75406" t="55531" b="3453"/>
              <a:stretch/>
            </p:blipFill>
            <p:spPr>
              <a:xfrm>
                <a:off x="7317140" y="2903248"/>
                <a:ext cx="1800783" cy="1217786"/>
              </a:xfrm>
              <a:prstGeom prst="rect">
                <a:avLst/>
              </a:prstGeom>
            </p:spPr>
          </p:pic>
          <p:sp>
            <p:nvSpPr>
              <p:cNvPr id="244" name="文本框 243">
                <a:extLst>
                  <a:ext uri="{FF2B5EF4-FFF2-40B4-BE49-F238E27FC236}">
                    <a16:creationId xmlns:a16="http://schemas.microsoft.com/office/drawing/2014/main" id="{F50535B7-BC12-4EE8-8F7D-9B8921775604}"/>
                  </a:ext>
                </a:extLst>
              </p:cNvPr>
              <p:cNvSpPr txBox="1"/>
              <p:nvPr/>
            </p:nvSpPr>
            <p:spPr>
              <a:xfrm>
                <a:off x="7608570" y="2776473"/>
                <a:ext cx="516906" cy="246221"/>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传统</a:t>
                </a:r>
                <a:endParaRPr lang="en-US" altLang="zh-CN" sz="1000" b="1" dirty="0">
                  <a:latin typeface="微软雅黑" panose="020B0503020204020204" pitchFamily="34" charset="-122"/>
                  <a:ea typeface="微软雅黑" panose="020B0503020204020204" pitchFamily="34" charset="-122"/>
                </a:endParaRPr>
              </a:p>
            </p:txBody>
          </p:sp>
          <p:sp>
            <p:nvSpPr>
              <p:cNvPr id="245" name="文本框 244">
                <a:extLst>
                  <a:ext uri="{FF2B5EF4-FFF2-40B4-BE49-F238E27FC236}">
                    <a16:creationId xmlns:a16="http://schemas.microsoft.com/office/drawing/2014/main" id="{86240B73-9B16-4F2C-AF00-85BEB13F8569}"/>
                  </a:ext>
                </a:extLst>
              </p:cNvPr>
              <p:cNvSpPr txBox="1"/>
              <p:nvPr/>
            </p:nvSpPr>
            <p:spPr>
              <a:xfrm>
                <a:off x="8601017" y="3307909"/>
                <a:ext cx="516906" cy="246221"/>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我们</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grpSp>
      </p:grpSp>
      <p:sp>
        <p:nvSpPr>
          <p:cNvPr id="2" name="文本框 1">
            <a:extLst>
              <a:ext uri="{FF2B5EF4-FFF2-40B4-BE49-F238E27FC236}">
                <a16:creationId xmlns:a16="http://schemas.microsoft.com/office/drawing/2014/main" id="{28DAFBA5-27EB-4430-62EE-FEFA585C5B77}"/>
              </a:ext>
            </a:extLst>
          </p:cNvPr>
          <p:cNvSpPr txBox="1"/>
          <p:nvPr/>
        </p:nvSpPr>
        <p:spPr>
          <a:xfrm>
            <a:off x="8596826" y="5543388"/>
            <a:ext cx="1856835" cy="615553"/>
          </a:xfrm>
          <a:prstGeom prst="rect">
            <a:avLst/>
          </a:prstGeom>
          <a:noFill/>
          <a:ln w="12700">
            <a:solidFill>
              <a:srgbClr val="000099"/>
            </a:solidFill>
          </a:ln>
        </p:spPr>
        <p:txBody>
          <a:bodyPr vert="horz" wrap="square">
            <a:spAutoFit/>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代表性论文：</a:t>
            </a:r>
            <a:r>
              <a:rPr lang="en-US" altLang="zh-CN" sz="1100" b="1" dirty="0">
                <a:solidFill>
                  <a:srgbClr val="000099"/>
                </a:solidFill>
                <a:latin typeface="微软雅黑" panose="020B0503020204020204" pitchFamily="34" charset="-122"/>
                <a:ea typeface="微软雅黑" panose="020B0503020204020204" pitchFamily="34" charset="-122"/>
              </a:rPr>
              <a:t>SIGMOD 23, WWW 22, VLDB 20, TKDE 24</a:t>
            </a:r>
            <a:endParaRPr lang="zh-CN" altLang="en-US" sz="1100" b="1" dirty="0">
              <a:solidFill>
                <a:srgbClr val="000099"/>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93B09CF-CA34-CB0C-8CFD-CFC14726B675}"/>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图计算理论创新</a:t>
            </a:r>
          </a:p>
        </p:txBody>
      </p:sp>
    </p:spTree>
    <p:custDataLst>
      <p:tags r:id="rId1"/>
    </p:custDataLst>
    <p:extLst>
      <p:ext uri="{BB962C8B-B14F-4D97-AF65-F5344CB8AC3E}">
        <p14:creationId xmlns:p14="http://schemas.microsoft.com/office/powerpoint/2010/main" val="2513990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23</a:t>
            </a:fld>
            <a:endParaRPr lang="zh-CN" altLang="en-US" dirty="0">
              <a:solidFill>
                <a:prstClr val="white"/>
              </a:solidFill>
              <a:latin typeface="Calibri"/>
              <a:ea typeface="等线" panose="02010600030101010101" pitchFamily="2" charset="-122"/>
            </a:endParaRPr>
          </a:p>
        </p:txBody>
      </p:sp>
      <p:sp>
        <p:nvSpPr>
          <p:cNvPr id="313" name="矩形 312">
            <a:extLst>
              <a:ext uri="{FF2B5EF4-FFF2-40B4-BE49-F238E27FC236}">
                <a16:creationId xmlns:a16="http://schemas.microsoft.com/office/drawing/2014/main" id="{88875D24-D2D1-452C-B99C-AB40027F853D}"/>
              </a:ext>
            </a:extLst>
          </p:cNvPr>
          <p:cNvSpPr/>
          <p:nvPr/>
        </p:nvSpPr>
        <p:spPr>
          <a:xfrm>
            <a:off x="2020882" y="871158"/>
            <a:ext cx="8475915" cy="1082732"/>
          </a:xfrm>
          <a:prstGeom prst="rect">
            <a:avLst/>
          </a:prstGeom>
        </p:spPr>
        <p:txBody>
          <a:bodyPr wrap="square">
            <a:spAutoFit/>
          </a:bodyPr>
          <a:lstStyle/>
          <a:p>
            <a:pPr marL="54900">
              <a:lnSpc>
                <a:spcPct val="130000"/>
              </a:lnSpc>
              <a:spcAft>
                <a:spcPts val="600"/>
              </a:spcAft>
              <a:defRPr/>
            </a:pPr>
            <a:r>
              <a:rPr lang="zh-CN" altLang="en-US" sz="2400" b="1" dirty="0">
                <a:solidFill>
                  <a:srgbClr val="000099"/>
                </a:solidFill>
                <a:latin typeface="微软雅黑" panose="020B0503020204020204" pitchFamily="34" charset="-122"/>
                <a:ea typeface="微软雅黑" panose="020B0503020204020204" pitchFamily="34" charset="-122"/>
              </a:rPr>
              <a:t>图谱传播的渐近计算技术</a:t>
            </a:r>
          </a:p>
          <a:p>
            <a:pPr marL="54900">
              <a:lnSpc>
                <a:spcPct val="130000"/>
              </a:lnSpc>
              <a:spcAft>
                <a:spcPts val="600"/>
              </a:spcAft>
              <a:defRPr/>
            </a:pPr>
            <a:endParaRPr lang="zh-CN" altLang="en-US" sz="2400" b="1" dirty="0">
              <a:solidFill>
                <a:srgbClr val="000099"/>
              </a:solidFill>
              <a:latin typeface="微软雅黑" panose="020B0503020204020204" pitchFamily="34" charset="-122"/>
              <a:ea typeface="微软雅黑" panose="020B0503020204020204" pitchFamily="34" charset="-122"/>
            </a:endParaRPr>
          </a:p>
        </p:txBody>
      </p:sp>
      <p:grpSp>
        <p:nvGrpSpPr>
          <p:cNvPr id="314" name="组合 313"/>
          <p:cNvGrpSpPr>
            <a:grpSpLocks noChangeAspect="1"/>
          </p:cNvGrpSpPr>
          <p:nvPr/>
        </p:nvGrpSpPr>
        <p:grpSpPr>
          <a:xfrm>
            <a:off x="1854876" y="1015449"/>
            <a:ext cx="223143" cy="216000"/>
            <a:chOff x="399602" y="2619266"/>
            <a:chExt cx="334713" cy="324000"/>
          </a:xfrm>
        </p:grpSpPr>
        <p:sp>
          <p:nvSpPr>
            <p:cNvPr id="315" name="椭圆 314"/>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316" name="右箭头 315"/>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成果一：图谱挖掘的渐近计算理论与方法</a:t>
            </a:r>
          </a:p>
        </p:txBody>
      </p:sp>
      <p:grpSp>
        <p:nvGrpSpPr>
          <p:cNvPr id="5" name="组合 4">
            <a:extLst>
              <a:ext uri="{FF2B5EF4-FFF2-40B4-BE49-F238E27FC236}">
                <a16:creationId xmlns:a16="http://schemas.microsoft.com/office/drawing/2014/main" id="{D3AD05E9-6A26-4367-BFE1-A338FA0A0557}"/>
              </a:ext>
            </a:extLst>
          </p:cNvPr>
          <p:cNvGrpSpPr/>
          <p:nvPr/>
        </p:nvGrpSpPr>
        <p:grpSpPr>
          <a:xfrm>
            <a:off x="2020881" y="1852076"/>
            <a:ext cx="8341205" cy="961289"/>
            <a:chOff x="496881" y="1852075"/>
            <a:chExt cx="7793209" cy="961289"/>
          </a:xfrm>
        </p:grpSpPr>
        <p:sp>
          <p:nvSpPr>
            <p:cNvPr id="56" name="文本框 55">
              <a:extLst>
                <a:ext uri="{FF2B5EF4-FFF2-40B4-BE49-F238E27FC236}">
                  <a16:creationId xmlns:a16="http://schemas.microsoft.com/office/drawing/2014/main" id="{9EFFEB66-4739-45D8-BFAA-CFFDECA3F6E2}"/>
                </a:ext>
              </a:extLst>
            </p:cNvPr>
            <p:cNvSpPr txBox="1"/>
            <p:nvPr/>
          </p:nvSpPr>
          <p:spPr>
            <a:xfrm>
              <a:off x="1610522" y="1852075"/>
              <a:ext cx="6679568" cy="961289"/>
            </a:xfrm>
            <a:prstGeom prst="rect">
              <a:avLst/>
            </a:prstGeom>
            <a:noFill/>
          </p:spPr>
          <p:txBody>
            <a:bodyPr wrap="square">
              <a:spAutoFit/>
            </a:bodyPr>
            <a:lstStyle/>
            <a:p>
              <a:pPr marL="54900">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提出了基于幂法迭代的方差下降技术，方差呈</a:t>
              </a:r>
              <a:r>
                <a:rPr lang="zh-CN" altLang="en-US" sz="2000" b="1" dirty="0">
                  <a:solidFill>
                    <a:srgbClr val="C00000"/>
                  </a:solidFill>
                  <a:latin typeface="微软雅黑" panose="020B0503020204020204" pitchFamily="34" charset="-122"/>
                  <a:ea typeface="微软雅黑" panose="020B0503020204020204" pitchFamily="34" charset="-122"/>
                </a:rPr>
                <a:t>指数下降</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54900" algn="just">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建立了</a:t>
              </a:r>
              <a:r>
                <a:rPr lang="zh-CN" altLang="en-US" sz="2000" b="1" dirty="0">
                  <a:solidFill>
                    <a:srgbClr val="C00000"/>
                  </a:solidFill>
                  <a:latin typeface="微软雅黑" panose="020B0503020204020204" pitchFamily="34" charset="-122"/>
                  <a:ea typeface="微软雅黑" panose="020B0503020204020204" pitchFamily="34" charset="-122"/>
                </a:rPr>
                <a:t>渐近式</a:t>
              </a:r>
              <a:r>
                <a:rPr lang="zh-CN" altLang="en-US" sz="2000" b="1" dirty="0">
                  <a:latin typeface="微软雅黑" panose="020B0503020204020204" pitchFamily="34" charset="-122"/>
                  <a:ea typeface="微软雅黑" panose="020B0503020204020204" pitchFamily="34" charset="-122"/>
                </a:rPr>
                <a:t>随机游走采样新框架，利用历史样本降低方差</a:t>
              </a:r>
              <a:endParaRPr lang="en-US" altLang="zh-CN" sz="2000" b="1"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2AF9389A-92C2-48B6-9EFF-D826BB28B466}"/>
                </a:ext>
              </a:extLst>
            </p:cNvPr>
            <p:cNvSpPr txBox="1"/>
            <p:nvPr/>
          </p:nvSpPr>
          <p:spPr>
            <a:xfrm>
              <a:off x="496881" y="1852075"/>
              <a:ext cx="1517508"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C00000"/>
                  </a:solidFill>
                  <a:latin typeface="微软雅黑" panose="020B0503020204020204" pitchFamily="34" charset="-122"/>
                  <a:ea typeface="微软雅黑" panose="020B0503020204020204" pitchFamily="34" charset="-122"/>
                </a:rPr>
                <a:t>我们：</a:t>
              </a:r>
              <a:endParaRPr lang="en-US" altLang="zh-CN" sz="2000" b="1" dirty="0">
                <a:latin typeface="微软雅黑" panose="020B0503020204020204" pitchFamily="34" charset="-122"/>
                <a:ea typeface="微软雅黑" panose="020B0503020204020204" pitchFamily="34" charset="-122"/>
              </a:endParaRPr>
            </a:p>
          </p:txBody>
        </p:sp>
      </p:grpSp>
      <p:sp>
        <p:nvSpPr>
          <p:cNvPr id="60" name="文本框 59">
            <a:extLst>
              <a:ext uri="{FF2B5EF4-FFF2-40B4-BE49-F238E27FC236}">
                <a16:creationId xmlns:a16="http://schemas.microsoft.com/office/drawing/2014/main" id="{25A49FFB-B114-4AA7-9C14-EEBBF81E8AE3}"/>
              </a:ext>
            </a:extLst>
          </p:cNvPr>
          <p:cNvSpPr txBox="1"/>
          <p:nvPr/>
        </p:nvSpPr>
        <p:spPr>
          <a:xfrm>
            <a:off x="2020881" y="1394991"/>
            <a:ext cx="7697388"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000099"/>
                </a:solidFill>
                <a:latin typeface="微软雅黑" panose="020B0503020204020204" pitchFamily="34" charset="-122"/>
                <a:ea typeface="微软雅黑" panose="020B0503020204020204" pitchFamily="34" charset="-122"/>
              </a:rPr>
              <a:t>传统：</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基于随机游走采样方差大，无法有效利用历史样本</a:t>
            </a:r>
            <a:endParaRPr lang="en-US" altLang="zh-CN" sz="2000" b="1" dirty="0">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738214FD-B6AB-48DE-B7D8-97BB2A622525}"/>
              </a:ext>
            </a:extLst>
          </p:cNvPr>
          <p:cNvSpPr txBox="1"/>
          <p:nvPr/>
        </p:nvSpPr>
        <p:spPr>
          <a:xfrm>
            <a:off x="9871344" y="1460137"/>
            <a:ext cx="860403" cy="369332"/>
          </a:xfrm>
          <a:prstGeom prst="rect">
            <a:avLst/>
          </a:prstGeom>
          <a:noFill/>
          <a:ln w="12700">
            <a:noFill/>
          </a:ln>
        </p:spPr>
        <p:txBody>
          <a:bodyPr vert="horz"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可算</a:t>
            </a:r>
            <a:endParaRPr lang="zh-CN" altLang="en-US" dirty="0">
              <a:solidFill>
                <a:srgbClr val="C00000"/>
              </a:solidFill>
            </a:endParaRPr>
          </a:p>
        </p:txBody>
      </p:sp>
      <p:sp>
        <p:nvSpPr>
          <p:cNvPr id="73" name="文本框 72">
            <a:extLst>
              <a:ext uri="{FF2B5EF4-FFF2-40B4-BE49-F238E27FC236}">
                <a16:creationId xmlns:a16="http://schemas.microsoft.com/office/drawing/2014/main" id="{9CF921DD-D40C-4D80-942F-A6F31AED201D}"/>
              </a:ext>
            </a:extLst>
          </p:cNvPr>
          <p:cNvSpPr txBox="1"/>
          <p:nvPr/>
        </p:nvSpPr>
        <p:spPr>
          <a:xfrm>
            <a:off x="9871344" y="1921548"/>
            <a:ext cx="860403" cy="369332"/>
          </a:xfrm>
          <a:prstGeom prst="rect">
            <a:avLst/>
          </a:prstGeom>
          <a:noFill/>
          <a:ln w="12700">
            <a:noFill/>
          </a:ln>
        </p:spPr>
        <p:txBody>
          <a:bodyPr vert="horz" wrap="square">
            <a:spAutoFit/>
          </a:bodyPr>
          <a:lstStyle/>
          <a:p>
            <a:pPr algn="ctr"/>
            <a:r>
              <a:rPr lang="zh-CN" altLang="en-US" b="1" dirty="0">
                <a:solidFill>
                  <a:srgbClr val="C00000"/>
                </a:solidFill>
                <a:latin typeface="微软雅黑" panose="020B0503020204020204" pitchFamily="34" charset="-122"/>
                <a:ea typeface="微软雅黑" panose="020B0503020204020204" pitchFamily="34" charset="-122"/>
              </a:rPr>
              <a:t>秒算</a:t>
            </a:r>
            <a:endParaRPr lang="zh-CN" altLang="en-US" dirty="0">
              <a:solidFill>
                <a:srgbClr val="C00000"/>
              </a:solidFill>
            </a:endParaRPr>
          </a:p>
        </p:txBody>
      </p:sp>
      <p:sp>
        <p:nvSpPr>
          <p:cNvPr id="276" name="PA-A000320150529F30PPSH-3574">
            <a:extLst>
              <a:ext uri="{FF2B5EF4-FFF2-40B4-BE49-F238E27FC236}">
                <a16:creationId xmlns:a16="http://schemas.microsoft.com/office/drawing/2014/main" id="{68F66224-7AEB-4AB8-898D-C882FD221508}"/>
              </a:ext>
            </a:extLst>
          </p:cNvPr>
          <p:cNvSpPr>
            <a:spLocks/>
          </p:cNvSpPr>
          <p:nvPr>
            <p:custDataLst>
              <p:tags r:id="rId2"/>
            </p:custDataLst>
          </p:nvPr>
        </p:nvSpPr>
        <p:spPr bwMode="auto">
          <a:xfrm rot="5400000">
            <a:off x="10204344" y="1774151"/>
            <a:ext cx="194400" cy="2052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277" name="组合 276">
            <a:extLst>
              <a:ext uri="{FF2B5EF4-FFF2-40B4-BE49-F238E27FC236}">
                <a16:creationId xmlns:a16="http://schemas.microsoft.com/office/drawing/2014/main" id="{4C50105E-834D-46D2-8527-B085DA3AA302}"/>
              </a:ext>
            </a:extLst>
          </p:cNvPr>
          <p:cNvGrpSpPr/>
          <p:nvPr/>
        </p:nvGrpSpPr>
        <p:grpSpPr>
          <a:xfrm>
            <a:off x="2008800" y="6196375"/>
            <a:ext cx="8173960" cy="615227"/>
            <a:chOff x="371045" y="6079363"/>
            <a:chExt cx="8307925" cy="731056"/>
          </a:xfrm>
        </p:grpSpPr>
        <p:sp>
          <p:nvSpPr>
            <p:cNvPr id="278" name="矩形: 圆角 28">
              <a:extLst>
                <a:ext uri="{FF2B5EF4-FFF2-40B4-BE49-F238E27FC236}">
                  <a16:creationId xmlns:a16="http://schemas.microsoft.com/office/drawing/2014/main" id="{2AF93443-E01C-4AFE-8CAA-555B2FD1A3C7}"/>
                </a:ext>
              </a:extLst>
            </p:cNvPr>
            <p:cNvSpPr/>
            <p:nvPr/>
          </p:nvSpPr>
          <p:spPr>
            <a:xfrm>
              <a:off x="381276" y="6079363"/>
              <a:ext cx="8297694" cy="731056"/>
            </a:xfrm>
            <a:prstGeom prst="roundRect">
              <a:avLst>
                <a:gd name="adj" fmla="val 7412"/>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dirty="0">
                <a:solidFill>
                  <a:prstClr val="white"/>
                </a:solidFill>
                <a:latin typeface="Calibri"/>
                <a:ea typeface="等线" panose="02010600030101010101" pitchFamily="2" charset="-122"/>
              </a:endParaRPr>
            </a:p>
          </p:txBody>
        </p:sp>
        <p:sp>
          <p:nvSpPr>
            <p:cNvPr id="279" name="矩形 278">
              <a:extLst>
                <a:ext uri="{FF2B5EF4-FFF2-40B4-BE49-F238E27FC236}">
                  <a16:creationId xmlns:a16="http://schemas.microsoft.com/office/drawing/2014/main" id="{C69FEF72-1C7B-442F-99A5-9987BE301BDE}"/>
                </a:ext>
              </a:extLst>
            </p:cNvPr>
            <p:cNvSpPr/>
            <p:nvPr/>
          </p:nvSpPr>
          <p:spPr>
            <a:xfrm>
              <a:off x="371045" y="6190746"/>
              <a:ext cx="8248105" cy="508277"/>
            </a:xfrm>
            <a:prstGeom prst="rect">
              <a:avLst/>
            </a:prstGeom>
          </p:spPr>
          <p:txBody>
            <a:bodyPr wrap="square">
              <a:spAutoFit/>
            </a:bodyPr>
            <a:lstStyle/>
            <a:p>
              <a:pPr algn="ctr">
                <a:lnSpc>
                  <a:spcPct val="135000"/>
                </a:lnSpc>
                <a:spcBef>
                  <a:spcPts val="600"/>
                </a:spcBef>
                <a:defRPr/>
              </a:pPr>
              <a:r>
                <a:rPr lang="zh-CN" altLang="en-US" b="1" dirty="0">
                  <a:solidFill>
                    <a:prstClr val="white"/>
                  </a:solidFill>
                  <a:latin typeface="微软雅黑" panose="020B0503020204020204" pitchFamily="34" charset="-122"/>
                  <a:ea typeface="微软雅黑" panose="020B0503020204020204" pitchFamily="34" charset="-122"/>
                </a:rPr>
                <a:t>图谱传播计算性能提升</a:t>
              </a:r>
              <a:r>
                <a:rPr lang="en-US" altLang="zh-CN" b="1" dirty="0">
                  <a:solidFill>
                    <a:srgbClr val="FFFF00"/>
                  </a:solidFill>
                  <a:latin typeface="微软雅黑" panose="020B0503020204020204" pitchFamily="34" charset="-122"/>
                  <a:ea typeface="微软雅黑" panose="020B0503020204020204" pitchFamily="34" charset="-122"/>
                </a:rPr>
                <a:t>1</a:t>
              </a:r>
              <a:r>
                <a:rPr lang="zh-CN" altLang="en-US" b="1" dirty="0">
                  <a:solidFill>
                    <a:srgbClr val="FFFF00"/>
                  </a:solidFill>
                  <a:latin typeface="微软雅黑" panose="020B0503020204020204" pitchFamily="34" charset="-122"/>
                  <a:ea typeface="微软雅黑" panose="020B0503020204020204" pitchFamily="34" charset="-122"/>
                </a:rPr>
                <a:t>个以上数量级</a:t>
              </a:r>
              <a:r>
                <a:rPr lang="zh-CN" altLang="en-US" b="1" dirty="0">
                  <a:solidFill>
                    <a:prstClr val="white"/>
                  </a:solidFill>
                  <a:latin typeface="微软雅黑" panose="020B0503020204020204" pitchFamily="34" charset="-122"/>
                  <a:ea typeface="微软雅黑" panose="020B0503020204020204" pitchFamily="34" charset="-122"/>
                </a:rPr>
                <a:t>、达到了理论最优的时间复杂度</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grpSp>
      <p:pic>
        <p:nvPicPr>
          <p:cNvPr id="280" name="图片 279">
            <a:extLst>
              <a:ext uri="{FF2B5EF4-FFF2-40B4-BE49-F238E27FC236}">
                <a16:creationId xmlns:a16="http://schemas.microsoft.com/office/drawing/2014/main" id="{31B07EFE-1BDC-4605-8CB2-5C97ACA606F4}"/>
              </a:ext>
            </a:extLst>
          </p:cNvPr>
          <p:cNvPicPr>
            <a:picLocks noChangeAspect="1"/>
          </p:cNvPicPr>
          <p:nvPr/>
        </p:nvPicPr>
        <p:blipFill rotWithShape="1">
          <a:blip r:embed="rId7"/>
          <a:srcRect l="4396" t="52087" r="6350" b="8794"/>
          <a:stretch/>
        </p:blipFill>
        <p:spPr>
          <a:xfrm>
            <a:off x="8305943" y="2875958"/>
            <a:ext cx="1964839" cy="1396903"/>
          </a:xfrm>
          <a:prstGeom prst="rect">
            <a:avLst/>
          </a:prstGeom>
        </p:spPr>
      </p:pic>
      <p:grpSp>
        <p:nvGrpSpPr>
          <p:cNvPr id="3" name="组合 2">
            <a:extLst>
              <a:ext uri="{FF2B5EF4-FFF2-40B4-BE49-F238E27FC236}">
                <a16:creationId xmlns:a16="http://schemas.microsoft.com/office/drawing/2014/main" id="{11CAF5F4-E04D-48CB-9865-E6B98080717F}"/>
              </a:ext>
            </a:extLst>
          </p:cNvPr>
          <p:cNvGrpSpPr>
            <a:grpSpLocks noChangeAspect="1"/>
          </p:cNvGrpSpPr>
          <p:nvPr/>
        </p:nvGrpSpPr>
        <p:grpSpPr>
          <a:xfrm>
            <a:off x="2205868" y="3086761"/>
            <a:ext cx="2152800" cy="1099962"/>
            <a:chOff x="809548" y="2841825"/>
            <a:chExt cx="2512046" cy="1283516"/>
          </a:xfrm>
        </p:grpSpPr>
        <p:grpSp>
          <p:nvGrpSpPr>
            <p:cNvPr id="184" name="Graph">
              <a:extLst>
                <a:ext uri="{FF2B5EF4-FFF2-40B4-BE49-F238E27FC236}">
                  <a16:creationId xmlns:a16="http://schemas.microsoft.com/office/drawing/2014/main" id="{F95A0062-03A4-44C0-814E-629C6F482219}"/>
                </a:ext>
              </a:extLst>
            </p:cNvPr>
            <p:cNvGrpSpPr>
              <a:grpSpLocks noChangeAspect="1"/>
            </p:cNvGrpSpPr>
            <p:nvPr/>
          </p:nvGrpSpPr>
          <p:grpSpPr>
            <a:xfrm>
              <a:off x="809548" y="2841825"/>
              <a:ext cx="2475302" cy="1283516"/>
              <a:chOff x="869387" y="1835366"/>
              <a:chExt cx="2840281" cy="1472768"/>
            </a:xfrm>
          </p:grpSpPr>
          <p:cxnSp>
            <p:nvCxnSpPr>
              <p:cNvPr id="252" name="1-2">
                <a:extLst>
                  <a:ext uri="{FF2B5EF4-FFF2-40B4-BE49-F238E27FC236}">
                    <a16:creationId xmlns:a16="http://schemas.microsoft.com/office/drawing/2014/main" id="{D830EB23-1975-42D6-A295-917B8CF73641}"/>
                  </a:ext>
                </a:extLst>
              </p:cNvPr>
              <p:cNvCxnSpPr>
                <a:cxnSpLocks/>
                <a:stCxn id="261" idx="3"/>
                <a:endCxn id="268" idx="7"/>
              </p:cNvCxnSpPr>
              <p:nvPr/>
            </p:nvCxnSpPr>
            <p:spPr>
              <a:xfrm flipH="1">
                <a:off x="1115211" y="2280516"/>
                <a:ext cx="287046" cy="15046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3" name="1-4">
                <a:extLst>
                  <a:ext uri="{FF2B5EF4-FFF2-40B4-BE49-F238E27FC236}">
                    <a16:creationId xmlns:a16="http://schemas.microsoft.com/office/drawing/2014/main" id="{4EFD36C0-658A-4035-A4C5-1E1FD9C5FB4F}"/>
                  </a:ext>
                </a:extLst>
              </p:cNvPr>
              <p:cNvCxnSpPr>
                <a:cxnSpLocks/>
                <a:stCxn id="268" idx="5"/>
                <a:endCxn id="263" idx="1"/>
              </p:cNvCxnSpPr>
              <p:nvPr/>
            </p:nvCxnSpPr>
            <p:spPr>
              <a:xfrm>
                <a:off x="1115211" y="2799760"/>
                <a:ext cx="364082" cy="6322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4" name="2-3">
                <a:extLst>
                  <a:ext uri="{FF2B5EF4-FFF2-40B4-BE49-F238E27FC236}">
                    <a16:creationId xmlns:a16="http://schemas.microsoft.com/office/drawing/2014/main" id="{AA161235-9424-4BD3-AC42-27302B9460AB}"/>
                  </a:ext>
                </a:extLst>
              </p:cNvPr>
              <p:cNvCxnSpPr>
                <a:cxnSpLocks/>
                <a:stCxn id="261" idx="5"/>
                <a:endCxn id="264" idx="1"/>
              </p:cNvCxnSpPr>
              <p:nvPr/>
            </p:nvCxnSpPr>
            <p:spPr>
              <a:xfrm>
                <a:off x="1605905" y="2280516"/>
                <a:ext cx="400927" cy="3483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5" name="3-4">
                <a:extLst>
                  <a:ext uri="{FF2B5EF4-FFF2-40B4-BE49-F238E27FC236}">
                    <a16:creationId xmlns:a16="http://schemas.microsoft.com/office/drawing/2014/main" id="{02BB8A2C-F249-4600-BB6C-362185CAB9FF}"/>
                  </a:ext>
                </a:extLst>
              </p:cNvPr>
              <p:cNvCxnSpPr>
                <a:cxnSpLocks/>
                <a:stCxn id="264" idx="3"/>
                <a:endCxn id="263" idx="7"/>
              </p:cNvCxnSpPr>
              <p:nvPr/>
            </p:nvCxnSpPr>
            <p:spPr>
              <a:xfrm flipH="1">
                <a:off x="1682942" y="2684125"/>
                <a:ext cx="323891" cy="178859"/>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6" name="3-5">
                <a:extLst>
                  <a:ext uri="{FF2B5EF4-FFF2-40B4-BE49-F238E27FC236}">
                    <a16:creationId xmlns:a16="http://schemas.microsoft.com/office/drawing/2014/main" id="{537F7E20-99FA-49A1-9AAC-484F11EE55AD}"/>
                  </a:ext>
                </a:extLst>
              </p:cNvPr>
              <p:cNvCxnSpPr>
                <a:cxnSpLocks/>
                <a:stCxn id="264" idx="7"/>
                <a:endCxn id="266" idx="2"/>
              </p:cNvCxnSpPr>
              <p:nvPr/>
            </p:nvCxnSpPr>
            <p:spPr>
              <a:xfrm flipV="1">
                <a:off x="2210481" y="2283104"/>
                <a:ext cx="613310" cy="32245"/>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7" name="5-6">
                <a:extLst>
                  <a:ext uri="{FF2B5EF4-FFF2-40B4-BE49-F238E27FC236}">
                    <a16:creationId xmlns:a16="http://schemas.microsoft.com/office/drawing/2014/main" id="{3D920E60-E6BE-427A-A99D-933D7556296F}"/>
                  </a:ext>
                </a:extLst>
              </p:cNvPr>
              <p:cNvCxnSpPr>
                <a:cxnSpLocks/>
                <a:stCxn id="266" idx="3"/>
                <a:endCxn id="265" idx="0"/>
              </p:cNvCxnSpPr>
              <p:nvPr/>
            </p:nvCxnSpPr>
            <p:spPr>
              <a:xfrm flipH="1">
                <a:off x="2736678" y="2467492"/>
                <a:ext cx="129289" cy="29000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8" name="5-7">
                <a:extLst>
                  <a:ext uri="{FF2B5EF4-FFF2-40B4-BE49-F238E27FC236}">
                    <a16:creationId xmlns:a16="http://schemas.microsoft.com/office/drawing/2014/main" id="{F59FAA20-C5A6-4F33-8975-B74E9CF77748}"/>
                  </a:ext>
                </a:extLst>
              </p:cNvPr>
              <p:cNvCxnSpPr>
                <a:cxnSpLocks/>
                <a:stCxn id="266" idx="5"/>
                <a:endCxn id="267" idx="1"/>
              </p:cNvCxnSpPr>
              <p:nvPr/>
            </p:nvCxnSpPr>
            <p:spPr>
              <a:xfrm>
                <a:off x="3069615" y="2467492"/>
                <a:ext cx="394228" cy="10749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9" name="4-6">
                <a:extLst>
                  <a:ext uri="{FF2B5EF4-FFF2-40B4-BE49-F238E27FC236}">
                    <a16:creationId xmlns:a16="http://schemas.microsoft.com/office/drawing/2014/main" id="{DC75ED62-EDF0-4576-82AC-11BF7487FADD}"/>
                  </a:ext>
                </a:extLst>
              </p:cNvPr>
              <p:cNvCxnSpPr>
                <a:cxnSpLocks/>
                <a:stCxn id="263" idx="6"/>
                <a:endCxn id="265" idx="2"/>
              </p:cNvCxnSpPr>
              <p:nvPr/>
            </p:nvCxnSpPr>
            <p:spPr>
              <a:xfrm flipV="1">
                <a:off x="1725118" y="3018255"/>
                <a:ext cx="867559" cy="29116"/>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60" name="6-7">
                <a:extLst>
                  <a:ext uri="{FF2B5EF4-FFF2-40B4-BE49-F238E27FC236}">
                    <a16:creationId xmlns:a16="http://schemas.microsoft.com/office/drawing/2014/main" id="{DF3190FF-5DE6-4F41-A931-D0F0FCC875BC}"/>
                  </a:ext>
                </a:extLst>
              </p:cNvPr>
              <p:cNvCxnSpPr>
                <a:cxnSpLocks/>
                <a:stCxn id="265" idx="6"/>
                <a:endCxn id="267" idx="3"/>
              </p:cNvCxnSpPr>
              <p:nvPr/>
            </p:nvCxnSpPr>
            <p:spPr>
              <a:xfrm flipV="1">
                <a:off x="2880678" y="2943761"/>
                <a:ext cx="583166" cy="7449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261" name="node2">
                <a:extLst>
                  <a:ext uri="{FF2B5EF4-FFF2-40B4-BE49-F238E27FC236}">
                    <a16:creationId xmlns:a16="http://schemas.microsoft.com/office/drawing/2014/main" id="{2B4BB2B0-570E-4093-8E54-CA4C24E124EB}"/>
                  </a:ext>
                </a:extLst>
              </p:cNvPr>
              <p:cNvSpPr/>
              <p:nvPr/>
            </p:nvSpPr>
            <p:spPr>
              <a:xfrm>
                <a:off x="1360081" y="1835366"/>
                <a:ext cx="288001" cy="521526"/>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nvGrpSpPr>
              <p:cNvPr id="262" name="节点1">
                <a:extLst>
                  <a:ext uri="{FF2B5EF4-FFF2-40B4-BE49-F238E27FC236}">
                    <a16:creationId xmlns:a16="http://schemas.microsoft.com/office/drawing/2014/main" id="{0085962A-03A5-408A-A656-DCE85FD0C4B4}"/>
                  </a:ext>
                </a:extLst>
              </p:cNvPr>
              <p:cNvGrpSpPr/>
              <p:nvPr/>
            </p:nvGrpSpPr>
            <p:grpSpPr>
              <a:xfrm>
                <a:off x="869387" y="2354609"/>
                <a:ext cx="340342" cy="521525"/>
                <a:chOff x="1052909" y="2235658"/>
                <a:chExt cx="340342" cy="521525"/>
              </a:xfrm>
            </p:grpSpPr>
            <p:sp>
              <p:nvSpPr>
                <p:cNvPr id="268" name="node1">
                  <a:extLst>
                    <a:ext uri="{FF2B5EF4-FFF2-40B4-BE49-F238E27FC236}">
                      <a16:creationId xmlns:a16="http://schemas.microsoft.com/office/drawing/2014/main" id="{C4C5D983-141A-46EC-BF39-19381280D646}"/>
                    </a:ext>
                  </a:extLst>
                </p:cNvPr>
                <p:cNvSpPr/>
                <p:nvPr/>
              </p:nvSpPr>
              <p:spPr>
                <a:xfrm>
                  <a:off x="1052909" y="2235658"/>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mc:AlternateContent xmlns:mc="http://schemas.openxmlformats.org/markup-compatibility/2006" xmlns:a14="http://schemas.microsoft.com/office/drawing/2010/main">
              <mc:Choice Requires="a14">
                <p:sp>
                  <p:nvSpPr>
                    <p:cNvPr id="269" name="1">
                      <a:extLst>
                        <a:ext uri="{FF2B5EF4-FFF2-40B4-BE49-F238E27FC236}">
                          <a16:creationId xmlns:a16="http://schemas.microsoft.com/office/drawing/2014/main" id="{436259CD-7E85-4480-9516-187F971C971A}"/>
                        </a:ext>
                      </a:extLst>
                    </p:cNvPr>
                    <p:cNvSpPr txBox="1"/>
                    <p:nvPr/>
                  </p:nvSpPr>
                  <p:spPr>
                    <a:xfrm>
                      <a:off x="1105251" y="2329154"/>
                      <a:ext cx="288000" cy="2880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1</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269" name="1">
                      <a:extLst>
                        <a:ext uri="{FF2B5EF4-FFF2-40B4-BE49-F238E27FC236}">
                          <a16:creationId xmlns:a16="http://schemas.microsoft.com/office/drawing/2014/main" id="{436259CD-7E85-4480-9516-187F971C971A}"/>
                        </a:ext>
                      </a:extLst>
                    </p:cNvPr>
                    <p:cNvSpPr txBox="1">
                      <a:spLocks noRot="1" noChangeAspect="1" noMove="1" noResize="1" noEditPoints="1" noAdjustHandles="1" noChangeArrowheads="1" noChangeShapeType="1" noTextEdit="1"/>
                    </p:cNvSpPr>
                    <p:nvPr/>
                  </p:nvSpPr>
                  <p:spPr>
                    <a:xfrm>
                      <a:off x="1105251" y="2329154"/>
                      <a:ext cx="288000" cy="288000"/>
                    </a:xfrm>
                    <a:prstGeom prst="rect">
                      <a:avLst/>
                    </a:prstGeom>
                    <a:blipFill>
                      <a:blip r:embed="rId8"/>
                      <a:stretch>
                        <a:fillRect l="-19444" b="-13889"/>
                      </a:stretch>
                    </a:blipFill>
                    <a:ln w="12700" cap="flat">
                      <a:noFill/>
                      <a:miter lim="400000"/>
                    </a:ln>
                  </p:spPr>
                  <p:txBody>
                    <a:bodyPr/>
                    <a:lstStyle/>
                    <a:p>
                      <a:r>
                        <a:rPr lang="zh-CN" altLang="en-US">
                          <a:noFill/>
                        </a:rPr>
                        <a:t> </a:t>
                      </a:r>
                    </a:p>
                  </p:txBody>
                </p:sp>
              </mc:Fallback>
            </mc:AlternateContent>
          </p:grpSp>
          <p:sp>
            <p:nvSpPr>
              <p:cNvPr id="263" name="node4">
                <a:extLst>
                  <a:ext uri="{FF2B5EF4-FFF2-40B4-BE49-F238E27FC236}">
                    <a16:creationId xmlns:a16="http://schemas.microsoft.com/office/drawing/2014/main" id="{4A45883F-4623-4742-B02B-E1DB0CD2A766}"/>
                  </a:ext>
                </a:extLst>
              </p:cNvPr>
              <p:cNvSpPr/>
              <p:nvPr/>
            </p:nvSpPr>
            <p:spPr>
              <a:xfrm>
                <a:off x="1437118" y="2786609"/>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64" name="node3">
                <a:extLst>
                  <a:ext uri="{FF2B5EF4-FFF2-40B4-BE49-F238E27FC236}">
                    <a16:creationId xmlns:a16="http://schemas.microsoft.com/office/drawing/2014/main" id="{BFADFF22-9576-433B-8600-4ED2EE0419F9}"/>
                  </a:ext>
                </a:extLst>
              </p:cNvPr>
              <p:cNvSpPr/>
              <p:nvPr/>
            </p:nvSpPr>
            <p:spPr>
              <a:xfrm>
                <a:off x="1964656" y="2238975"/>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65" name="node6">
                <a:extLst>
                  <a:ext uri="{FF2B5EF4-FFF2-40B4-BE49-F238E27FC236}">
                    <a16:creationId xmlns:a16="http://schemas.microsoft.com/office/drawing/2014/main" id="{1CE9FBDC-ED66-49EC-BEBE-6AE7130C8DB5}"/>
                  </a:ext>
                </a:extLst>
              </p:cNvPr>
              <p:cNvSpPr/>
              <p:nvPr/>
            </p:nvSpPr>
            <p:spPr>
              <a:xfrm>
                <a:off x="2592677" y="2757493"/>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66" name="node5">
                <a:extLst>
                  <a:ext uri="{FF2B5EF4-FFF2-40B4-BE49-F238E27FC236}">
                    <a16:creationId xmlns:a16="http://schemas.microsoft.com/office/drawing/2014/main" id="{B178A369-BF47-4E95-94C5-BA42889C9FA5}"/>
                  </a:ext>
                </a:extLst>
              </p:cNvPr>
              <p:cNvSpPr/>
              <p:nvPr/>
            </p:nvSpPr>
            <p:spPr>
              <a:xfrm>
                <a:off x="2823791" y="2022342"/>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67" name="node7">
                <a:extLst>
                  <a:ext uri="{FF2B5EF4-FFF2-40B4-BE49-F238E27FC236}">
                    <a16:creationId xmlns:a16="http://schemas.microsoft.com/office/drawing/2014/main" id="{22F4D099-8486-4FA6-899C-854089D60462}"/>
                  </a:ext>
                </a:extLst>
              </p:cNvPr>
              <p:cNvSpPr/>
              <p:nvPr/>
            </p:nvSpPr>
            <p:spPr>
              <a:xfrm>
                <a:off x="3421667" y="2498611"/>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mc:AlternateContent xmlns:mc="http://schemas.openxmlformats.org/markup-compatibility/2006" xmlns:a14="http://schemas.microsoft.com/office/drawing/2010/main">
          <mc:Choice Requires="a14">
            <p:sp>
              <p:nvSpPr>
                <p:cNvPr id="185" name="1">
                  <a:extLst>
                    <a:ext uri="{FF2B5EF4-FFF2-40B4-BE49-F238E27FC236}">
                      <a16:creationId xmlns:a16="http://schemas.microsoft.com/office/drawing/2014/main" id="{630E7AA4-AA4F-4669-B33A-E81F1E869FB7}"/>
                    </a:ext>
                  </a:extLst>
                </p:cNvPr>
                <p:cNvSpPr txBox="1"/>
                <p:nvPr/>
              </p:nvSpPr>
              <p:spPr>
                <a:xfrm>
                  <a:off x="1276601" y="2914261"/>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2</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185" name="1">
                  <a:extLst>
                    <a:ext uri="{FF2B5EF4-FFF2-40B4-BE49-F238E27FC236}">
                      <a16:creationId xmlns:a16="http://schemas.microsoft.com/office/drawing/2014/main" id="{630E7AA4-AA4F-4669-B33A-E81F1E869FB7}"/>
                    </a:ext>
                  </a:extLst>
                </p:cNvPr>
                <p:cNvSpPr txBox="1">
                  <a:spLocks noRot="1" noChangeAspect="1" noMove="1" noResize="1" noEditPoints="1" noAdjustHandles="1" noChangeArrowheads="1" noChangeShapeType="1" noTextEdit="1"/>
                </p:cNvSpPr>
                <p:nvPr/>
              </p:nvSpPr>
              <p:spPr>
                <a:xfrm>
                  <a:off x="1276601" y="2914261"/>
                  <a:ext cx="250992" cy="250992"/>
                </a:xfrm>
                <a:prstGeom prst="rect">
                  <a:avLst/>
                </a:prstGeom>
                <a:blipFill>
                  <a:blip r:embed="rId9"/>
                  <a:stretch>
                    <a:fillRect l="-20000" b="-14286"/>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1">
                  <a:extLst>
                    <a:ext uri="{FF2B5EF4-FFF2-40B4-BE49-F238E27FC236}">
                      <a16:creationId xmlns:a16="http://schemas.microsoft.com/office/drawing/2014/main" id="{7D70F380-4746-4C51-A7F6-C1420897F07B}"/>
                    </a:ext>
                  </a:extLst>
                </p:cNvPr>
                <p:cNvSpPr txBox="1"/>
                <p:nvPr/>
              </p:nvSpPr>
              <p:spPr>
                <a:xfrm>
                  <a:off x="1791985" y="3276919"/>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3</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186" name="1">
                  <a:extLst>
                    <a:ext uri="{FF2B5EF4-FFF2-40B4-BE49-F238E27FC236}">
                      <a16:creationId xmlns:a16="http://schemas.microsoft.com/office/drawing/2014/main" id="{7D70F380-4746-4C51-A7F6-C1420897F07B}"/>
                    </a:ext>
                  </a:extLst>
                </p:cNvPr>
                <p:cNvSpPr txBox="1">
                  <a:spLocks noRot="1" noChangeAspect="1" noMove="1" noResize="1" noEditPoints="1" noAdjustHandles="1" noChangeArrowheads="1" noChangeShapeType="1" noTextEdit="1"/>
                </p:cNvSpPr>
                <p:nvPr/>
              </p:nvSpPr>
              <p:spPr>
                <a:xfrm>
                  <a:off x="1791985" y="3276919"/>
                  <a:ext cx="250992" cy="250992"/>
                </a:xfrm>
                <a:prstGeom prst="rect">
                  <a:avLst/>
                </a:prstGeom>
                <a:blipFill>
                  <a:blip r:embed="rId10"/>
                  <a:stretch>
                    <a:fillRect l="-20000" b="-14286"/>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1">
                  <a:extLst>
                    <a:ext uri="{FF2B5EF4-FFF2-40B4-BE49-F238E27FC236}">
                      <a16:creationId xmlns:a16="http://schemas.microsoft.com/office/drawing/2014/main" id="{EE75B339-E384-449C-A021-DFDD108C6CFE}"/>
                    </a:ext>
                  </a:extLst>
                </p:cNvPr>
                <p:cNvSpPr txBox="1"/>
                <p:nvPr/>
              </p:nvSpPr>
              <p:spPr>
                <a:xfrm>
                  <a:off x="1338828" y="3750521"/>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4</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187" name="1">
                  <a:extLst>
                    <a:ext uri="{FF2B5EF4-FFF2-40B4-BE49-F238E27FC236}">
                      <a16:creationId xmlns:a16="http://schemas.microsoft.com/office/drawing/2014/main" id="{EE75B339-E384-449C-A021-DFDD108C6CFE}"/>
                    </a:ext>
                  </a:extLst>
                </p:cNvPr>
                <p:cNvSpPr txBox="1">
                  <a:spLocks noRot="1" noChangeAspect="1" noMove="1" noResize="1" noEditPoints="1" noAdjustHandles="1" noChangeArrowheads="1" noChangeShapeType="1" noTextEdit="1"/>
                </p:cNvSpPr>
                <p:nvPr/>
              </p:nvSpPr>
              <p:spPr>
                <a:xfrm>
                  <a:off x="1338828" y="3750521"/>
                  <a:ext cx="250992" cy="250992"/>
                </a:xfrm>
                <a:prstGeom prst="rect">
                  <a:avLst/>
                </a:prstGeom>
                <a:blipFill>
                  <a:blip r:embed="rId11"/>
                  <a:stretch>
                    <a:fillRect l="-16667" b="-14286"/>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1">
                  <a:extLst>
                    <a:ext uri="{FF2B5EF4-FFF2-40B4-BE49-F238E27FC236}">
                      <a16:creationId xmlns:a16="http://schemas.microsoft.com/office/drawing/2014/main" id="{BFCBD1BF-A0F5-4E69-A0E4-6E4688255667}"/>
                    </a:ext>
                  </a:extLst>
                </p:cNvPr>
                <p:cNvSpPr txBox="1"/>
                <p:nvPr/>
              </p:nvSpPr>
              <p:spPr>
                <a:xfrm>
                  <a:off x="2540720" y="3084180"/>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5</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188" name="1">
                  <a:extLst>
                    <a:ext uri="{FF2B5EF4-FFF2-40B4-BE49-F238E27FC236}">
                      <a16:creationId xmlns:a16="http://schemas.microsoft.com/office/drawing/2014/main" id="{BFCBD1BF-A0F5-4E69-A0E4-6E4688255667}"/>
                    </a:ext>
                  </a:extLst>
                </p:cNvPr>
                <p:cNvSpPr txBox="1">
                  <a:spLocks noRot="1" noChangeAspect="1" noMove="1" noResize="1" noEditPoints="1" noAdjustHandles="1" noChangeArrowheads="1" noChangeShapeType="1" noTextEdit="1"/>
                </p:cNvSpPr>
                <p:nvPr/>
              </p:nvSpPr>
              <p:spPr>
                <a:xfrm>
                  <a:off x="2540720" y="3084180"/>
                  <a:ext cx="250992" cy="250992"/>
                </a:xfrm>
                <a:prstGeom prst="rect">
                  <a:avLst/>
                </a:prstGeom>
                <a:blipFill>
                  <a:blip r:embed="rId12"/>
                  <a:stretch>
                    <a:fillRect l="-19444" b="-1388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1">
                  <a:extLst>
                    <a:ext uri="{FF2B5EF4-FFF2-40B4-BE49-F238E27FC236}">
                      <a16:creationId xmlns:a16="http://schemas.microsoft.com/office/drawing/2014/main" id="{9C14D268-2BC7-4FDB-A38E-0418C0E1F487}"/>
                    </a:ext>
                  </a:extLst>
                </p:cNvPr>
                <p:cNvSpPr txBox="1"/>
                <p:nvPr/>
              </p:nvSpPr>
              <p:spPr>
                <a:xfrm>
                  <a:off x="3070602" y="3496167"/>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7</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189" name="1">
                  <a:extLst>
                    <a:ext uri="{FF2B5EF4-FFF2-40B4-BE49-F238E27FC236}">
                      <a16:creationId xmlns:a16="http://schemas.microsoft.com/office/drawing/2014/main" id="{9C14D268-2BC7-4FDB-A38E-0418C0E1F487}"/>
                    </a:ext>
                  </a:extLst>
                </p:cNvPr>
                <p:cNvSpPr txBox="1">
                  <a:spLocks noRot="1" noChangeAspect="1" noMove="1" noResize="1" noEditPoints="1" noAdjustHandles="1" noChangeArrowheads="1" noChangeShapeType="1" noTextEdit="1"/>
                </p:cNvSpPr>
                <p:nvPr/>
              </p:nvSpPr>
              <p:spPr>
                <a:xfrm>
                  <a:off x="3070602" y="3496167"/>
                  <a:ext cx="250992" cy="250992"/>
                </a:xfrm>
                <a:prstGeom prst="rect">
                  <a:avLst/>
                </a:prstGeom>
                <a:blipFill>
                  <a:blip r:embed="rId13"/>
                  <a:stretch>
                    <a:fillRect l="-20000" b="-1388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 name="1">
                  <a:extLst>
                    <a:ext uri="{FF2B5EF4-FFF2-40B4-BE49-F238E27FC236}">
                      <a16:creationId xmlns:a16="http://schemas.microsoft.com/office/drawing/2014/main" id="{B44C388A-2ED4-4201-8BAA-51ED14A70419}"/>
                    </a:ext>
                  </a:extLst>
                </p:cNvPr>
                <p:cNvSpPr txBox="1"/>
                <p:nvPr/>
              </p:nvSpPr>
              <p:spPr>
                <a:xfrm>
                  <a:off x="2342403" y="3718738"/>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6</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190" name="1">
                  <a:extLst>
                    <a:ext uri="{FF2B5EF4-FFF2-40B4-BE49-F238E27FC236}">
                      <a16:creationId xmlns:a16="http://schemas.microsoft.com/office/drawing/2014/main" id="{B44C388A-2ED4-4201-8BAA-51ED14A70419}"/>
                    </a:ext>
                  </a:extLst>
                </p:cNvPr>
                <p:cNvSpPr txBox="1">
                  <a:spLocks noRot="1" noChangeAspect="1" noMove="1" noResize="1" noEditPoints="1" noAdjustHandles="1" noChangeArrowheads="1" noChangeShapeType="1" noTextEdit="1"/>
                </p:cNvSpPr>
                <p:nvPr/>
              </p:nvSpPr>
              <p:spPr>
                <a:xfrm>
                  <a:off x="2342403" y="3718738"/>
                  <a:ext cx="250992" cy="250992"/>
                </a:xfrm>
                <a:prstGeom prst="rect">
                  <a:avLst/>
                </a:prstGeom>
                <a:blipFill>
                  <a:blip r:embed="rId14"/>
                  <a:stretch>
                    <a:fillRect l="-19444" b="-14286"/>
                  </a:stretch>
                </a:blipFill>
                <a:ln w="12700" cap="flat">
                  <a:noFill/>
                  <a:miter lim="400000"/>
                </a:ln>
              </p:spPr>
              <p:txBody>
                <a:bodyPr/>
                <a:lstStyle/>
                <a:p>
                  <a:r>
                    <a:rPr lang="zh-CN" altLang="en-US">
                      <a:noFill/>
                    </a:rPr>
                    <a:t> </a:t>
                  </a:r>
                </a:p>
              </p:txBody>
            </p:sp>
          </mc:Fallback>
        </mc:AlternateContent>
      </p:grpSp>
      <p:grpSp>
        <p:nvGrpSpPr>
          <p:cNvPr id="191" name="组合 190">
            <a:extLst>
              <a:ext uri="{FF2B5EF4-FFF2-40B4-BE49-F238E27FC236}">
                <a16:creationId xmlns:a16="http://schemas.microsoft.com/office/drawing/2014/main" id="{489AFFCF-BE3E-4A61-833D-1CAAAD9D0A48}"/>
              </a:ext>
            </a:extLst>
          </p:cNvPr>
          <p:cNvGrpSpPr/>
          <p:nvPr/>
        </p:nvGrpSpPr>
        <p:grpSpPr>
          <a:xfrm>
            <a:off x="2025207" y="4064932"/>
            <a:ext cx="2514122" cy="2129498"/>
            <a:chOff x="804771" y="4284671"/>
            <a:chExt cx="2514122" cy="2129498"/>
          </a:xfrm>
        </p:grpSpPr>
        <p:grpSp>
          <p:nvGrpSpPr>
            <p:cNvPr id="192" name="traditional random walk">
              <a:extLst>
                <a:ext uri="{FF2B5EF4-FFF2-40B4-BE49-F238E27FC236}">
                  <a16:creationId xmlns:a16="http://schemas.microsoft.com/office/drawing/2014/main" id="{94F5251F-D643-47D2-8042-2B42AFC559DD}"/>
                </a:ext>
              </a:extLst>
            </p:cNvPr>
            <p:cNvGrpSpPr>
              <a:grpSpLocks noChangeAspect="1"/>
            </p:cNvGrpSpPr>
            <p:nvPr/>
          </p:nvGrpSpPr>
          <p:grpSpPr>
            <a:xfrm>
              <a:off x="805074" y="4284671"/>
              <a:ext cx="2513819" cy="2129498"/>
              <a:chOff x="4583069" y="697943"/>
              <a:chExt cx="2410628" cy="2129498"/>
            </a:xfrm>
          </p:grpSpPr>
          <p:sp>
            <p:nvSpPr>
              <p:cNvPr id="211" name="node7">
                <a:extLst>
                  <a:ext uri="{FF2B5EF4-FFF2-40B4-BE49-F238E27FC236}">
                    <a16:creationId xmlns:a16="http://schemas.microsoft.com/office/drawing/2014/main" id="{1CC695A9-7699-453D-8627-5D594E830988}"/>
                  </a:ext>
                </a:extLst>
              </p:cNvPr>
              <p:cNvSpPr/>
              <p:nvPr/>
            </p:nvSpPr>
            <p:spPr>
              <a:xfrm>
                <a:off x="4589209" y="986920"/>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2" name="node1">
                <a:extLst>
                  <a:ext uri="{FF2B5EF4-FFF2-40B4-BE49-F238E27FC236}">
                    <a16:creationId xmlns:a16="http://schemas.microsoft.com/office/drawing/2014/main" id="{446EFEEB-B8F0-4569-A18A-4050DA68B4B5}"/>
                  </a:ext>
                </a:extLst>
              </p:cNvPr>
              <p:cNvSpPr/>
              <p:nvPr/>
            </p:nvSpPr>
            <p:spPr>
              <a:xfrm>
                <a:off x="4583069" y="698924"/>
                <a:ext cx="184027"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3" name="node7">
                <a:extLst>
                  <a:ext uri="{FF2B5EF4-FFF2-40B4-BE49-F238E27FC236}">
                    <a16:creationId xmlns:a16="http://schemas.microsoft.com/office/drawing/2014/main" id="{23915379-F046-4B56-8A7D-2F1E953FED87}"/>
                  </a:ext>
                </a:extLst>
              </p:cNvPr>
              <p:cNvSpPr/>
              <p:nvPr/>
            </p:nvSpPr>
            <p:spPr>
              <a:xfrm>
                <a:off x="4590479" y="1275896"/>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4" name="node7">
                <a:extLst>
                  <a:ext uri="{FF2B5EF4-FFF2-40B4-BE49-F238E27FC236}">
                    <a16:creationId xmlns:a16="http://schemas.microsoft.com/office/drawing/2014/main" id="{B0E64B8E-67F7-4487-90B2-E4194B62E72D}"/>
                  </a:ext>
                </a:extLst>
              </p:cNvPr>
              <p:cNvSpPr/>
              <p:nvPr/>
            </p:nvSpPr>
            <p:spPr>
              <a:xfrm>
                <a:off x="4595560" y="1567907"/>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5" name="node7">
                <a:extLst>
                  <a:ext uri="{FF2B5EF4-FFF2-40B4-BE49-F238E27FC236}">
                    <a16:creationId xmlns:a16="http://schemas.microsoft.com/office/drawing/2014/main" id="{3AED1AB6-3768-4A8F-8E51-D63DA66A1EC3}"/>
                  </a:ext>
                </a:extLst>
              </p:cNvPr>
              <p:cNvSpPr/>
              <p:nvPr/>
            </p:nvSpPr>
            <p:spPr>
              <a:xfrm>
                <a:off x="4593446" y="1856883"/>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6" name="node7">
                <a:extLst>
                  <a:ext uri="{FF2B5EF4-FFF2-40B4-BE49-F238E27FC236}">
                    <a16:creationId xmlns:a16="http://schemas.microsoft.com/office/drawing/2014/main" id="{17655A72-A856-4C64-9756-56C2D3A973D4}"/>
                  </a:ext>
                </a:extLst>
              </p:cNvPr>
              <p:cNvSpPr/>
              <p:nvPr/>
            </p:nvSpPr>
            <p:spPr>
              <a:xfrm>
                <a:off x="4595559" y="2145157"/>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7" name="node7">
                <a:extLst>
                  <a:ext uri="{FF2B5EF4-FFF2-40B4-BE49-F238E27FC236}">
                    <a16:creationId xmlns:a16="http://schemas.microsoft.com/office/drawing/2014/main" id="{C26E92B9-A10F-4837-A38A-E4C57F3FB962}"/>
                  </a:ext>
                </a:extLst>
              </p:cNvPr>
              <p:cNvSpPr/>
              <p:nvPr/>
            </p:nvSpPr>
            <p:spPr>
              <a:xfrm>
                <a:off x="4595560" y="2437931"/>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8" name="node7">
                <a:extLst>
                  <a:ext uri="{FF2B5EF4-FFF2-40B4-BE49-F238E27FC236}">
                    <a16:creationId xmlns:a16="http://schemas.microsoft.com/office/drawing/2014/main" id="{1D7B5191-EFD8-4C8F-A09E-D5E3CE62EA3C}"/>
                  </a:ext>
                </a:extLst>
              </p:cNvPr>
              <p:cNvSpPr/>
              <p:nvPr/>
            </p:nvSpPr>
            <p:spPr>
              <a:xfrm>
                <a:off x="5162253" y="697943"/>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9" name="node7">
                <a:extLst>
                  <a:ext uri="{FF2B5EF4-FFF2-40B4-BE49-F238E27FC236}">
                    <a16:creationId xmlns:a16="http://schemas.microsoft.com/office/drawing/2014/main" id="{143C8759-8D09-42C3-8455-A2ED58B3E0CF}"/>
                  </a:ext>
                </a:extLst>
              </p:cNvPr>
              <p:cNvSpPr/>
              <p:nvPr/>
            </p:nvSpPr>
            <p:spPr>
              <a:xfrm>
                <a:off x="5704691" y="703331"/>
                <a:ext cx="178640"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0" name="node7">
                <a:extLst>
                  <a:ext uri="{FF2B5EF4-FFF2-40B4-BE49-F238E27FC236}">
                    <a16:creationId xmlns:a16="http://schemas.microsoft.com/office/drawing/2014/main" id="{72E67EE5-903F-4E28-BB69-C15A1ECB42FA}"/>
                  </a:ext>
                </a:extLst>
              </p:cNvPr>
              <p:cNvSpPr/>
              <p:nvPr/>
            </p:nvSpPr>
            <p:spPr>
              <a:xfrm>
                <a:off x="5160894" y="986920"/>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1" name="node7">
                <a:extLst>
                  <a:ext uri="{FF2B5EF4-FFF2-40B4-BE49-F238E27FC236}">
                    <a16:creationId xmlns:a16="http://schemas.microsoft.com/office/drawing/2014/main" id="{AA504D25-A0D1-41CE-8B33-C27DC8F78DD6}"/>
                  </a:ext>
                </a:extLst>
              </p:cNvPr>
              <p:cNvSpPr/>
              <p:nvPr/>
            </p:nvSpPr>
            <p:spPr>
              <a:xfrm>
                <a:off x="5160894" y="1572662"/>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2" name="node7">
                <a:extLst>
                  <a:ext uri="{FF2B5EF4-FFF2-40B4-BE49-F238E27FC236}">
                    <a16:creationId xmlns:a16="http://schemas.microsoft.com/office/drawing/2014/main" id="{6BA6BD56-B006-4A38-B6EA-CC40FD27DB02}"/>
                  </a:ext>
                </a:extLst>
              </p:cNvPr>
              <p:cNvSpPr/>
              <p:nvPr/>
            </p:nvSpPr>
            <p:spPr>
              <a:xfrm>
                <a:off x="5159536" y="1871866"/>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3" name="node7">
                <a:extLst>
                  <a:ext uri="{FF2B5EF4-FFF2-40B4-BE49-F238E27FC236}">
                    <a16:creationId xmlns:a16="http://schemas.microsoft.com/office/drawing/2014/main" id="{6B061AFA-98A5-4F80-B781-2838E2398F3B}"/>
                  </a:ext>
                </a:extLst>
              </p:cNvPr>
              <p:cNvSpPr/>
              <p:nvPr/>
            </p:nvSpPr>
            <p:spPr>
              <a:xfrm>
                <a:off x="5704014" y="1878851"/>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4" name="node7">
                <a:extLst>
                  <a:ext uri="{FF2B5EF4-FFF2-40B4-BE49-F238E27FC236}">
                    <a16:creationId xmlns:a16="http://schemas.microsoft.com/office/drawing/2014/main" id="{D053ED67-2E79-48D0-9B7A-2681900F7635}"/>
                  </a:ext>
                </a:extLst>
              </p:cNvPr>
              <p:cNvSpPr/>
              <p:nvPr/>
            </p:nvSpPr>
            <p:spPr>
              <a:xfrm>
                <a:off x="6255946" y="1875915"/>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5" name="node7">
                <a:extLst>
                  <a:ext uri="{FF2B5EF4-FFF2-40B4-BE49-F238E27FC236}">
                    <a16:creationId xmlns:a16="http://schemas.microsoft.com/office/drawing/2014/main" id="{A2994E90-9A92-4F62-8D4D-E7E2EB049938}"/>
                  </a:ext>
                </a:extLst>
              </p:cNvPr>
              <p:cNvSpPr/>
              <p:nvPr/>
            </p:nvSpPr>
            <p:spPr>
              <a:xfrm>
                <a:off x="5158946" y="2171070"/>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6" name="node7">
                <a:extLst>
                  <a:ext uri="{FF2B5EF4-FFF2-40B4-BE49-F238E27FC236}">
                    <a16:creationId xmlns:a16="http://schemas.microsoft.com/office/drawing/2014/main" id="{5F183994-917C-43E5-A3AF-160768330631}"/>
                  </a:ext>
                </a:extLst>
              </p:cNvPr>
              <p:cNvSpPr/>
              <p:nvPr/>
            </p:nvSpPr>
            <p:spPr>
              <a:xfrm>
                <a:off x="5705431" y="2182041"/>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7" name="node7">
                <a:extLst>
                  <a:ext uri="{FF2B5EF4-FFF2-40B4-BE49-F238E27FC236}">
                    <a16:creationId xmlns:a16="http://schemas.microsoft.com/office/drawing/2014/main" id="{99E722A2-FF9C-4842-B44E-B44B13297B7D}"/>
                  </a:ext>
                </a:extLst>
              </p:cNvPr>
              <p:cNvSpPr/>
              <p:nvPr/>
            </p:nvSpPr>
            <p:spPr>
              <a:xfrm>
                <a:off x="5152063" y="2437931"/>
                <a:ext cx="178641"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8" name="absorbing node">
                <a:extLst>
                  <a:ext uri="{FF2B5EF4-FFF2-40B4-BE49-F238E27FC236}">
                    <a16:creationId xmlns:a16="http://schemas.microsoft.com/office/drawing/2014/main" id="{6AFE7825-1890-4218-98AC-4BB230069EB7}"/>
                  </a:ext>
                </a:extLst>
              </p:cNvPr>
              <p:cNvSpPr/>
              <p:nvPr/>
            </p:nvSpPr>
            <p:spPr>
              <a:xfrm>
                <a:off x="6245777" y="708073"/>
                <a:ext cx="184026"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9" name="absorbing node">
                <a:extLst>
                  <a:ext uri="{FF2B5EF4-FFF2-40B4-BE49-F238E27FC236}">
                    <a16:creationId xmlns:a16="http://schemas.microsoft.com/office/drawing/2014/main" id="{07ACC8C8-427B-4E1D-A295-112E667E101B}"/>
                  </a:ext>
                </a:extLst>
              </p:cNvPr>
              <p:cNvSpPr/>
              <p:nvPr/>
            </p:nvSpPr>
            <p:spPr>
              <a:xfrm>
                <a:off x="5158870" y="1274439"/>
                <a:ext cx="184026"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30" name="absorbing node">
                <a:extLst>
                  <a:ext uri="{FF2B5EF4-FFF2-40B4-BE49-F238E27FC236}">
                    <a16:creationId xmlns:a16="http://schemas.microsoft.com/office/drawing/2014/main" id="{21C32BFF-D288-4810-8394-F67586CA643F}"/>
                  </a:ext>
                </a:extLst>
              </p:cNvPr>
              <p:cNvSpPr/>
              <p:nvPr/>
            </p:nvSpPr>
            <p:spPr>
              <a:xfrm>
                <a:off x="5704695" y="1003580"/>
                <a:ext cx="184026"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31" name="absorbing node">
                <a:extLst>
                  <a:ext uri="{FF2B5EF4-FFF2-40B4-BE49-F238E27FC236}">
                    <a16:creationId xmlns:a16="http://schemas.microsoft.com/office/drawing/2014/main" id="{43EB9AED-D755-4E74-A795-5AC9B2E6086A}"/>
                  </a:ext>
                </a:extLst>
              </p:cNvPr>
              <p:cNvSpPr/>
              <p:nvPr/>
            </p:nvSpPr>
            <p:spPr>
              <a:xfrm>
                <a:off x="6809671" y="1877729"/>
                <a:ext cx="184026"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32" name="absorbing node">
                <a:extLst>
                  <a:ext uri="{FF2B5EF4-FFF2-40B4-BE49-F238E27FC236}">
                    <a16:creationId xmlns:a16="http://schemas.microsoft.com/office/drawing/2014/main" id="{1E02F798-74D4-4477-88A9-C95CD6AEC60F}"/>
                  </a:ext>
                </a:extLst>
              </p:cNvPr>
              <p:cNvSpPr/>
              <p:nvPr/>
            </p:nvSpPr>
            <p:spPr>
              <a:xfrm>
                <a:off x="6245778" y="2176100"/>
                <a:ext cx="184026"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33" name="absorbing node">
                <a:extLst>
                  <a:ext uri="{FF2B5EF4-FFF2-40B4-BE49-F238E27FC236}">
                    <a16:creationId xmlns:a16="http://schemas.microsoft.com/office/drawing/2014/main" id="{6C2F2F1C-ABCB-48FC-8CA2-3D437CF5E78A}"/>
                  </a:ext>
                </a:extLst>
              </p:cNvPr>
              <p:cNvSpPr/>
              <p:nvPr/>
            </p:nvSpPr>
            <p:spPr>
              <a:xfrm>
                <a:off x="5702002" y="1563808"/>
                <a:ext cx="184026"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34" name="absorbing node">
                <a:extLst>
                  <a:ext uri="{FF2B5EF4-FFF2-40B4-BE49-F238E27FC236}">
                    <a16:creationId xmlns:a16="http://schemas.microsoft.com/office/drawing/2014/main" id="{8B7F173F-C3CE-46E3-A65A-402E52D745CB}"/>
                  </a:ext>
                </a:extLst>
              </p:cNvPr>
              <p:cNvSpPr/>
              <p:nvPr/>
            </p:nvSpPr>
            <p:spPr>
              <a:xfrm>
                <a:off x="5706791" y="2437931"/>
                <a:ext cx="184026"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cxnSp>
            <p:nvCxnSpPr>
              <p:cNvPr id="235" name="直接箭头连接符 234">
                <a:extLst>
                  <a:ext uri="{FF2B5EF4-FFF2-40B4-BE49-F238E27FC236}">
                    <a16:creationId xmlns:a16="http://schemas.microsoft.com/office/drawing/2014/main" id="{05824C23-27C6-4F0E-87BE-A700AFC0E54A}"/>
                  </a:ext>
                </a:extLst>
              </p:cNvPr>
              <p:cNvCxnSpPr>
                <a:cxnSpLocks/>
              </p:cNvCxnSpPr>
              <p:nvPr/>
            </p:nvCxnSpPr>
            <p:spPr>
              <a:xfrm>
                <a:off x="5391396" y="2051638"/>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6" name="直接箭头连接符 235">
                <a:extLst>
                  <a:ext uri="{FF2B5EF4-FFF2-40B4-BE49-F238E27FC236}">
                    <a16:creationId xmlns:a16="http://schemas.microsoft.com/office/drawing/2014/main" id="{B41CA014-CA98-4885-ACC5-70CC565A4F90}"/>
                  </a:ext>
                </a:extLst>
              </p:cNvPr>
              <p:cNvCxnSpPr>
                <a:cxnSpLocks/>
              </p:cNvCxnSpPr>
              <p:nvPr/>
            </p:nvCxnSpPr>
            <p:spPr>
              <a:xfrm>
                <a:off x="5947362" y="2066621"/>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7" name="直接箭头连接符 236">
                <a:extLst>
                  <a:ext uri="{FF2B5EF4-FFF2-40B4-BE49-F238E27FC236}">
                    <a16:creationId xmlns:a16="http://schemas.microsoft.com/office/drawing/2014/main" id="{1AF5E631-6B4A-484E-B767-3B64B72D0D4B}"/>
                  </a:ext>
                </a:extLst>
              </p:cNvPr>
              <p:cNvCxnSpPr>
                <a:cxnSpLocks/>
              </p:cNvCxnSpPr>
              <p:nvPr/>
            </p:nvCxnSpPr>
            <p:spPr>
              <a:xfrm>
                <a:off x="6496003" y="2073722"/>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8" name="直接箭头连接符 237">
                <a:extLst>
                  <a:ext uri="{FF2B5EF4-FFF2-40B4-BE49-F238E27FC236}">
                    <a16:creationId xmlns:a16="http://schemas.microsoft.com/office/drawing/2014/main" id="{9BD587F0-BF8E-4205-8F1C-C5A4D03DFE49}"/>
                  </a:ext>
                </a:extLst>
              </p:cNvPr>
              <p:cNvCxnSpPr>
                <a:cxnSpLocks/>
              </p:cNvCxnSpPr>
              <p:nvPr/>
            </p:nvCxnSpPr>
            <p:spPr>
              <a:xfrm>
                <a:off x="4839837" y="2339912"/>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39" name="直接箭头连接符 238">
                <a:extLst>
                  <a:ext uri="{FF2B5EF4-FFF2-40B4-BE49-F238E27FC236}">
                    <a16:creationId xmlns:a16="http://schemas.microsoft.com/office/drawing/2014/main" id="{6DEBA68D-2B39-4043-B591-45FC288C463F}"/>
                  </a:ext>
                </a:extLst>
              </p:cNvPr>
              <p:cNvCxnSpPr>
                <a:cxnSpLocks/>
              </p:cNvCxnSpPr>
              <p:nvPr/>
            </p:nvCxnSpPr>
            <p:spPr>
              <a:xfrm>
                <a:off x="5398637" y="2352043"/>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0" name="直接箭头连接符 239">
                <a:extLst>
                  <a:ext uri="{FF2B5EF4-FFF2-40B4-BE49-F238E27FC236}">
                    <a16:creationId xmlns:a16="http://schemas.microsoft.com/office/drawing/2014/main" id="{DE36FF1F-EF3D-4DA5-ADF4-514878603A34}"/>
                  </a:ext>
                </a:extLst>
              </p:cNvPr>
              <p:cNvCxnSpPr>
                <a:cxnSpLocks/>
              </p:cNvCxnSpPr>
              <p:nvPr/>
            </p:nvCxnSpPr>
            <p:spPr>
              <a:xfrm>
                <a:off x="5946604" y="2376796"/>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1" name="直接箭头连接符 240">
                <a:extLst>
                  <a:ext uri="{FF2B5EF4-FFF2-40B4-BE49-F238E27FC236}">
                    <a16:creationId xmlns:a16="http://schemas.microsoft.com/office/drawing/2014/main" id="{0C9576F4-6CF7-40E1-8A3C-CD376854548A}"/>
                  </a:ext>
                </a:extLst>
              </p:cNvPr>
              <p:cNvCxnSpPr>
                <a:cxnSpLocks/>
              </p:cNvCxnSpPr>
              <p:nvPr/>
            </p:nvCxnSpPr>
            <p:spPr>
              <a:xfrm>
                <a:off x="5391397" y="2641610"/>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2" name="直接箭头连接符 241">
                <a:extLst>
                  <a:ext uri="{FF2B5EF4-FFF2-40B4-BE49-F238E27FC236}">
                    <a16:creationId xmlns:a16="http://schemas.microsoft.com/office/drawing/2014/main" id="{DF88E4F1-4CC3-40CA-8F6F-1EF2F5DD8410}"/>
                  </a:ext>
                </a:extLst>
              </p:cNvPr>
              <p:cNvCxnSpPr>
                <a:cxnSpLocks/>
              </p:cNvCxnSpPr>
              <p:nvPr/>
            </p:nvCxnSpPr>
            <p:spPr>
              <a:xfrm>
                <a:off x="4839835" y="2641610"/>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3" name="直接箭头连接符 242">
                <a:extLst>
                  <a:ext uri="{FF2B5EF4-FFF2-40B4-BE49-F238E27FC236}">
                    <a16:creationId xmlns:a16="http://schemas.microsoft.com/office/drawing/2014/main" id="{7C77EE9E-2F90-42D9-8E8E-AB19FC6CB7CD}"/>
                  </a:ext>
                </a:extLst>
              </p:cNvPr>
              <p:cNvCxnSpPr>
                <a:cxnSpLocks/>
              </p:cNvCxnSpPr>
              <p:nvPr/>
            </p:nvCxnSpPr>
            <p:spPr>
              <a:xfrm>
                <a:off x="4847973" y="2051638"/>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4" name="直接箭头连接符 243">
                <a:extLst>
                  <a:ext uri="{FF2B5EF4-FFF2-40B4-BE49-F238E27FC236}">
                    <a16:creationId xmlns:a16="http://schemas.microsoft.com/office/drawing/2014/main" id="{9B1D93F5-0E52-4720-92CF-0C4977AC1904}"/>
                  </a:ext>
                </a:extLst>
              </p:cNvPr>
              <p:cNvCxnSpPr>
                <a:cxnSpLocks/>
              </p:cNvCxnSpPr>
              <p:nvPr/>
            </p:nvCxnSpPr>
            <p:spPr>
              <a:xfrm>
                <a:off x="5398633" y="1766484"/>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5" name="直接箭头连接符 244">
                <a:extLst>
                  <a:ext uri="{FF2B5EF4-FFF2-40B4-BE49-F238E27FC236}">
                    <a16:creationId xmlns:a16="http://schemas.microsoft.com/office/drawing/2014/main" id="{383B0BAF-B090-42F2-9B3A-97D2D7EB523B}"/>
                  </a:ext>
                </a:extLst>
              </p:cNvPr>
              <p:cNvCxnSpPr>
                <a:cxnSpLocks/>
              </p:cNvCxnSpPr>
              <p:nvPr/>
            </p:nvCxnSpPr>
            <p:spPr>
              <a:xfrm>
                <a:off x="4861672" y="1762662"/>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6" name="直接箭头连接符 245">
                <a:extLst>
                  <a:ext uri="{FF2B5EF4-FFF2-40B4-BE49-F238E27FC236}">
                    <a16:creationId xmlns:a16="http://schemas.microsoft.com/office/drawing/2014/main" id="{388DE3BA-5342-4CBD-8047-802AEA8AE664}"/>
                  </a:ext>
                </a:extLst>
              </p:cNvPr>
              <p:cNvCxnSpPr>
                <a:cxnSpLocks/>
              </p:cNvCxnSpPr>
              <p:nvPr/>
            </p:nvCxnSpPr>
            <p:spPr>
              <a:xfrm>
                <a:off x="4872748" y="1473016"/>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7" name="直接箭头连接符 246">
                <a:extLst>
                  <a:ext uri="{FF2B5EF4-FFF2-40B4-BE49-F238E27FC236}">
                    <a16:creationId xmlns:a16="http://schemas.microsoft.com/office/drawing/2014/main" id="{C5881121-9912-42B5-B306-D297FCFD2A73}"/>
                  </a:ext>
                </a:extLst>
              </p:cNvPr>
              <p:cNvCxnSpPr>
                <a:cxnSpLocks/>
              </p:cNvCxnSpPr>
              <p:nvPr/>
            </p:nvCxnSpPr>
            <p:spPr>
              <a:xfrm>
                <a:off x="4862576" y="1198336"/>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8" name="直接箭头连接符 247">
                <a:extLst>
                  <a:ext uri="{FF2B5EF4-FFF2-40B4-BE49-F238E27FC236}">
                    <a16:creationId xmlns:a16="http://schemas.microsoft.com/office/drawing/2014/main" id="{477801F4-ED43-4F1F-965A-1993B1439B6A}"/>
                  </a:ext>
                </a:extLst>
              </p:cNvPr>
              <p:cNvCxnSpPr>
                <a:cxnSpLocks/>
              </p:cNvCxnSpPr>
              <p:nvPr/>
            </p:nvCxnSpPr>
            <p:spPr>
              <a:xfrm>
                <a:off x="5408155" y="1203201"/>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9" name="直接箭头连接符 248">
                <a:extLst>
                  <a:ext uri="{FF2B5EF4-FFF2-40B4-BE49-F238E27FC236}">
                    <a16:creationId xmlns:a16="http://schemas.microsoft.com/office/drawing/2014/main" id="{468BB7EA-D850-4068-81A4-F985F3911229}"/>
                  </a:ext>
                </a:extLst>
              </p:cNvPr>
              <p:cNvCxnSpPr>
                <a:cxnSpLocks/>
              </p:cNvCxnSpPr>
              <p:nvPr/>
            </p:nvCxnSpPr>
            <p:spPr>
              <a:xfrm>
                <a:off x="4879835" y="892698"/>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0" name="直接箭头连接符 249">
                <a:extLst>
                  <a:ext uri="{FF2B5EF4-FFF2-40B4-BE49-F238E27FC236}">
                    <a16:creationId xmlns:a16="http://schemas.microsoft.com/office/drawing/2014/main" id="{97CBF9D3-7427-465B-A175-1F3757441091}"/>
                  </a:ext>
                </a:extLst>
              </p:cNvPr>
              <p:cNvCxnSpPr>
                <a:cxnSpLocks/>
              </p:cNvCxnSpPr>
              <p:nvPr/>
            </p:nvCxnSpPr>
            <p:spPr>
              <a:xfrm>
                <a:off x="5421996" y="902828"/>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1" name="直接箭头连接符 250">
                <a:extLst>
                  <a:ext uri="{FF2B5EF4-FFF2-40B4-BE49-F238E27FC236}">
                    <a16:creationId xmlns:a16="http://schemas.microsoft.com/office/drawing/2014/main" id="{6CA100AC-7FDB-41D3-AD12-2CB20228D9AE}"/>
                  </a:ext>
                </a:extLst>
              </p:cNvPr>
              <p:cNvCxnSpPr>
                <a:cxnSpLocks/>
              </p:cNvCxnSpPr>
              <p:nvPr/>
            </p:nvCxnSpPr>
            <p:spPr>
              <a:xfrm>
                <a:off x="5942106" y="902828"/>
                <a:ext cx="249680" cy="0"/>
              </a:xfrm>
              <a:prstGeom prst="straightConnector1">
                <a:avLst/>
              </a:prstGeom>
              <a:ln w="9525"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xmlns:a14="http://schemas.microsoft.com/office/drawing/2010/main">
          <mc:Choice Requires="a14">
            <p:sp>
              <p:nvSpPr>
                <p:cNvPr id="193" name="1">
                  <a:extLst>
                    <a:ext uri="{FF2B5EF4-FFF2-40B4-BE49-F238E27FC236}">
                      <a16:creationId xmlns:a16="http://schemas.microsoft.com/office/drawing/2014/main" id="{ED2015D3-61F1-438F-89C3-9FF07518F1A4}"/>
                    </a:ext>
                  </a:extLst>
                </p:cNvPr>
                <p:cNvSpPr txBox="1"/>
                <p:nvPr/>
              </p:nvSpPr>
              <p:spPr>
                <a:xfrm>
                  <a:off x="804771" y="4336967"/>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1</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32" name="1">
                  <a:extLst>
                    <a:ext uri="{FF2B5EF4-FFF2-40B4-BE49-F238E27FC236}">
                      <a16:creationId xmlns:a16="http://schemas.microsoft.com/office/drawing/2014/main" id="{EA002AA1-5AB7-4D89-B8CF-B5286488666E}"/>
                    </a:ext>
                  </a:extLst>
                </p:cNvPr>
                <p:cNvSpPr txBox="1">
                  <a:spLocks noRot="1" noChangeAspect="1" noMove="1" noResize="1" noEditPoints="1" noAdjustHandles="1" noChangeArrowheads="1" noChangeShapeType="1" noTextEdit="1"/>
                </p:cNvSpPr>
                <p:nvPr/>
              </p:nvSpPr>
              <p:spPr>
                <a:xfrm>
                  <a:off x="804771" y="4336967"/>
                  <a:ext cx="250992" cy="250992"/>
                </a:xfrm>
                <a:prstGeom prst="rect">
                  <a:avLst/>
                </a:prstGeom>
                <a:blipFill>
                  <a:blip r:embed="rId15"/>
                  <a:stretch>
                    <a:fillRect l="-243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 name="1">
                  <a:extLst>
                    <a:ext uri="{FF2B5EF4-FFF2-40B4-BE49-F238E27FC236}">
                      <a16:creationId xmlns:a16="http://schemas.microsoft.com/office/drawing/2014/main" id="{2C782340-A59F-4030-888B-6B175C40A339}"/>
                    </a:ext>
                  </a:extLst>
                </p:cNvPr>
                <p:cNvSpPr txBox="1"/>
                <p:nvPr/>
              </p:nvSpPr>
              <p:spPr>
                <a:xfrm>
                  <a:off x="1403115" y="4337084"/>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4</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33" name="1">
                  <a:extLst>
                    <a:ext uri="{FF2B5EF4-FFF2-40B4-BE49-F238E27FC236}">
                      <a16:creationId xmlns:a16="http://schemas.microsoft.com/office/drawing/2014/main" id="{A2293255-0714-40F7-9C5A-DF8387AAB14F}"/>
                    </a:ext>
                  </a:extLst>
                </p:cNvPr>
                <p:cNvSpPr txBox="1">
                  <a:spLocks noRot="1" noChangeAspect="1" noMove="1" noResize="1" noEditPoints="1" noAdjustHandles="1" noChangeArrowheads="1" noChangeShapeType="1" noTextEdit="1"/>
                </p:cNvSpPr>
                <p:nvPr/>
              </p:nvSpPr>
              <p:spPr>
                <a:xfrm>
                  <a:off x="1403115" y="4337084"/>
                  <a:ext cx="250992" cy="250992"/>
                </a:xfrm>
                <a:prstGeom prst="rect">
                  <a:avLst/>
                </a:prstGeom>
                <a:blipFill>
                  <a:blip r:embed="rId16"/>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 name="1">
                  <a:extLst>
                    <a:ext uri="{FF2B5EF4-FFF2-40B4-BE49-F238E27FC236}">
                      <a16:creationId xmlns:a16="http://schemas.microsoft.com/office/drawing/2014/main" id="{E1251CF3-8E98-4B17-AC0B-AB4C56A8C4A2}"/>
                    </a:ext>
                  </a:extLst>
                </p:cNvPr>
                <p:cNvSpPr txBox="1"/>
                <p:nvPr/>
              </p:nvSpPr>
              <p:spPr>
                <a:xfrm>
                  <a:off x="805075" y="4622554"/>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2</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34" name="1">
                  <a:extLst>
                    <a:ext uri="{FF2B5EF4-FFF2-40B4-BE49-F238E27FC236}">
                      <a16:creationId xmlns:a16="http://schemas.microsoft.com/office/drawing/2014/main" id="{D64F231C-9CD2-4B88-A50A-C5BA61D3A958}"/>
                    </a:ext>
                  </a:extLst>
                </p:cNvPr>
                <p:cNvSpPr txBox="1">
                  <a:spLocks noRot="1" noChangeAspect="1" noMove="1" noResize="1" noEditPoints="1" noAdjustHandles="1" noChangeArrowheads="1" noChangeShapeType="1" noTextEdit="1"/>
                </p:cNvSpPr>
                <p:nvPr/>
              </p:nvSpPr>
              <p:spPr>
                <a:xfrm>
                  <a:off x="805075" y="4622554"/>
                  <a:ext cx="250992" cy="250992"/>
                </a:xfrm>
                <a:prstGeom prst="rect">
                  <a:avLst/>
                </a:prstGeom>
                <a:blipFill>
                  <a:blip r:embed="rId17"/>
                  <a:stretch>
                    <a:fillRect l="-243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6" name="1">
                  <a:extLst>
                    <a:ext uri="{FF2B5EF4-FFF2-40B4-BE49-F238E27FC236}">
                      <a16:creationId xmlns:a16="http://schemas.microsoft.com/office/drawing/2014/main" id="{229316ED-3698-4545-A049-E88BED232782}"/>
                    </a:ext>
                  </a:extLst>
                </p:cNvPr>
                <p:cNvSpPr txBox="1"/>
                <p:nvPr/>
              </p:nvSpPr>
              <p:spPr>
                <a:xfrm>
                  <a:off x="1401523" y="4622554"/>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3</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35" name="1">
                  <a:extLst>
                    <a:ext uri="{FF2B5EF4-FFF2-40B4-BE49-F238E27FC236}">
                      <a16:creationId xmlns:a16="http://schemas.microsoft.com/office/drawing/2014/main" id="{2BB213B6-6F9A-4B6B-B69A-034A63890EE6}"/>
                    </a:ext>
                  </a:extLst>
                </p:cNvPr>
                <p:cNvSpPr txBox="1">
                  <a:spLocks noRot="1" noChangeAspect="1" noMove="1" noResize="1" noEditPoints="1" noAdjustHandles="1" noChangeArrowheads="1" noChangeShapeType="1" noTextEdit="1"/>
                </p:cNvSpPr>
                <p:nvPr/>
              </p:nvSpPr>
              <p:spPr>
                <a:xfrm>
                  <a:off x="1401523" y="4622554"/>
                  <a:ext cx="250992" cy="250992"/>
                </a:xfrm>
                <a:prstGeom prst="rect">
                  <a:avLst/>
                </a:prstGeom>
                <a:blipFill>
                  <a:blip r:embed="rId18"/>
                  <a:stretch>
                    <a:fillRect l="-243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7" name="1">
                  <a:extLst>
                    <a:ext uri="{FF2B5EF4-FFF2-40B4-BE49-F238E27FC236}">
                      <a16:creationId xmlns:a16="http://schemas.microsoft.com/office/drawing/2014/main" id="{B56755E7-0681-472D-BD11-48377F14438B}"/>
                    </a:ext>
                  </a:extLst>
                </p:cNvPr>
                <p:cNvSpPr txBox="1"/>
                <p:nvPr/>
              </p:nvSpPr>
              <p:spPr>
                <a:xfrm>
                  <a:off x="804771" y="4914841"/>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3</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36" name="1">
                  <a:extLst>
                    <a:ext uri="{FF2B5EF4-FFF2-40B4-BE49-F238E27FC236}">
                      <a16:creationId xmlns:a16="http://schemas.microsoft.com/office/drawing/2014/main" id="{24AB3245-DE9D-4A25-9CC9-C3F810637D27}"/>
                    </a:ext>
                  </a:extLst>
                </p:cNvPr>
                <p:cNvSpPr txBox="1">
                  <a:spLocks noRot="1" noChangeAspect="1" noMove="1" noResize="1" noEditPoints="1" noAdjustHandles="1" noChangeArrowheads="1" noChangeShapeType="1" noTextEdit="1"/>
                </p:cNvSpPr>
                <p:nvPr/>
              </p:nvSpPr>
              <p:spPr>
                <a:xfrm>
                  <a:off x="804771" y="4914841"/>
                  <a:ext cx="250992" cy="250992"/>
                </a:xfrm>
                <a:prstGeom prst="rect">
                  <a:avLst/>
                </a:prstGeom>
                <a:blipFill>
                  <a:blip r:embed="rId18"/>
                  <a:stretch>
                    <a:fillRect l="-243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 name="1">
                  <a:extLst>
                    <a:ext uri="{FF2B5EF4-FFF2-40B4-BE49-F238E27FC236}">
                      <a16:creationId xmlns:a16="http://schemas.microsoft.com/office/drawing/2014/main" id="{6CBD058F-490F-47DE-86FA-C9F36B1C078C}"/>
                    </a:ext>
                  </a:extLst>
                </p:cNvPr>
                <p:cNvSpPr txBox="1"/>
                <p:nvPr/>
              </p:nvSpPr>
              <p:spPr>
                <a:xfrm>
                  <a:off x="811477" y="5212474"/>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4</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37" name="1">
                  <a:extLst>
                    <a:ext uri="{FF2B5EF4-FFF2-40B4-BE49-F238E27FC236}">
                      <a16:creationId xmlns:a16="http://schemas.microsoft.com/office/drawing/2014/main" id="{85181B19-3B2F-4384-A482-9FA2D75CB540}"/>
                    </a:ext>
                  </a:extLst>
                </p:cNvPr>
                <p:cNvSpPr txBox="1">
                  <a:spLocks noRot="1" noChangeAspect="1" noMove="1" noResize="1" noEditPoints="1" noAdjustHandles="1" noChangeArrowheads="1" noChangeShapeType="1" noTextEdit="1"/>
                </p:cNvSpPr>
                <p:nvPr/>
              </p:nvSpPr>
              <p:spPr>
                <a:xfrm>
                  <a:off x="811477" y="5212474"/>
                  <a:ext cx="250992" cy="250992"/>
                </a:xfrm>
                <a:prstGeom prst="rect">
                  <a:avLst/>
                </a:prstGeom>
                <a:blipFill>
                  <a:blip r:embed="rId19"/>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 name="1">
                  <a:extLst>
                    <a:ext uri="{FF2B5EF4-FFF2-40B4-BE49-F238E27FC236}">
                      <a16:creationId xmlns:a16="http://schemas.microsoft.com/office/drawing/2014/main" id="{2FD2DF6B-7D1D-43DF-AB75-93A43ED6F6B8}"/>
                    </a:ext>
                  </a:extLst>
                </p:cNvPr>
                <p:cNvSpPr txBox="1"/>
                <p:nvPr/>
              </p:nvSpPr>
              <p:spPr>
                <a:xfrm>
                  <a:off x="1401000" y="5212474"/>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3</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38" name="1">
                  <a:extLst>
                    <a:ext uri="{FF2B5EF4-FFF2-40B4-BE49-F238E27FC236}">
                      <a16:creationId xmlns:a16="http://schemas.microsoft.com/office/drawing/2014/main" id="{781DF0F1-F3D2-497D-8F41-43AE2B326DDF}"/>
                    </a:ext>
                  </a:extLst>
                </p:cNvPr>
                <p:cNvSpPr txBox="1">
                  <a:spLocks noRot="1" noChangeAspect="1" noMove="1" noResize="1" noEditPoints="1" noAdjustHandles="1" noChangeArrowheads="1" noChangeShapeType="1" noTextEdit="1"/>
                </p:cNvSpPr>
                <p:nvPr/>
              </p:nvSpPr>
              <p:spPr>
                <a:xfrm>
                  <a:off x="1401000" y="5212474"/>
                  <a:ext cx="250992" cy="250992"/>
                </a:xfrm>
                <a:prstGeom prst="rect">
                  <a:avLst/>
                </a:prstGeom>
                <a:blipFill>
                  <a:blip r:embed="rId18"/>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 name="1">
                  <a:extLst>
                    <a:ext uri="{FF2B5EF4-FFF2-40B4-BE49-F238E27FC236}">
                      <a16:creationId xmlns:a16="http://schemas.microsoft.com/office/drawing/2014/main" id="{462815CA-6520-4EA2-8D09-3E845E204705}"/>
                    </a:ext>
                  </a:extLst>
                </p:cNvPr>
                <p:cNvSpPr txBox="1"/>
                <p:nvPr/>
              </p:nvSpPr>
              <p:spPr>
                <a:xfrm>
                  <a:off x="811477" y="5504718"/>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5</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39" name="1">
                  <a:extLst>
                    <a:ext uri="{FF2B5EF4-FFF2-40B4-BE49-F238E27FC236}">
                      <a16:creationId xmlns:a16="http://schemas.microsoft.com/office/drawing/2014/main" id="{725BC883-7616-40E0-B14B-FC199A124E0B}"/>
                    </a:ext>
                  </a:extLst>
                </p:cNvPr>
                <p:cNvSpPr txBox="1">
                  <a:spLocks noRot="1" noChangeAspect="1" noMove="1" noResize="1" noEditPoints="1" noAdjustHandles="1" noChangeArrowheads="1" noChangeShapeType="1" noTextEdit="1"/>
                </p:cNvSpPr>
                <p:nvPr/>
              </p:nvSpPr>
              <p:spPr>
                <a:xfrm>
                  <a:off x="811477" y="5504718"/>
                  <a:ext cx="250992" cy="250992"/>
                </a:xfrm>
                <a:prstGeom prst="rect">
                  <a:avLst/>
                </a:prstGeom>
                <a:blipFill>
                  <a:blip r:embed="rId20"/>
                  <a:stretch>
                    <a:fillRect l="-243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2" name="1">
                  <a:extLst>
                    <a:ext uri="{FF2B5EF4-FFF2-40B4-BE49-F238E27FC236}">
                      <a16:creationId xmlns:a16="http://schemas.microsoft.com/office/drawing/2014/main" id="{B83EF297-9A91-4D27-B2B8-DF4C968A83F8}"/>
                    </a:ext>
                  </a:extLst>
                </p:cNvPr>
                <p:cNvSpPr txBox="1"/>
                <p:nvPr/>
              </p:nvSpPr>
              <p:spPr>
                <a:xfrm>
                  <a:off x="1401171" y="5504718"/>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7</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40" name="1">
                  <a:extLst>
                    <a:ext uri="{FF2B5EF4-FFF2-40B4-BE49-F238E27FC236}">
                      <a16:creationId xmlns:a16="http://schemas.microsoft.com/office/drawing/2014/main" id="{42F77C69-9A36-43AC-8B05-45E2A03C444E}"/>
                    </a:ext>
                  </a:extLst>
                </p:cNvPr>
                <p:cNvSpPr txBox="1">
                  <a:spLocks noRot="1" noChangeAspect="1" noMove="1" noResize="1" noEditPoints="1" noAdjustHandles="1" noChangeArrowheads="1" noChangeShapeType="1" noTextEdit="1"/>
                </p:cNvSpPr>
                <p:nvPr/>
              </p:nvSpPr>
              <p:spPr>
                <a:xfrm>
                  <a:off x="1401171" y="5504718"/>
                  <a:ext cx="250992" cy="250992"/>
                </a:xfrm>
                <a:prstGeom prst="rect">
                  <a:avLst/>
                </a:prstGeom>
                <a:blipFill>
                  <a:blip r:embed="rId21"/>
                  <a:stretch>
                    <a:fillRect l="-243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3" name="1">
                  <a:extLst>
                    <a:ext uri="{FF2B5EF4-FFF2-40B4-BE49-F238E27FC236}">
                      <a16:creationId xmlns:a16="http://schemas.microsoft.com/office/drawing/2014/main" id="{180EE5DE-8120-45F3-AFFA-14EE3C012CA8}"/>
                    </a:ext>
                  </a:extLst>
                </p:cNvPr>
                <p:cNvSpPr txBox="1"/>
                <p:nvPr/>
              </p:nvSpPr>
              <p:spPr>
                <a:xfrm>
                  <a:off x="1965498" y="5504718"/>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6</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41" name="1">
                  <a:extLst>
                    <a:ext uri="{FF2B5EF4-FFF2-40B4-BE49-F238E27FC236}">
                      <a16:creationId xmlns:a16="http://schemas.microsoft.com/office/drawing/2014/main" id="{D6491969-F8CF-42A1-86F8-F40A2DDE99F5}"/>
                    </a:ext>
                  </a:extLst>
                </p:cNvPr>
                <p:cNvSpPr txBox="1">
                  <a:spLocks noRot="1" noChangeAspect="1" noMove="1" noResize="1" noEditPoints="1" noAdjustHandles="1" noChangeArrowheads="1" noChangeShapeType="1" noTextEdit="1"/>
                </p:cNvSpPr>
                <p:nvPr/>
              </p:nvSpPr>
              <p:spPr>
                <a:xfrm>
                  <a:off x="1965498" y="5504718"/>
                  <a:ext cx="250992" cy="250992"/>
                </a:xfrm>
                <a:prstGeom prst="rect">
                  <a:avLst/>
                </a:prstGeom>
                <a:blipFill>
                  <a:blip r:embed="rId22"/>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 name="1">
                  <a:extLst>
                    <a:ext uri="{FF2B5EF4-FFF2-40B4-BE49-F238E27FC236}">
                      <a16:creationId xmlns:a16="http://schemas.microsoft.com/office/drawing/2014/main" id="{B813093B-59EA-4452-B4AD-F0AC12503DCE}"/>
                    </a:ext>
                  </a:extLst>
                </p:cNvPr>
                <p:cNvSpPr txBox="1"/>
                <p:nvPr/>
              </p:nvSpPr>
              <p:spPr>
                <a:xfrm>
                  <a:off x="2533924" y="5504718"/>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5</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42" name="1">
                  <a:extLst>
                    <a:ext uri="{FF2B5EF4-FFF2-40B4-BE49-F238E27FC236}">
                      <a16:creationId xmlns:a16="http://schemas.microsoft.com/office/drawing/2014/main" id="{D06DD1E0-A5DF-4737-8FA9-BC5C9394E794}"/>
                    </a:ext>
                  </a:extLst>
                </p:cNvPr>
                <p:cNvSpPr txBox="1">
                  <a:spLocks noRot="1" noChangeAspect="1" noMove="1" noResize="1" noEditPoints="1" noAdjustHandles="1" noChangeArrowheads="1" noChangeShapeType="1" noTextEdit="1"/>
                </p:cNvSpPr>
                <p:nvPr/>
              </p:nvSpPr>
              <p:spPr>
                <a:xfrm>
                  <a:off x="2533924" y="5504718"/>
                  <a:ext cx="250992" cy="250992"/>
                </a:xfrm>
                <a:prstGeom prst="rect">
                  <a:avLst/>
                </a:prstGeom>
                <a:blipFill>
                  <a:blip r:embed="rId20"/>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5" name="1">
                  <a:extLst>
                    <a:ext uri="{FF2B5EF4-FFF2-40B4-BE49-F238E27FC236}">
                      <a16:creationId xmlns:a16="http://schemas.microsoft.com/office/drawing/2014/main" id="{432A55B3-F8F0-4717-A4AD-0D37852BF0DE}"/>
                    </a:ext>
                  </a:extLst>
                </p:cNvPr>
                <p:cNvSpPr txBox="1"/>
                <p:nvPr/>
              </p:nvSpPr>
              <p:spPr>
                <a:xfrm>
                  <a:off x="811477" y="5776051"/>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6</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43" name="1">
                  <a:extLst>
                    <a:ext uri="{FF2B5EF4-FFF2-40B4-BE49-F238E27FC236}">
                      <a16:creationId xmlns:a16="http://schemas.microsoft.com/office/drawing/2014/main" id="{79332619-5B86-4A85-A517-08B77E816D74}"/>
                    </a:ext>
                  </a:extLst>
                </p:cNvPr>
                <p:cNvSpPr txBox="1">
                  <a:spLocks noRot="1" noChangeAspect="1" noMove="1" noResize="1" noEditPoints="1" noAdjustHandles="1" noChangeArrowheads="1" noChangeShapeType="1" noTextEdit="1"/>
                </p:cNvSpPr>
                <p:nvPr/>
              </p:nvSpPr>
              <p:spPr>
                <a:xfrm>
                  <a:off x="811477" y="5776051"/>
                  <a:ext cx="250992" cy="250992"/>
                </a:xfrm>
                <a:prstGeom prst="rect">
                  <a:avLst/>
                </a:prstGeom>
                <a:blipFill>
                  <a:blip r:embed="rId23"/>
                  <a:stretch>
                    <a:fillRect l="-243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6" name="1">
                  <a:extLst>
                    <a:ext uri="{FF2B5EF4-FFF2-40B4-BE49-F238E27FC236}">
                      <a16:creationId xmlns:a16="http://schemas.microsoft.com/office/drawing/2014/main" id="{CA5413DD-F111-421B-9E09-E641118AC6DD}"/>
                    </a:ext>
                  </a:extLst>
                </p:cNvPr>
                <p:cNvSpPr txBox="1"/>
                <p:nvPr/>
              </p:nvSpPr>
              <p:spPr>
                <a:xfrm>
                  <a:off x="1401156" y="5803074"/>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7</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44" name="1">
                  <a:extLst>
                    <a:ext uri="{FF2B5EF4-FFF2-40B4-BE49-F238E27FC236}">
                      <a16:creationId xmlns:a16="http://schemas.microsoft.com/office/drawing/2014/main" id="{18339D94-3CF2-4FB3-9181-A70C7730DBF0}"/>
                    </a:ext>
                  </a:extLst>
                </p:cNvPr>
                <p:cNvSpPr txBox="1">
                  <a:spLocks noRot="1" noChangeAspect="1" noMove="1" noResize="1" noEditPoints="1" noAdjustHandles="1" noChangeArrowheads="1" noChangeShapeType="1" noTextEdit="1"/>
                </p:cNvSpPr>
                <p:nvPr/>
              </p:nvSpPr>
              <p:spPr>
                <a:xfrm>
                  <a:off x="1401156" y="5803074"/>
                  <a:ext cx="250992" cy="250992"/>
                </a:xfrm>
                <a:prstGeom prst="rect">
                  <a:avLst/>
                </a:prstGeom>
                <a:blipFill>
                  <a:blip r:embed="rId21"/>
                  <a:stretch>
                    <a:fillRect l="-243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7" name="1">
                  <a:extLst>
                    <a:ext uri="{FF2B5EF4-FFF2-40B4-BE49-F238E27FC236}">
                      <a16:creationId xmlns:a16="http://schemas.microsoft.com/office/drawing/2014/main" id="{FC1DD553-038F-4B66-9A8A-9C7B2C672A14}"/>
                    </a:ext>
                  </a:extLst>
                </p:cNvPr>
                <p:cNvSpPr txBox="1"/>
                <p:nvPr/>
              </p:nvSpPr>
              <p:spPr>
                <a:xfrm>
                  <a:off x="1959662" y="4337084"/>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3</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45" name="1">
                  <a:extLst>
                    <a:ext uri="{FF2B5EF4-FFF2-40B4-BE49-F238E27FC236}">
                      <a16:creationId xmlns:a16="http://schemas.microsoft.com/office/drawing/2014/main" id="{A253D35F-E315-4B99-AB25-8BA534F42ADC}"/>
                    </a:ext>
                  </a:extLst>
                </p:cNvPr>
                <p:cNvSpPr txBox="1">
                  <a:spLocks noRot="1" noChangeAspect="1" noMove="1" noResize="1" noEditPoints="1" noAdjustHandles="1" noChangeArrowheads="1" noChangeShapeType="1" noTextEdit="1"/>
                </p:cNvSpPr>
                <p:nvPr/>
              </p:nvSpPr>
              <p:spPr>
                <a:xfrm>
                  <a:off x="1959662" y="4337084"/>
                  <a:ext cx="250992" cy="250992"/>
                </a:xfrm>
                <a:prstGeom prst="rect">
                  <a:avLst/>
                </a:prstGeom>
                <a:blipFill>
                  <a:blip r:embed="rId24"/>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 name="1">
                  <a:extLst>
                    <a:ext uri="{FF2B5EF4-FFF2-40B4-BE49-F238E27FC236}">
                      <a16:creationId xmlns:a16="http://schemas.microsoft.com/office/drawing/2014/main" id="{021AF971-8105-4010-BCF6-16F76B2260E7}"/>
                    </a:ext>
                  </a:extLst>
                </p:cNvPr>
                <p:cNvSpPr txBox="1"/>
                <p:nvPr/>
              </p:nvSpPr>
              <p:spPr>
                <a:xfrm>
                  <a:off x="1973876" y="5813275"/>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5</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46" name="1">
                  <a:extLst>
                    <a:ext uri="{FF2B5EF4-FFF2-40B4-BE49-F238E27FC236}">
                      <a16:creationId xmlns:a16="http://schemas.microsoft.com/office/drawing/2014/main" id="{1868DA8C-0971-4296-9E84-8C3572B86523}"/>
                    </a:ext>
                  </a:extLst>
                </p:cNvPr>
                <p:cNvSpPr txBox="1">
                  <a:spLocks noRot="1" noChangeAspect="1" noMove="1" noResize="1" noEditPoints="1" noAdjustHandles="1" noChangeArrowheads="1" noChangeShapeType="1" noTextEdit="1"/>
                </p:cNvSpPr>
                <p:nvPr/>
              </p:nvSpPr>
              <p:spPr>
                <a:xfrm>
                  <a:off x="1973876" y="5813275"/>
                  <a:ext cx="250992" cy="250992"/>
                </a:xfrm>
                <a:prstGeom prst="rect">
                  <a:avLst/>
                </a:prstGeom>
                <a:blipFill>
                  <a:blip r:embed="rId25"/>
                  <a:stretch>
                    <a:fillRect/>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9" name="1">
                  <a:extLst>
                    <a:ext uri="{FF2B5EF4-FFF2-40B4-BE49-F238E27FC236}">
                      <a16:creationId xmlns:a16="http://schemas.microsoft.com/office/drawing/2014/main" id="{2CAB1685-3C0B-4E08-8EC4-745FEDBF5726}"/>
                    </a:ext>
                  </a:extLst>
                </p:cNvPr>
                <p:cNvSpPr txBox="1"/>
                <p:nvPr/>
              </p:nvSpPr>
              <p:spPr>
                <a:xfrm>
                  <a:off x="810043" y="6076136"/>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7</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47" name="1">
                  <a:extLst>
                    <a:ext uri="{FF2B5EF4-FFF2-40B4-BE49-F238E27FC236}">
                      <a16:creationId xmlns:a16="http://schemas.microsoft.com/office/drawing/2014/main" id="{E3441754-B980-4566-A28B-5276B37F583F}"/>
                    </a:ext>
                  </a:extLst>
                </p:cNvPr>
                <p:cNvSpPr txBox="1">
                  <a:spLocks noRot="1" noChangeAspect="1" noMove="1" noResize="1" noEditPoints="1" noAdjustHandles="1" noChangeArrowheads="1" noChangeShapeType="1" noTextEdit="1"/>
                </p:cNvSpPr>
                <p:nvPr/>
              </p:nvSpPr>
              <p:spPr>
                <a:xfrm>
                  <a:off x="810043" y="6076136"/>
                  <a:ext cx="250992" cy="250992"/>
                </a:xfrm>
                <a:prstGeom prst="rect">
                  <a:avLst/>
                </a:prstGeom>
                <a:blipFill>
                  <a:blip r:embed="rId21"/>
                  <a:stretch>
                    <a:fillRect l="-2439"/>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0" name="1">
                  <a:extLst>
                    <a:ext uri="{FF2B5EF4-FFF2-40B4-BE49-F238E27FC236}">
                      <a16:creationId xmlns:a16="http://schemas.microsoft.com/office/drawing/2014/main" id="{A24D062B-C3FD-4884-B718-244FAD526520}"/>
                    </a:ext>
                  </a:extLst>
                </p:cNvPr>
                <p:cNvSpPr txBox="1"/>
                <p:nvPr/>
              </p:nvSpPr>
              <p:spPr>
                <a:xfrm>
                  <a:off x="1383796" y="6076136"/>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a:bodyPr>
                <a:lstStyle/>
                <a:p>
                  <a:pPr hangingPunct="0"/>
                  <a14:m>
                    <m:oMathPara xmlns:m="http://schemas.openxmlformats.org/officeDocument/2006/math">
                      <m:oMathParaPr>
                        <m:jc m:val="center"/>
                      </m:oMathParaPr>
                      <m:oMath xmlns:m="http://schemas.openxmlformats.org/officeDocument/2006/math">
                        <m:sSub>
                          <m:sSubPr>
                            <m:ctrlPr>
                              <a:rPr lang="en-US" altLang="zh-CN" sz="1100" i="1">
                                <a:solidFill>
                                  <a:srgbClr val="000000"/>
                                </a:solidFill>
                                <a:latin typeface="Cambria Math" panose="02040503050406030204" pitchFamily="18" charset="0"/>
                                <a:sym typeface="Calibri" panose="020F0502020204030204"/>
                              </a:rPr>
                            </m:ctrlPr>
                          </m:sSubPr>
                          <m:e>
                            <m:r>
                              <a:rPr lang="en-US" altLang="zh-CN" sz="1100" i="1">
                                <a:solidFill>
                                  <a:srgbClr val="000000"/>
                                </a:solidFill>
                                <a:latin typeface="Cambria Math" panose="02040503050406030204" pitchFamily="18" charset="0"/>
                                <a:sym typeface="Calibri" panose="020F0502020204030204"/>
                              </a:rPr>
                              <m:t>𝑣</m:t>
                            </m:r>
                          </m:e>
                          <m:sub>
                            <m:r>
                              <a:rPr lang="en-US" altLang="zh-CN" sz="1100" i="1">
                                <a:solidFill>
                                  <a:srgbClr val="000000"/>
                                </a:solidFill>
                                <a:latin typeface="Cambria Math" panose="02040503050406030204" pitchFamily="18" charset="0"/>
                                <a:sym typeface="Calibri" panose="020F0502020204030204"/>
                              </a:rPr>
                              <m:t>5</m:t>
                            </m:r>
                          </m:sub>
                        </m:sSub>
                      </m:oMath>
                    </m:oMathPara>
                  </a14:m>
                  <a:endParaRPr lang="zh-CN" altLang="en-US" sz="1100" dirty="0">
                    <a:solidFill>
                      <a:srgbClr val="000000"/>
                    </a:solidFill>
                    <a:latin typeface="Comic Sans MS" panose="030F0702030302020204" pitchFamily="66" charset="0"/>
                    <a:sym typeface="Calibri" panose="020F0502020204030204"/>
                  </a:endParaRPr>
                </a:p>
              </p:txBody>
            </p:sp>
          </mc:Choice>
          <mc:Fallback xmlns="">
            <p:sp>
              <p:nvSpPr>
                <p:cNvPr id="48" name="1">
                  <a:extLst>
                    <a:ext uri="{FF2B5EF4-FFF2-40B4-BE49-F238E27FC236}">
                      <a16:creationId xmlns:a16="http://schemas.microsoft.com/office/drawing/2014/main" id="{E59BAC6D-06AD-427E-98C6-8E666B464612}"/>
                    </a:ext>
                  </a:extLst>
                </p:cNvPr>
                <p:cNvSpPr txBox="1">
                  <a:spLocks noRot="1" noChangeAspect="1" noMove="1" noResize="1" noEditPoints="1" noAdjustHandles="1" noChangeArrowheads="1" noChangeShapeType="1" noTextEdit="1"/>
                </p:cNvSpPr>
                <p:nvPr/>
              </p:nvSpPr>
              <p:spPr>
                <a:xfrm>
                  <a:off x="1383796" y="6076136"/>
                  <a:ext cx="250992" cy="250992"/>
                </a:xfrm>
                <a:prstGeom prst="rect">
                  <a:avLst/>
                </a:prstGeom>
                <a:blipFill>
                  <a:blip r:embed="rId20"/>
                  <a:stretch>
                    <a:fillRect l="-2439"/>
                  </a:stretch>
                </a:blipFill>
                <a:ln w="12700" cap="flat">
                  <a:noFill/>
                  <a:miter lim="400000"/>
                </a:ln>
              </p:spPr>
              <p:txBody>
                <a:bodyPr/>
                <a:lstStyle/>
                <a:p>
                  <a:r>
                    <a:rPr lang="zh-CN" altLang="en-US">
                      <a:noFill/>
                    </a:rPr>
                    <a:t> </a:t>
                  </a:r>
                </a:p>
              </p:txBody>
            </p:sp>
          </mc:Fallback>
        </mc:AlternateContent>
      </p:grpSp>
      <p:sp>
        <p:nvSpPr>
          <p:cNvPr id="158" name="PA-A000320150529F30PPSH-3574">
            <a:extLst>
              <a:ext uri="{FF2B5EF4-FFF2-40B4-BE49-F238E27FC236}">
                <a16:creationId xmlns:a16="http://schemas.microsoft.com/office/drawing/2014/main" id="{AA9F8D20-F47A-40DA-8624-FC59EDAAE909}"/>
              </a:ext>
            </a:extLst>
          </p:cNvPr>
          <p:cNvSpPr>
            <a:spLocks/>
          </p:cNvSpPr>
          <p:nvPr>
            <p:custDataLst>
              <p:tags r:id="rId3"/>
            </p:custDataLst>
          </p:nvPr>
        </p:nvSpPr>
        <p:spPr bwMode="auto">
          <a:xfrm rot="5400000">
            <a:off x="6520835" y="4377415"/>
            <a:ext cx="319730" cy="312108"/>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7" name="PA-A000320150529F30PPSH-3574">
            <a:extLst>
              <a:ext uri="{FF2B5EF4-FFF2-40B4-BE49-F238E27FC236}">
                <a16:creationId xmlns:a16="http://schemas.microsoft.com/office/drawing/2014/main" id="{F8FB79F6-7B6D-4966-AAD2-5E2F8D18922F}"/>
              </a:ext>
            </a:extLst>
          </p:cNvPr>
          <p:cNvSpPr>
            <a:spLocks/>
          </p:cNvSpPr>
          <p:nvPr>
            <p:custDataLst>
              <p:tags r:id="rId4"/>
            </p:custDataLst>
          </p:nvPr>
        </p:nvSpPr>
        <p:spPr bwMode="auto">
          <a:xfrm>
            <a:off x="4647823" y="3635455"/>
            <a:ext cx="425570" cy="2880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7" name="矩形: 圆角 25">
            <a:extLst>
              <a:ext uri="{FF2B5EF4-FFF2-40B4-BE49-F238E27FC236}">
                <a16:creationId xmlns:a16="http://schemas.microsoft.com/office/drawing/2014/main" id="{F54EF48E-47DE-4D73-9690-C7F7A917E326}"/>
              </a:ext>
            </a:extLst>
          </p:cNvPr>
          <p:cNvSpPr/>
          <p:nvPr/>
        </p:nvSpPr>
        <p:spPr>
          <a:xfrm>
            <a:off x="1790671" y="2892057"/>
            <a:ext cx="2828878" cy="3263809"/>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116" name="文本框 115">
            <a:extLst>
              <a:ext uri="{FF2B5EF4-FFF2-40B4-BE49-F238E27FC236}">
                <a16:creationId xmlns:a16="http://schemas.microsoft.com/office/drawing/2014/main" id="{C18432FB-8C6A-458F-8A97-A7D52CD7FDDA}"/>
              </a:ext>
            </a:extLst>
          </p:cNvPr>
          <p:cNvSpPr txBox="1"/>
          <p:nvPr/>
        </p:nvSpPr>
        <p:spPr>
          <a:xfrm>
            <a:off x="1790670" y="2892057"/>
            <a:ext cx="2517998" cy="276999"/>
          </a:xfrm>
          <a:prstGeom prst="rect">
            <a:avLst/>
          </a:prstGeom>
          <a:noFill/>
        </p:spPr>
        <p:txBody>
          <a:bodyPr wrap="square">
            <a:spAutoFit/>
          </a:bodyPr>
          <a:lstStyle/>
          <a:p>
            <a:r>
              <a:rPr lang="zh-CN" altLang="en-US" sz="1200" b="1" dirty="0">
                <a:latin typeface="微软雅黑" panose="020B0503020204020204" pitchFamily="34" charset="-122"/>
                <a:ea typeface="微软雅黑" panose="020B0503020204020204" pitchFamily="34" charset="-122"/>
              </a:rPr>
              <a:t>随机游走采样，无法利用历史信息</a:t>
            </a:r>
            <a:endParaRPr lang="zh-CN" altLang="en-US" sz="1200" dirty="0"/>
          </a:p>
        </p:txBody>
      </p:sp>
      <p:sp>
        <p:nvSpPr>
          <p:cNvPr id="78" name="矩形: 圆角 25">
            <a:extLst>
              <a:ext uri="{FF2B5EF4-FFF2-40B4-BE49-F238E27FC236}">
                <a16:creationId xmlns:a16="http://schemas.microsoft.com/office/drawing/2014/main" id="{FAB9608E-4DAE-4165-9631-E348D0812AED}"/>
              </a:ext>
            </a:extLst>
          </p:cNvPr>
          <p:cNvSpPr/>
          <p:nvPr/>
        </p:nvSpPr>
        <p:spPr>
          <a:xfrm>
            <a:off x="5115005" y="2892056"/>
            <a:ext cx="3131390" cy="1533199"/>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201" name="矩形: 圆角 25">
            <a:extLst>
              <a:ext uri="{FF2B5EF4-FFF2-40B4-BE49-F238E27FC236}">
                <a16:creationId xmlns:a16="http://schemas.microsoft.com/office/drawing/2014/main" id="{9BC97B92-0015-4AE5-B5D3-49898494A7B7}"/>
              </a:ext>
            </a:extLst>
          </p:cNvPr>
          <p:cNvSpPr/>
          <p:nvPr/>
        </p:nvSpPr>
        <p:spPr>
          <a:xfrm>
            <a:off x="5115006" y="4622130"/>
            <a:ext cx="3131391" cy="1533736"/>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pic>
        <p:nvPicPr>
          <p:cNvPr id="171" name="图片 170">
            <a:extLst>
              <a:ext uri="{FF2B5EF4-FFF2-40B4-BE49-F238E27FC236}">
                <a16:creationId xmlns:a16="http://schemas.microsoft.com/office/drawing/2014/main" id="{1CFA4301-6E03-4FD9-9140-CB5309C88827}"/>
              </a:ext>
            </a:extLst>
          </p:cNvPr>
          <p:cNvPicPr>
            <a:picLocks noChangeAspect="1"/>
          </p:cNvPicPr>
          <p:nvPr/>
        </p:nvPicPr>
        <p:blipFill rotWithShape="1">
          <a:blip r:embed="rId26"/>
          <a:srcRect l="28090"/>
          <a:stretch/>
        </p:blipFill>
        <p:spPr>
          <a:xfrm>
            <a:off x="5378542" y="2934461"/>
            <a:ext cx="2604318" cy="1205051"/>
          </a:xfrm>
          <a:prstGeom prst="rect">
            <a:avLst/>
          </a:prstGeom>
        </p:spPr>
      </p:pic>
      <p:grpSp>
        <p:nvGrpSpPr>
          <p:cNvPr id="2" name="组合 1">
            <a:extLst>
              <a:ext uri="{FF2B5EF4-FFF2-40B4-BE49-F238E27FC236}">
                <a16:creationId xmlns:a16="http://schemas.microsoft.com/office/drawing/2014/main" id="{FD005EA3-5952-4BCC-9206-97E531873F7D}"/>
              </a:ext>
            </a:extLst>
          </p:cNvPr>
          <p:cNvGrpSpPr/>
          <p:nvPr/>
        </p:nvGrpSpPr>
        <p:grpSpPr>
          <a:xfrm>
            <a:off x="4969273" y="4089573"/>
            <a:ext cx="3196396" cy="276999"/>
            <a:chOff x="4703904" y="4366016"/>
            <a:chExt cx="3196396" cy="276999"/>
          </a:xfrm>
        </p:grpSpPr>
        <p:sp>
          <p:nvSpPr>
            <p:cNvPr id="172" name="文本框 171">
              <a:extLst>
                <a:ext uri="{FF2B5EF4-FFF2-40B4-BE49-F238E27FC236}">
                  <a16:creationId xmlns:a16="http://schemas.microsoft.com/office/drawing/2014/main" id="{3C152321-4FB7-4F51-AA9B-D014CDAB11F0}"/>
                </a:ext>
              </a:extLst>
            </p:cNvPr>
            <p:cNvSpPr txBox="1"/>
            <p:nvPr/>
          </p:nvSpPr>
          <p:spPr>
            <a:xfrm>
              <a:off x="4703904" y="4366016"/>
              <a:ext cx="1509396" cy="276999"/>
            </a:xfrm>
            <a:prstGeom prst="rect">
              <a:avLst/>
            </a:prstGeom>
            <a:noFill/>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rPr>
                <a:t>指数级方差下降</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pic>
          <p:nvPicPr>
            <p:cNvPr id="173" name="图片 172">
              <a:extLst>
                <a:ext uri="{FF2B5EF4-FFF2-40B4-BE49-F238E27FC236}">
                  <a16:creationId xmlns:a16="http://schemas.microsoft.com/office/drawing/2014/main" id="{E6178F88-97F3-47AA-88F5-BE8D73F13AE6}"/>
                </a:ext>
              </a:extLst>
            </p:cNvPr>
            <p:cNvPicPr>
              <a:picLocks noChangeAspect="1"/>
            </p:cNvPicPr>
            <p:nvPr/>
          </p:nvPicPr>
          <p:blipFill rotWithShape="1">
            <a:blip r:embed="rId27"/>
            <a:srcRect l="28091" r="5929"/>
            <a:stretch/>
          </p:blipFill>
          <p:spPr>
            <a:xfrm>
              <a:off x="6035500" y="4416827"/>
              <a:ext cx="1864800" cy="226188"/>
            </a:xfrm>
            <a:prstGeom prst="rect">
              <a:avLst/>
            </a:prstGeom>
            <a:ln>
              <a:solidFill>
                <a:srgbClr val="C00000"/>
              </a:solidFill>
            </a:ln>
          </p:spPr>
        </p:pic>
      </p:grpSp>
      <p:grpSp>
        <p:nvGrpSpPr>
          <p:cNvPr id="175" name="组合 174">
            <a:extLst>
              <a:ext uri="{FF2B5EF4-FFF2-40B4-BE49-F238E27FC236}">
                <a16:creationId xmlns:a16="http://schemas.microsoft.com/office/drawing/2014/main" id="{851F2FAB-8783-4A0A-80E7-CBAA7B1236EA}"/>
              </a:ext>
            </a:extLst>
          </p:cNvPr>
          <p:cNvGrpSpPr/>
          <p:nvPr/>
        </p:nvGrpSpPr>
        <p:grpSpPr>
          <a:xfrm>
            <a:off x="4918602" y="5821282"/>
            <a:ext cx="2752151" cy="276999"/>
            <a:chOff x="4375567" y="5705195"/>
            <a:chExt cx="2752151" cy="276999"/>
          </a:xfrm>
        </p:grpSpPr>
        <p:sp>
          <p:nvSpPr>
            <p:cNvPr id="182" name="文本框 181">
              <a:extLst>
                <a:ext uri="{FF2B5EF4-FFF2-40B4-BE49-F238E27FC236}">
                  <a16:creationId xmlns:a16="http://schemas.microsoft.com/office/drawing/2014/main" id="{9886AB1A-2791-4955-9592-4B42EE730477}"/>
                </a:ext>
              </a:extLst>
            </p:cNvPr>
            <p:cNvSpPr txBox="1"/>
            <p:nvPr/>
          </p:nvSpPr>
          <p:spPr>
            <a:xfrm>
              <a:off x="4375567" y="5705195"/>
              <a:ext cx="1501958" cy="276999"/>
            </a:xfrm>
            <a:prstGeom prst="rect">
              <a:avLst/>
            </a:prstGeom>
            <a:noFill/>
          </p:spPr>
          <p:txBody>
            <a:bodyPr wrap="square">
              <a:spAutoFit/>
            </a:bodyPr>
            <a:lstStyle/>
            <a:p>
              <a:pPr algn="ctr"/>
              <a:r>
                <a:rPr lang="zh-CN" altLang="en-US" sz="1200" b="1" dirty="0">
                  <a:solidFill>
                    <a:srgbClr val="C00000"/>
                  </a:solidFill>
                  <a:latin typeface="微软雅黑" panose="020B0503020204020204" pitchFamily="34" charset="-122"/>
                  <a:ea typeface="微软雅黑" panose="020B0503020204020204" pitchFamily="34" charset="-122"/>
                </a:rPr>
                <a:t>渐近方差下降</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pic>
          <p:nvPicPr>
            <p:cNvPr id="183" name="图片 182">
              <a:extLst>
                <a:ext uri="{FF2B5EF4-FFF2-40B4-BE49-F238E27FC236}">
                  <a16:creationId xmlns:a16="http://schemas.microsoft.com/office/drawing/2014/main" id="{8509DD4B-6AEE-4AC8-BDA9-D914A3317779}"/>
                </a:ext>
              </a:extLst>
            </p:cNvPr>
            <p:cNvPicPr>
              <a:picLocks noChangeAspect="1"/>
            </p:cNvPicPr>
            <p:nvPr/>
          </p:nvPicPr>
          <p:blipFill>
            <a:blip r:embed="rId28"/>
            <a:stretch>
              <a:fillRect/>
            </a:stretch>
          </p:blipFill>
          <p:spPr>
            <a:xfrm>
              <a:off x="5832168" y="5723452"/>
              <a:ext cx="1295550" cy="220766"/>
            </a:xfrm>
            <a:prstGeom prst="rect">
              <a:avLst/>
            </a:prstGeom>
            <a:ln>
              <a:solidFill>
                <a:srgbClr val="C00000"/>
              </a:solidFill>
            </a:ln>
          </p:spPr>
        </p:pic>
      </p:grpSp>
      <p:grpSp>
        <p:nvGrpSpPr>
          <p:cNvPr id="176" name="组合 175">
            <a:extLst>
              <a:ext uri="{FF2B5EF4-FFF2-40B4-BE49-F238E27FC236}">
                <a16:creationId xmlns:a16="http://schemas.microsoft.com/office/drawing/2014/main" id="{275B6412-0043-4AA8-A91E-D744AAE9DAB6}"/>
              </a:ext>
            </a:extLst>
          </p:cNvPr>
          <p:cNvGrpSpPr/>
          <p:nvPr/>
        </p:nvGrpSpPr>
        <p:grpSpPr>
          <a:xfrm>
            <a:off x="5139661" y="4689976"/>
            <a:ext cx="3082078" cy="1142010"/>
            <a:chOff x="3944695" y="7142369"/>
            <a:chExt cx="2202457" cy="824749"/>
          </a:xfrm>
        </p:grpSpPr>
        <p:sp>
          <p:nvSpPr>
            <p:cNvPr id="177" name="矩形 176">
              <a:extLst>
                <a:ext uri="{FF2B5EF4-FFF2-40B4-BE49-F238E27FC236}">
                  <a16:creationId xmlns:a16="http://schemas.microsoft.com/office/drawing/2014/main" id="{2137CCA3-76BC-4A55-B8EF-14651A68CBDD}"/>
                </a:ext>
              </a:extLst>
            </p:cNvPr>
            <p:cNvSpPr/>
            <p:nvPr/>
          </p:nvSpPr>
          <p:spPr>
            <a:xfrm>
              <a:off x="4527107" y="7666475"/>
              <a:ext cx="242177" cy="14995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8" name="组合 177">
              <a:extLst>
                <a:ext uri="{FF2B5EF4-FFF2-40B4-BE49-F238E27FC236}">
                  <a16:creationId xmlns:a16="http://schemas.microsoft.com/office/drawing/2014/main" id="{DC691CC3-0CEF-4199-9F9F-9A67C3E24292}"/>
                </a:ext>
              </a:extLst>
            </p:cNvPr>
            <p:cNvGrpSpPr/>
            <p:nvPr/>
          </p:nvGrpSpPr>
          <p:grpSpPr>
            <a:xfrm>
              <a:off x="3944695" y="7142369"/>
              <a:ext cx="2202457" cy="824749"/>
              <a:chOff x="3944695" y="7142369"/>
              <a:chExt cx="2202457" cy="824749"/>
            </a:xfrm>
          </p:grpSpPr>
          <p:pic>
            <p:nvPicPr>
              <p:cNvPr id="180" name="图片 179">
                <a:extLst>
                  <a:ext uri="{FF2B5EF4-FFF2-40B4-BE49-F238E27FC236}">
                    <a16:creationId xmlns:a16="http://schemas.microsoft.com/office/drawing/2014/main" id="{CD872100-042A-4DF8-BE78-9B6AAB1B572D}"/>
                  </a:ext>
                </a:extLst>
              </p:cNvPr>
              <p:cNvPicPr>
                <a:picLocks noChangeAspect="1"/>
              </p:cNvPicPr>
              <p:nvPr/>
            </p:nvPicPr>
            <p:blipFill>
              <a:blip r:embed="rId29"/>
              <a:stretch>
                <a:fillRect/>
              </a:stretch>
            </p:blipFill>
            <p:spPr>
              <a:xfrm>
                <a:off x="4057453" y="7142369"/>
                <a:ext cx="2089699" cy="702501"/>
              </a:xfrm>
              <a:prstGeom prst="rect">
                <a:avLst/>
              </a:prstGeom>
            </p:spPr>
          </p:pic>
          <p:sp>
            <p:nvSpPr>
              <p:cNvPr id="181" name="文本框 180">
                <a:extLst>
                  <a:ext uri="{FF2B5EF4-FFF2-40B4-BE49-F238E27FC236}">
                    <a16:creationId xmlns:a16="http://schemas.microsoft.com/office/drawing/2014/main" id="{EA628C03-3285-40DF-AFB0-2DA300CF528D}"/>
                  </a:ext>
                </a:extLst>
              </p:cNvPr>
              <p:cNvSpPr txBox="1"/>
              <p:nvPr/>
            </p:nvSpPr>
            <p:spPr>
              <a:xfrm>
                <a:off x="3944695" y="7800413"/>
                <a:ext cx="505390" cy="166705"/>
              </a:xfrm>
              <a:prstGeom prst="rect">
                <a:avLst/>
              </a:prstGeom>
              <a:noFill/>
            </p:spPr>
            <p:txBody>
              <a:bodyPr wrap="square">
                <a:spAutoFit/>
              </a:bodyPr>
              <a:lstStyle/>
              <a:p>
                <a:pPr algn="ctr"/>
                <a:r>
                  <a:rPr lang="zh-CN" altLang="en-US" sz="900" dirty="0">
                    <a:latin typeface="微软雅黑" panose="020B0503020204020204" pitchFamily="34" charset="-122"/>
                    <a:ea typeface="微软雅黑" panose="020B0503020204020204" pitchFamily="34" charset="-122"/>
                  </a:rPr>
                  <a:t>历史信息</a:t>
                </a:r>
                <a:endParaRPr lang="en-US" altLang="zh-CN" sz="900" dirty="0">
                  <a:latin typeface="微软雅黑" panose="020B0503020204020204" pitchFamily="34" charset="-122"/>
                  <a:ea typeface="微软雅黑" panose="020B0503020204020204" pitchFamily="34" charset="-122"/>
                </a:endParaRPr>
              </a:p>
            </p:txBody>
          </p:sp>
        </p:grpSp>
        <p:cxnSp>
          <p:nvCxnSpPr>
            <p:cNvPr id="179" name="直接箭头连接符 178">
              <a:extLst>
                <a:ext uri="{FF2B5EF4-FFF2-40B4-BE49-F238E27FC236}">
                  <a16:creationId xmlns:a16="http://schemas.microsoft.com/office/drawing/2014/main" id="{EBD12477-88F3-4831-A7D6-338074BD7BB9}"/>
                </a:ext>
              </a:extLst>
            </p:cNvPr>
            <p:cNvCxnSpPr>
              <a:cxnSpLocks/>
            </p:cNvCxnSpPr>
            <p:nvPr/>
          </p:nvCxnSpPr>
          <p:spPr>
            <a:xfrm flipV="1">
              <a:off x="4408827" y="7808552"/>
              <a:ext cx="112965" cy="12704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81" name="图片 280">
            <a:extLst>
              <a:ext uri="{FF2B5EF4-FFF2-40B4-BE49-F238E27FC236}">
                <a16:creationId xmlns:a16="http://schemas.microsoft.com/office/drawing/2014/main" id="{1CF366EA-DD30-4B16-BA66-4A012C8124BF}"/>
              </a:ext>
            </a:extLst>
          </p:cNvPr>
          <p:cNvPicPr>
            <a:picLocks noChangeAspect="1"/>
          </p:cNvPicPr>
          <p:nvPr/>
        </p:nvPicPr>
        <p:blipFill rotWithShape="1">
          <a:blip r:embed="rId30"/>
          <a:srcRect l="53253" t="9921" r="3466" b="15842"/>
          <a:stretch/>
        </p:blipFill>
        <p:spPr>
          <a:xfrm>
            <a:off x="8302889" y="4369829"/>
            <a:ext cx="1964840" cy="1125354"/>
          </a:xfrm>
          <a:prstGeom prst="rect">
            <a:avLst/>
          </a:prstGeom>
        </p:spPr>
      </p:pic>
      <p:sp>
        <p:nvSpPr>
          <p:cNvPr id="282" name="文本框 281">
            <a:extLst>
              <a:ext uri="{FF2B5EF4-FFF2-40B4-BE49-F238E27FC236}">
                <a16:creationId xmlns:a16="http://schemas.microsoft.com/office/drawing/2014/main" id="{247F5EB6-52C9-48C0-B2E6-284C9D0F45E5}"/>
              </a:ext>
            </a:extLst>
          </p:cNvPr>
          <p:cNvSpPr txBox="1"/>
          <p:nvPr/>
        </p:nvSpPr>
        <p:spPr>
          <a:xfrm>
            <a:off x="9679186" y="4665911"/>
            <a:ext cx="516906" cy="246221"/>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传统</a:t>
            </a:r>
            <a:endParaRPr lang="en-US" altLang="zh-CN" sz="1000" b="1" dirty="0">
              <a:latin typeface="微软雅黑" panose="020B0503020204020204" pitchFamily="34" charset="-122"/>
              <a:ea typeface="微软雅黑" panose="020B0503020204020204" pitchFamily="34" charset="-122"/>
            </a:endParaRPr>
          </a:p>
        </p:txBody>
      </p:sp>
      <p:sp>
        <p:nvSpPr>
          <p:cNvPr id="283" name="文本框 282">
            <a:extLst>
              <a:ext uri="{FF2B5EF4-FFF2-40B4-BE49-F238E27FC236}">
                <a16:creationId xmlns:a16="http://schemas.microsoft.com/office/drawing/2014/main" id="{12CE2F31-B8D2-4A29-9DE3-B50ECFEC4BFF}"/>
              </a:ext>
            </a:extLst>
          </p:cNvPr>
          <p:cNvSpPr txBox="1"/>
          <p:nvPr/>
        </p:nvSpPr>
        <p:spPr>
          <a:xfrm>
            <a:off x="8670787" y="5033193"/>
            <a:ext cx="516906" cy="246221"/>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我们</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sp>
        <p:nvSpPr>
          <p:cNvPr id="284" name="文本框 283">
            <a:extLst>
              <a:ext uri="{FF2B5EF4-FFF2-40B4-BE49-F238E27FC236}">
                <a16:creationId xmlns:a16="http://schemas.microsoft.com/office/drawing/2014/main" id="{32E3F812-5684-4113-929E-55315B070E56}"/>
              </a:ext>
            </a:extLst>
          </p:cNvPr>
          <p:cNvSpPr txBox="1"/>
          <p:nvPr/>
        </p:nvSpPr>
        <p:spPr>
          <a:xfrm>
            <a:off x="8381638" y="3998533"/>
            <a:ext cx="516906" cy="246221"/>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我们</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cxnSp>
        <p:nvCxnSpPr>
          <p:cNvPr id="6" name="直接箭头连接符 5">
            <a:extLst>
              <a:ext uri="{FF2B5EF4-FFF2-40B4-BE49-F238E27FC236}">
                <a16:creationId xmlns:a16="http://schemas.microsoft.com/office/drawing/2014/main" id="{0DA2C289-BAB2-4208-B494-247CE4FF5DE1}"/>
              </a:ext>
            </a:extLst>
          </p:cNvPr>
          <p:cNvCxnSpPr>
            <a:cxnSpLocks/>
          </p:cNvCxnSpPr>
          <p:nvPr/>
        </p:nvCxnSpPr>
        <p:spPr>
          <a:xfrm flipV="1">
            <a:off x="8670788" y="3685874"/>
            <a:ext cx="417209" cy="33951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圆角 9">
            <a:extLst>
              <a:ext uri="{FF2B5EF4-FFF2-40B4-BE49-F238E27FC236}">
                <a16:creationId xmlns:a16="http://schemas.microsoft.com/office/drawing/2014/main" id="{EF3F5A6C-8567-4CBF-B724-A23B5D1D94F6}"/>
              </a:ext>
            </a:extLst>
          </p:cNvPr>
          <p:cNvSpPr/>
          <p:nvPr/>
        </p:nvSpPr>
        <p:spPr>
          <a:xfrm>
            <a:off x="8984465" y="3205169"/>
            <a:ext cx="838737" cy="243026"/>
          </a:xfrm>
          <a:prstGeom prst="roundRect">
            <a:avLst>
              <a:gd name="adj" fmla="val 0"/>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6" name="直接箭头连接符 285">
            <a:extLst>
              <a:ext uri="{FF2B5EF4-FFF2-40B4-BE49-F238E27FC236}">
                <a16:creationId xmlns:a16="http://schemas.microsoft.com/office/drawing/2014/main" id="{155EA5C4-899C-4CDA-ACF7-99112519C61A}"/>
              </a:ext>
            </a:extLst>
          </p:cNvPr>
          <p:cNvCxnSpPr>
            <a:cxnSpLocks/>
          </p:cNvCxnSpPr>
          <p:nvPr/>
        </p:nvCxnSpPr>
        <p:spPr>
          <a:xfrm flipH="1">
            <a:off x="9823203" y="3344815"/>
            <a:ext cx="2088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5" name="文本框 284">
            <a:extLst>
              <a:ext uri="{FF2B5EF4-FFF2-40B4-BE49-F238E27FC236}">
                <a16:creationId xmlns:a16="http://schemas.microsoft.com/office/drawing/2014/main" id="{76D4C52B-A1D0-4068-B922-95256EC4B529}"/>
              </a:ext>
            </a:extLst>
          </p:cNvPr>
          <p:cNvSpPr txBox="1"/>
          <p:nvPr/>
        </p:nvSpPr>
        <p:spPr>
          <a:xfrm>
            <a:off x="9948196" y="3221705"/>
            <a:ext cx="453135" cy="246221"/>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传统</a:t>
            </a:r>
            <a:endParaRPr lang="en-US" altLang="zh-CN" sz="10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0B5708E-B90D-F7DC-7388-782B4F1674E7}"/>
              </a:ext>
            </a:extLst>
          </p:cNvPr>
          <p:cNvSpPr txBox="1"/>
          <p:nvPr/>
        </p:nvSpPr>
        <p:spPr>
          <a:xfrm>
            <a:off x="8596826" y="5543388"/>
            <a:ext cx="1856835" cy="615553"/>
          </a:xfrm>
          <a:prstGeom prst="rect">
            <a:avLst/>
          </a:prstGeom>
          <a:noFill/>
          <a:ln w="12700">
            <a:solidFill>
              <a:srgbClr val="000099"/>
            </a:solidFill>
          </a:ln>
        </p:spPr>
        <p:txBody>
          <a:bodyPr vert="horz" wrap="square">
            <a:spAutoFit/>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代表性论文：</a:t>
            </a:r>
            <a:r>
              <a:rPr lang="en-US" altLang="zh-CN" sz="1100" b="1" dirty="0">
                <a:solidFill>
                  <a:srgbClr val="000099"/>
                </a:solidFill>
                <a:latin typeface="微软雅黑" panose="020B0503020204020204" pitchFamily="34" charset="-122"/>
                <a:ea typeface="微软雅黑" panose="020B0503020204020204" pitchFamily="34" charset="-122"/>
              </a:rPr>
              <a:t>SIGMOD 24, SIGMOD 23, SIGMOD 22, VLDB 24</a:t>
            </a:r>
            <a:endParaRPr lang="zh-CN" altLang="en-US" sz="1100" b="1" dirty="0">
              <a:solidFill>
                <a:srgbClr val="000099"/>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808EFD85-4D28-D813-809D-B425DC57F1A8}"/>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图计算理论创新</a:t>
            </a:r>
          </a:p>
        </p:txBody>
      </p:sp>
    </p:spTree>
    <p:custDataLst>
      <p:tags r:id="rId1"/>
    </p:custDataLst>
    <p:extLst>
      <p:ext uri="{BB962C8B-B14F-4D97-AF65-F5344CB8AC3E}">
        <p14:creationId xmlns:p14="http://schemas.microsoft.com/office/powerpoint/2010/main" val="3966493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3">
            <a:extLst>
              <a:ext uri="{FF2B5EF4-FFF2-40B4-BE49-F238E27FC236}">
                <a16:creationId xmlns:a16="http://schemas.microsoft.com/office/drawing/2014/main" id="{1B561696-BDC6-430B-8830-B1842FA95A87}"/>
              </a:ext>
            </a:extLst>
          </p:cNvPr>
          <p:cNvSpPr>
            <a:spLocks noChangeArrowheads="1"/>
          </p:cNvSpPr>
          <p:nvPr/>
        </p:nvSpPr>
        <p:spPr bwMode="auto">
          <a:xfrm>
            <a:off x="2126345" y="848988"/>
            <a:ext cx="8098735" cy="1422954"/>
          </a:xfrm>
          <a:prstGeom prst="rect">
            <a:avLst/>
          </a:prstGeom>
          <a:noFill/>
          <a:ln>
            <a:noFill/>
          </a:ln>
        </p:spPr>
        <p:txBody>
          <a:bodyPr wrap="square">
            <a:spAutoFit/>
          </a:bodyPr>
          <a:lstStyle>
            <a:lvl1pPr marL="285750" indent="-285750">
              <a:defRPr sz="2500" b="1">
                <a:solidFill>
                  <a:schemeClr val="tx1"/>
                </a:solidFill>
                <a:latin typeface="Arial" panose="020B0604020202020204" pitchFamily="34" charset="0"/>
                <a:ea typeface="黑体" panose="02010609060101010101" pitchFamily="49" charset="-122"/>
              </a:defRPr>
            </a:lvl1pPr>
            <a:lvl2pPr marL="742950" indent="-285750">
              <a:defRPr sz="2500" b="1">
                <a:solidFill>
                  <a:schemeClr val="tx1"/>
                </a:solidFill>
                <a:latin typeface="Arial" panose="020B0604020202020204" pitchFamily="34" charset="0"/>
                <a:ea typeface="黑体" panose="02010609060101010101" pitchFamily="49" charset="-122"/>
              </a:defRPr>
            </a:lvl2pPr>
            <a:lvl3pPr marL="1143000" indent="-228600">
              <a:defRPr sz="2500" b="1">
                <a:solidFill>
                  <a:schemeClr val="tx1"/>
                </a:solidFill>
                <a:latin typeface="Arial" panose="020B0604020202020204" pitchFamily="34" charset="0"/>
                <a:ea typeface="黑体" panose="02010609060101010101" pitchFamily="49" charset="-122"/>
              </a:defRPr>
            </a:lvl3pPr>
            <a:lvl4pPr marL="1600200" indent="-228600">
              <a:defRPr sz="2500" b="1">
                <a:solidFill>
                  <a:schemeClr val="tx1"/>
                </a:solidFill>
                <a:latin typeface="Arial" panose="020B0604020202020204" pitchFamily="34" charset="0"/>
                <a:ea typeface="黑体" panose="02010609060101010101" pitchFamily="49" charset="-122"/>
              </a:defRPr>
            </a:lvl4pPr>
            <a:lvl5pPr marL="2057400" indent="-228600">
              <a:defRPr sz="25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9pPr>
          </a:lstStyle>
          <a:p>
            <a:pPr marL="0" indent="0" algn="just">
              <a:lnSpc>
                <a:spcPct val="150000"/>
              </a:lnSpc>
              <a:buClr>
                <a:srgbClr val="000066"/>
              </a:buClr>
              <a:buSzPct val="80000"/>
            </a:pPr>
            <a:r>
              <a:rPr lang="zh-CN" altLang="en-US" sz="2000" dirty="0">
                <a:latin typeface="微软雅黑" panose="020B0503020204020204" pitchFamily="34" charset="-122"/>
                <a:ea typeface="微软雅黑" panose="020B0503020204020204" pitchFamily="34" charset="-122"/>
              </a:rPr>
              <a:t>近</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年发表</a:t>
            </a:r>
            <a:r>
              <a:rPr lang="en-US" altLang="zh-CN" sz="2000" dirty="0">
                <a:latin typeface="微软雅黑" panose="020B0503020204020204" pitchFamily="34" charset="-122"/>
                <a:ea typeface="微软雅黑" panose="020B0503020204020204" pitchFamily="34" charset="-122"/>
              </a:rPr>
              <a:t>SIGMOD</a:t>
            </a:r>
            <a:r>
              <a:rPr lang="zh-CN" altLang="en-US" sz="2000" dirty="0">
                <a:latin typeface="微软雅黑" panose="020B0503020204020204" pitchFamily="34" charset="-122"/>
                <a:ea typeface="微软雅黑" panose="020B0503020204020204" pitchFamily="34" charset="-122"/>
              </a:rPr>
              <a:t>等</a:t>
            </a:r>
            <a:r>
              <a:rPr lang="en-US" altLang="zh-CN" sz="2000" dirty="0">
                <a:solidFill>
                  <a:srgbClr val="C00000"/>
                </a:solidFill>
                <a:latin typeface="微软雅黑" panose="020B0503020204020204" pitchFamily="34" charset="-122"/>
                <a:ea typeface="微软雅黑" panose="020B0503020204020204" pitchFamily="34" charset="-122"/>
              </a:rPr>
              <a:t>CCF-A</a:t>
            </a:r>
            <a:r>
              <a:rPr lang="zh-CN" altLang="en-US" sz="2000" dirty="0">
                <a:solidFill>
                  <a:srgbClr val="C00000"/>
                </a:solidFill>
                <a:latin typeface="微软雅黑" panose="020B0503020204020204" pitchFamily="34" charset="-122"/>
                <a:ea typeface="微软雅黑" panose="020B0503020204020204" pitchFamily="34" charset="-122"/>
              </a:rPr>
              <a:t>类</a:t>
            </a:r>
            <a:r>
              <a:rPr lang="zh-CN" altLang="en-US" sz="2000" dirty="0">
                <a:latin typeface="微软雅黑" panose="020B0503020204020204" pitchFamily="34" charset="-122"/>
                <a:ea typeface="微软雅黑" panose="020B0503020204020204" pitchFamily="34" charset="-122"/>
              </a:rPr>
              <a:t>论文</a:t>
            </a:r>
            <a:r>
              <a:rPr lang="en-US" altLang="zh-CN" sz="2000" dirty="0">
                <a:solidFill>
                  <a:srgbClr val="C00000"/>
                </a:solidFill>
                <a:latin typeface="微软雅黑" panose="020B0503020204020204" pitchFamily="34" charset="-122"/>
                <a:ea typeface="微软雅黑" panose="020B0503020204020204" pitchFamily="34" charset="-122"/>
              </a:rPr>
              <a:t>24</a:t>
            </a:r>
            <a:r>
              <a:rPr lang="zh-CN" altLang="en-US" sz="2000" dirty="0">
                <a:solidFill>
                  <a:srgbClr val="C00000"/>
                </a:solidFill>
                <a:latin typeface="微软雅黑" panose="020B0503020204020204" pitchFamily="34" charset="-122"/>
                <a:ea typeface="微软雅黑" panose="020B0503020204020204" pitchFamily="34" charset="-122"/>
              </a:rPr>
              <a:t>篇</a:t>
            </a:r>
            <a:r>
              <a:rPr lang="zh-CN" altLang="en-US" sz="2000" dirty="0">
                <a:latin typeface="微软雅黑" panose="020B0503020204020204" pitchFamily="34" charset="-122"/>
                <a:ea typeface="微软雅黑" panose="020B0503020204020204" pitchFamily="34" charset="-122"/>
              </a:rPr>
              <a:t>，成果获</a:t>
            </a:r>
            <a:r>
              <a:rPr lang="en-US" altLang="zh-CN" sz="2000" dirty="0">
                <a:solidFill>
                  <a:srgbClr val="C00000"/>
                </a:solidFill>
                <a:latin typeface="微软雅黑" panose="020B0503020204020204" pitchFamily="34" charset="-122"/>
                <a:ea typeface="微软雅黑" panose="020B0503020204020204" pitchFamily="34" charset="-122"/>
              </a:rPr>
              <a:t>CCF</a:t>
            </a:r>
            <a:r>
              <a:rPr lang="zh-CN" altLang="en-US" sz="2000" dirty="0">
                <a:solidFill>
                  <a:srgbClr val="C00000"/>
                </a:solidFill>
                <a:latin typeface="微软雅黑" panose="020B0503020204020204" pitchFamily="34" charset="-122"/>
                <a:ea typeface="微软雅黑" panose="020B0503020204020204" pitchFamily="34" charset="-122"/>
              </a:rPr>
              <a:t>自然科学二等奖</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CCF-A</a:t>
            </a:r>
            <a:r>
              <a:rPr lang="zh-CN" altLang="en-US" sz="2000" dirty="0">
                <a:latin typeface="微软雅黑" panose="020B0503020204020204" pitchFamily="34" charset="-122"/>
                <a:ea typeface="微软雅黑" panose="020B0503020204020204" pitchFamily="34" charset="-122"/>
              </a:rPr>
              <a:t>类国际会议</a:t>
            </a:r>
            <a:r>
              <a:rPr lang="en-US" altLang="zh-CN" sz="2000" dirty="0">
                <a:solidFill>
                  <a:srgbClr val="C00000"/>
                </a:solidFill>
                <a:latin typeface="微软雅黑" panose="020B0503020204020204" pitchFamily="34" charset="-122"/>
                <a:ea typeface="微软雅黑" panose="020B0503020204020204" pitchFamily="34" charset="-122"/>
              </a:rPr>
              <a:t>ICDE</a:t>
            </a:r>
            <a:r>
              <a:rPr lang="zh-CN" altLang="en-US" sz="2000" dirty="0">
                <a:solidFill>
                  <a:srgbClr val="C00000"/>
                </a:solidFill>
                <a:latin typeface="微软雅黑" panose="020B0503020204020204" pitchFamily="34" charset="-122"/>
                <a:ea typeface="微软雅黑" panose="020B0503020204020204" pitchFamily="34" charset="-122"/>
              </a:rPr>
              <a:t>优秀论文</a:t>
            </a:r>
            <a:r>
              <a:rPr lang="en-US" altLang="zh-CN" sz="2000" dirty="0">
                <a:solidFill>
                  <a:srgbClr val="C00000"/>
                </a:solidFill>
                <a:latin typeface="微软雅黑" panose="020B0503020204020204" pitchFamily="34" charset="-122"/>
                <a:ea typeface="微软雅黑" panose="020B0503020204020204" pitchFamily="34" charset="-122"/>
              </a:rPr>
              <a:t>2</a:t>
            </a:r>
            <a:r>
              <a:rPr lang="zh-CN" altLang="en-US" sz="2000" dirty="0">
                <a:solidFill>
                  <a:srgbClr val="C00000"/>
                </a:solidFill>
                <a:latin typeface="微软雅黑" panose="020B0503020204020204" pitchFamily="34" charset="-122"/>
                <a:ea typeface="微软雅黑" panose="020B0503020204020204" pitchFamily="34" charset="-122"/>
              </a:rPr>
              <a:t>篇</a:t>
            </a:r>
            <a:r>
              <a:rPr lang="zh-CN" altLang="en-US" sz="2000" dirty="0">
                <a:latin typeface="微软雅黑" panose="020B0503020204020204" pitchFamily="34" charset="-122"/>
                <a:ea typeface="微软雅黑" panose="020B0503020204020204" pitchFamily="34" charset="-122"/>
              </a:rPr>
              <a:t>，百度、腾讯、华为、字节跳动等校企合作项目资助，开源图挖掘算法</a:t>
            </a:r>
            <a:r>
              <a:rPr lang="en-US" altLang="zh-CN" sz="2000" dirty="0">
                <a:latin typeface="微软雅黑" panose="020B0503020204020204" pitchFamily="34" charset="-122"/>
                <a:ea typeface="微软雅黑" panose="020B0503020204020204" pitchFamily="34" charset="-122"/>
              </a:rPr>
              <a:t>40</a:t>
            </a:r>
            <a:r>
              <a:rPr lang="zh-CN" altLang="en-US" sz="2000" dirty="0">
                <a:latin typeface="微软雅黑" panose="020B0503020204020204" pitchFamily="34" charset="-122"/>
                <a:ea typeface="微软雅黑" panose="020B0503020204020204" pitchFamily="34" charset="-122"/>
              </a:rPr>
              <a:t>多个，累计</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多万行代码。</a:t>
            </a:r>
          </a:p>
        </p:txBody>
      </p:sp>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24</a:t>
            </a:fld>
            <a:endParaRPr lang="zh-CN" altLang="en-US" dirty="0">
              <a:solidFill>
                <a:prstClr val="white"/>
              </a:solidFill>
              <a:latin typeface="Calibri"/>
              <a:ea typeface="等线" panose="02010600030101010101" pitchFamily="2" charset="-122"/>
            </a:endParaRPr>
          </a:p>
        </p:txBody>
      </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成果一：图谱挖掘的渐近计算理论与方法</a:t>
            </a:r>
          </a:p>
        </p:txBody>
      </p:sp>
      <p:sp>
        <p:nvSpPr>
          <p:cNvPr id="17" name="矩形 36">
            <a:extLst>
              <a:ext uri="{FF2B5EF4-FFF2-40B4-BE49-F238E27FC236}">
                <a16:creationId xmlns:a16="http://schemas.microsoft.com/office/drawing/2014/main" id="{A8F5547A-BE47-4FF6-ACA0-FCDD947FBAE1}"/>
              </a:ext>
            </a:extLst>
          </p:cNvPr>
          <p:cNvSpPr>
            <a:spLocks noChangeArrowheads="1"/>
          </p:cNvSpPr>
          <p:nvPr/>
        </p:nvSpPr>
        <p:spPr bwMode="auto">
          <a:xfrm>
            <a:off x="3851976" y="5908577"/>
            <a:ext cx="24187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b="1">
                <a:solidFill>
                  <a:schemeClr val="tx1"/>
                </a:solidFill>
                <a:latin typeface="Arial" panose="020B0604020202020204" pitchFamily="34" charset="0"/>
                <a:ea typeface="黑体" panose="02010609060101010101" pitchFamily="49" charset="-122"/>
              </a:defRPr>
            </a:lvl1pPr>
            <a:lvl2pPr marL="742950" indent="-285750">
              <a:defRPr sz="2500" b="1">
                <a:solidFill>
                  <a:schemeClr val="tx1"/>
                </a:solidFill>
                <a:latin typeface="Arial" panose="020B0604020202020204" pitchFamily="34" charset="0"/>
                <a:ea typeface="黑体" panose="02010609060101010101" pitchFamily="49" charset="-122"/>
              </a:defRPr>
            </a:lvl2pPr>
            <a:lvl3pPr marL="1143000" indent="-228600">
              <a:defRPr sz="2500" b="1">
                <a:solidFill>
                  <a:schemeClr val="tx1"/>
                </a:solidFill>
                <a:latin typeface="Arial" panose="020B0604020202020204" pitchFamily="34" charset="0"/>
                <a:ea typeface="黑体" panose="02010609060101010101" pitchFamily="49" charset="-122"/>
              </a:defRPr>
            </a:lvl3pPr>
            <a:lvl4pPr marL="1600200" indent="-228600">
              <a:defRPr sz="2500" b="1">
                <a:solidFill>
                  <a:schemeClr val="tx1"/>
                </a:solidFill>
                <a:latin typeface="Arial" panose="020B0604020202020204" pitchFamily="34" charset="0"/>
                <a:ea typeface="黑体" panose="02010609060101010101" pitchFamily="49" charset="-122"/>
              </a:defRPr>
            </a:lvl4pPr>
            <a:lvl5pPr marL="2057400" indent="-228600">
              <a:defRPr sz="25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9pPr>
          </a:lstStyle>
          <a:p>
            <a:pPr algn="ctr"/>
            <a:r>
              <a:rPr lang="en-US" altLang="zh-CN"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CCF-A</a:t>
            </a:r>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类国际会议</a:t>
            </a:r>
            <a:endParaRPr lang="en-US" altLang="zh-CN"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ICDE</a:t>
            </a:r>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优秀论文</a:t>
            </a:r>
            <a:r>
              <a:rPr lang="en-US" altLang="zh-CN"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篇</a:t>
            </a:r>
            <a:endParaRPr lang="en-US" altLang="zh-CN"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43DC1D0A-A126-47A8-AC30-619B4E3B2078}"/>
              </a:ext>
            </a:extLst>
          </p:cNvPr>
          <p:cNvSpPr/>
          <p:nvPr/>
        </p:nvSpPr>
        <p:spPr>
          <a:xfrm>
            <a:off x="2012249" y="5908577"/>
            <a:ext cx="1867922" cy="584775"/>
          </a:xfrm>
          <a:prstGeom prst="rect">
            <a:avLst/>
          </a:prstGeom>
        </p:spPr>
        <p:txBody>
          <a:bodyPr wrap="square">
            <a:spAutoFit/>
          </a:bodyPr>
          <a:lstStyle/>
          <a:p>
            <a:pPr algn="ctr">
              <a:defRPr/>
            </a:pPr>
            <a:r>
              <a:rPr lang="en-US" altLang="zh-CN" sz="16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CCF</a:t>
            </a:r>
            <a:r>
              <a:rPr lang="zh-CN" altLang="en-US" sz="16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自然科学</a:t>
            </a:r>
            <a:endParaRPr lang="en-US" altLang="zh-CN" sz="16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zh-CN" altLang="en-US" sz="16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二等奖（序</a:t>
            </a:r>
            <a:r>
              <a:rPr lang="en-US" altLang="zh-CN" sz="16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b="1" dirty="0">
              <a:solidFill>
                <a:srgbClr val="000066"/>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6" name="直接连接符 25">
            <a:extLst>
              <a:ext uri="{FF2B5EF4-FFF2-40B4-BE49-F238E27FC236}">
                <a16:creationId xmlns:a16="http://schemas.microsoft.com/office/drawing/2014/main" id="{C26DD22E-51FD-48FE-9C39-3C138676079C}"/>
              </a:ext>
            </a:extLst>
          </p:cNvPr>
          <p:cNvCxnSpPr/>
          <p:nvPr/>
        </p:nvCxnSpPr>
        <p:spPr bwMode="auto">
          <a:xfrm>
            <a:off x="1952444" y="2650744"/>
            <a:ext cx="8288836" cy="0"/>
          </a:xfrm>
          <a:prstGeom prst="line">
            <a:avLst/>
          </a:prstGeom>
          <a:solidFill>
            <a:schemeClr val="accent1"/>
          </a:solidFill>
          <a:ln w="15875" cap="flat" cmpd="sng" algn="ctr">
            <a:solidFill>
              <a:srgbClr val="000066"/>
            </a:solidFill>
            <a:prstDash val="lgDash"/>
            <a:round/>
            <a:headEnd type="none" w="med" len="med"/>
            <a:tailEnd type="none"/>
          </a:ln>
          <a:effectLst/>
        </p:spPr>
      </p:cxnSp>
      <p:sp>
        <p:nvSpPr>
          <p:cNvPr id="28" name="矩形 27">
            <a:extLst>
              <a:ext uri="{FF2B5EF4-FFF2-40B4-BE49-F238E27FC236}">
                <a16:creationId xmlns:a16="http://schemas.microsoft.com/office/drawing/2014/main" id="{CBB65BA1-7660-476F-ACAE-667CFDB19BDE}"/>
              </a:ext>
            </a:extLst>
          </p:cNvPr>
          <p:cNvSpPr/>
          <p:nvPr/>
        </p:nvSpPr>
        <p:spPr>
          <a:xfrm>
            <a:off x="8189035" y="5908577"/>
            <a:ext cx="2222641" cy="584775"/>
          </a:xfrm>
          <a:prstGeom prst="rect">
            <a:avLst/>
          </a:prstGeom>
        </p:spPr>
        <p:txBody>
          <a:bodyPr wrap="square">
            <a:spAutoFit/>
          </a:bodyPr>
          <a:lstStyle/>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开源图挖掘算法</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多个，累计</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多万行代码</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5446817D-F7BD-487D-8498-8CAC28A6D8C4}"/>
              </a:ext>
            </a:extLst>
          </p:cNvPr>
          <p:cNvPicPr>
            <a:picLocks noChangeAspect="1"/>
          </p:cNvPicPr>
          <p:nvPr/>
        </p:nvPicPr>
        <p:blipFill>
          <a:blip r:embed="rId4"/>
          <a:stretch>
            <a:fillRect/>
          </a:stretch>
        </p:blipFill>
        <p:spPr>
          <a:xfrm>
            <a:off x="1952445" y="2837380"/>
            <a:ext cx="1987533" cy="2808000"/>
          </a:xfrm>
          <a:prstGeom prst="rect">
            <a:avLst/>
          </a:prstGeom>
        </p:spPr>
      </p:pic>
      <p:sp>
        <p:nvSpPr>
          <p:cNvPr id="20" name="矩形 19">
            <a:extLst>
              <a:ext uri="{FF2B5EF4-FFF2-40B4-BE49-F238E27FC236}">
                <a16:creationId xmlns:a16="http://schemas.microsoft.com/office/drawing/2014/main" id="{BCBAA3D2-83D5-46A9-9E1D-3E61402F9050}"/>
              </a:ext>
            </a:extLst>
          </p:cNvPr>
          <p:cNvSpPr/>
          <p:nvPr/>
        </p:nvSpPr>
        <p:spPr>
          <a:xfrm>
            <a:off x="6190632" y="5908577"/>
            <a:ext cx="1976116" cy="584775"/>
          </a:xfrm>
          <a:prstGeom prst="rect">
            <a:avLst/>
          </a:prstGeom>
        </p:spPr>
        <p:txBody>
          <a:bodyPr wrap="square">
            <a:spAutoFit/>
          </a:bodyPr>
          <a:lstStyle/>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知名互联网企业合作项目</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项</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a:extLst>
              <a:ext uri="{FF2B5EF4-FFF2-40B4-BE49-F238E27FC236}">
                <a16:creationId xmlns:a16="http://schemas.microsoft.com/office/drawing/2014/main" id="{FE1AE011-C54D-41D8-A03F-6FF9FBC4E87A}"/>
              </a:ext>
            </a:extLst>
          </p:cNvPr>
          <p:cNvGrpSpPr/>
          <p:nvPr/>
        </p:nvGrpSpPr>
        <p:grpSpPr>
          <a:xfrm>
            <a:off x="6182752" y="2855165"/>
            <a:ext cx="1984281" cy="2807999"/>
            <a:chOff x="4617952" y="3810097"/>
            <a:chExt cx="1984281" cy="1944149"/>
          </a:xfrm>
        </p:grpSpPr>
        <p:pic>
          <p:nvPicPr>
            <p:cNvPr id="10" name="图片 9">
              <a:extLst>
                <a:ext uri="{FF2B5EF4-FFF2-40B4-BE49-F238E27FC236}">
                  <a16:creationId xmlns:a16="http://schemas.microsoft.com/office/drawing/2014/main" id="{9FFC502F-0587-42A5-9B4E-9F55E159AEB0}"/>
                </a:ext>
              </a:extLst>
            </p:cNvPr>
            <p:cNvPicPr>
              <a:picLocks noChangeAspect="1"/>
            </p:cNvPicPr>
            <p:nvPr/>
          </p:nvPicPr>
          <p:blipFill rotWithShape="1">
            <a:blip r:embed="rId5"/>
            <a:srcRect t="7448" b="77646"/>
            <a:stretch/>
          </p:blipFill>
          <p:spPr>
            <a:xfrm>
              <a:off x="4625833" y="3810097"/>
              <a:ext cx="1976400" cy="329728"/>
            </a:xfrm>
            <a:prstGeom prst="rect">
              <a:avLst/>
            </a:prstGeom>
          </p:spPr>
        </p:pic>
        <p:pic>
          <p:nvPicPr>
            <p:cNvPr id="14" name="图片 13">
              <a:extLst>
                <a:ext uri="{FF2B5EF4-FFF2-40B4-BE49-F238E27FC236}">
                  <a16:creationId xmlns:a16="http://schemas.microsoft.com/office/drawing/2014/main" id="{A69AA910-E17E-4285-BB61-88A760995640}"/>
                </a:ext>
              </a:extLst>
            </p:cNvPr>
            <p:cNvPicPr>
              <a:picLocks noChangeAspect="1"/>
            </p:cNvPicPr>
            <p:nvPr/>
          </p:nvPicPr>
          <p:blipFill rotWithShape="1">
            <a:blip r:embed="rId6"/>
            <a:srcRect b="69181"/>
            <a:stretch/>
          </p:blipFill>
          <p:spPr>
            <a:xfrm>
              <a:off x="4625833" y="4100124"/>
              <a:ext cx="1976400" cy="525934"/>
            </a:xfrm>
            <a:prstGeom prst="rect">
              <a:avLst/>
            </a:prstGeom>
          </p:spPr>
        </p:pic>
        <p:pic>
          <p:nvPicPr>
            <p:cNvPr id="29" name="图片 28">
              <a:extLst>
                <a:ext uri="{FF2B5EF4-FFF2-40B4-BE49-F238E27FC236}">
                  <a16:creationId xmlns:a16="http://schemas.microsoft.com/office/drawing/2014/main" id="{76EAD702-E220-4ACB-92D9-B8E3206F4B93}"/>
                </a:ext>
              </a:extLst>
            </p:cNvPr>
            <p:cNvPicPr>
              <a:picLocks noChangeAspect="1"/>
            </p:cNvPicPr>
            <p:nvPr/>
          </p:nvPicPr>
          <p:blipFill rotWithShape="1">
            <a:blip r:embed="rId7"/>
            <a:srcRect t="11226" b="56655"/>
            <a:stretch/>
          </p:blipFill>
          <p:spPr>
            <a:xfrm>
              <a:off x="4625833" y="4631365"/>
              <a:ext cx="1976400" cy="677454"/>
            </a:xfrm>
            <a:prstGeom prst="rect">
              <a:avLst/>
            </a:prstGeom>
          </p:spPr>
        </p:pic>
        <p:pic>
          <p:nvPicPr>
            <p:cNvPr id="12" name="图片 11">
              <a:extLst>
                <a:ext uri="{FF2B5EF4-FFF2-40B4-BE49-F238E27FC236}">
                  <a16:creationId xmlns:a16="http://schemas.microsoft.com/office/drawing/2014/main" id="{0E9A6A9D-B51B-4700-BD3C-02FC63E7DC1E}"/>
                </a:ext>
              </a:extLst>
            </p:cNvPr>
            <p:cNvPicPr>
              <a:picLocks noChangeAspect="1"/>
            </p:cNvPicPr>
            <p:nvPr/>
          </p:nvPicPr>
          <p:blipFill rotWithShape="1">
            <a:blip r:embed="rId8"/>
            <a:srcRect t="23428" b="47184"/>
            <a:stretch/>
          </p:blipFill>
          <p:spPr>
            <a:xfrm>
              <a:off x="4617952" y="5169471"/>
              <a:ext cx="1976400" cy="584775"/>
            </a:xfrm>
            <a:prstGeom prst="rect">
              <a:avLst/>
            </a:prstGeom>
          </p:spPr>
        </p:pic>
      </p:grpSp>
      <p:grpSp>
        <p:nvGrpSpPr>
          <p:cNvPr id="2" name="组合 1">
            <a:extLst>
              <a:ext uri="{FF2B5EF4-FFF2-40B4-BE49-F238E27FC236}">
                <a16:creationId xmlns:a16="http://schemas.microsoft.com/office/drawing/2014/main" id="{E4B25C76-55BE-4B8F-8E59-E31033F0F06F}"/>
              </a:ext>
            </a:extLst>
          </p:cNvPr>
          <p:cNvGrpSpPr/>
          <p:nvPr/>
        </p:nvGrpSpPr>
        <p:grpSpPr>
          <a:xfrm>
            <a:off x="4073164" y="3072278"/>
            <a:ext cx="1976400" cy="2338204"/>
            <a:chOff x="2525736" y="3123654"/>
            <a:chExt cx="1976400" cy="2338204"/>
          </a:xfrm>
        </p:grpSpPr>
        <p:pic>
          <p:nvPicPr>
            <p:cNvPr id="31" name="图片 30">
              <a:extLst>
                <a:ext uri="{FF2B5EF4-FFF2-40B4-BE49-F238E27FC236}">
                  <a16:creationId xmlns:a16="http://schemas.microsoft.com/office/drawing/2014/main" id="{C3DEE213-F421-4524-ABB6-D90992262F0D}"/>
                </a:ext>
              </a:extLst>
            </p:cNvPr>
            <p:cNvPicPr>
              <a:picLocks noChangeAspect="1"/>
            </p:cNvPicPr>
            <p:nvPr/>
          </p:nvPicPr>
          <p:blipFill>
            <a:blip r:embed="rId9"/>
            <a:stretch>
              <a:fillRect/>
            </a:stretch>
          </p:blipFill>
          <p:spPr>
            <a:xfrm>
              <a:off x="2525736" y="3123654"/>
              <a:ext cx="1976400" cy="1101031"/>
            </a:xfrm>
            <a:prstGeom prst="rect">
              <a:avLst/>
            </a:prstGeom>
          </p:spPr>
        </p:pic>
        <p:pic>
          <p:nvPicPr>
            <p:cNvPr id="33" name="图片 32">
              <a:extLst>
                <a:ext uri="{FF2B5EF4-FFF2-40B4-BE49-F238E27FC236}">
                  <a16:creationId xmlns:a16="http://schemas.microsoft.com/office/drawing/2014/main" id="{318A6B9A-F5F8-4F31-919F-EE3A0C1FA5C3}"/>
                </a:ext>
              </a:extLst>
            </p:cNvPr>
            <p:cNvPicPr>
              <a:picLocks noChangeAspect="1"/>
            </p:cNvPicPr>
            <p:nvPr/>
          </p:nvPicPr>
          <p:blipFill>
            <a:blip r:embed="rId10"/>
            <a:stretch>
              <a:fillRect/>
            </a:stretch>
          </p:blipFill>
          <p:spPr>
            <a:xfrm>
              <a:off x="2525736" y="4398547"/>
              <a:ext cx="1976400" cy="1063311"/>
            </a:xfrm>
            <a:prstGeom prst="rect">
              <a:avLst/>
            </a:prstGeom>
          </p:spPr>
        </p:pic>
      </p:grpSp>
      <p:pic>
        <p:nvPicPr>
          <p:cNvPr id="7" name="图片 6">
            <a:extLst>
              <a:ext uri="{FF2B5EF4-FFF2-40B4-BE49-F238E27FC236}">
                <a16:creationId xmlns:a16="http://schemas.microsoft.com/office/drawing/2014/main" id="{9A50BC8F-EEC2-411E-AB08-D773D305B0BA}"/>
              </a:ext>
            </a:extLst>
          </p:cNvPr>
          <p:cNvPicPr>
            <a:picLocks noChangeAspect="1"/>
          </p:cNvPicPr>
          <p:nvPr/>
        </p:nvPicPr>
        <p:blipFill>
          <a:blip r:embed="rId11"/>
          <a:stretch>
            <a:fillRect/>
          </a:stretch>
        </p:blipFill>
        <p:spPr>
          <a:xfrm>
            <a:off x="8252025" y="2837380"/>
            <a:ext cx="2080032" cy="1031712"/>
          </a:xfrm>
          <a:prstGeom prst="rect">
            <a:avLst/>
          </a:prstGeom>
        </p:spPr>
      </p:pic>
      <p:pic>
        <p:nvPicPr>
          <p:cNvPr id="11" name="图片 10">
            <a:extLst>
              <a:ext uri="{FF2B5EF4-FFF2-40B4-BE49-F238E27FC236}">
                <a16:creationId xmlns:a16="http://schemas.microsoft.com/office/drawing/2014/main" id="{BE82E201-D8F2-4D04-98A5-4BAA207CCCBB}"/>
              </a:ext>
            </a:extLst>
          </p:cNvPr>
          <p:cNvPicPr>
            <a:picLocks noChangeAspect="1"/>
          </p:cNvPicPr>
          <p:nvPr/>
        </p:nvPicPr>
        <p:blipFill>
          <a:blip r:embed="rId12"/>
          <a:stretch>
            <a:fillRect/>
          </a:stretch>
        </p:blipFill>
        <p:spPr>
          <a:xfrm>
            <a:off x="8252027" y="3134398"/>
            <a:ext cx="2080031" cy="867550"/>
          </a:xfrm>
          <a:prstGeom prst="rect">
            <a:avLst/>
          </a:prstGeom>
        </p:spPr>
      </p:pic>
      <p:pic>
        <p:nvPicPr>
          <p:cNvPr id="15" name="图片 14">
            <a:extLst>
              <a:ext uri="{FF2B5EF4-FFF2-40B4-BE49-F238E27FC236}">
                <a16:creationId xmlns:a16="http://schemas.microsoft.com/office/drawing/2014/main" id="{57FD720B-D6AC-4282-85F5-D448DA41F500}"/>
              </a:ext>
            </a:extLst>
          </p:cNvPr>
          <p:cNvPicPr>
            <a:picLocks noChangeAspect="1"/>
          </p:cNvPicPr>
          <p:nvPr/>
        </p:nvPicPr>
        <p:blipFill>
          <a:blip r:embed="rId13"/>
          <a:stretch>
            <a:fillRect/>
          </a:stretch>
        </p:blipFill>
        <p:spPr>
          <a:xfrm>
            <a:off x="8252025" y="3429597"/>
            <a:ext cx="2080030" cy="1354438"/>
          </a:xfrm>
          <a:prstGeom prst="rect">
            <a:avLst/>
          </a:prstGeom>
        </p:spPr>
      </p:pic>
      <p:pic>
        <p:nvPicPr>
          <p:cNvPr id="21" name="图片 20">
            <a:extLst>
              <a:ext uri="{FF2B5EF4-FFF2-40B4-BE49-F238E27FC236}">
                <a16:creationId xmlns:a16="http://schemas.microsoft.com/office/drawing/2014/main" id="{F3944816-49EE-4CAA-91B4-49D3B122B747}"/>
              </a:ext>
            </a:extLst>
          </p:cNvPr>
          <p:cNvPicPr>
            <a:picLocks noChangeAspect="1"/>
          </p:cNvPicPr>
          <p:nvPr/>
        </p:nvPicPr>
        <p:blipFill>
          <a:blip r:embed="rId14"/>
          <a:stretch>
            <a:fillRect/>
          </a:stretch>
        </p:blipFill>
        <p:spPr>
          <a:xfrm>
            <a:off x="8252025" y="3724207"/>
            <a:ext cx="2080030" cy="1245928"/>
          </a:xfrm>
          <a:prstGeom prst="rect">
            <a:avLst/>
          </a:prstGeom>
        </p:spPr>
      </p:pic>
      <p:pic>
        <p:nvPicPr>
          <p:cNvPr id="23" name="图片 22">
            <a:extLst>
              <a:ext uri="{FF2B5EF4-FFF2-40B4-BE49-F238E27FC236}">
                <a16:creationId xmlns:a16="http://schemas.microsoft.com/office/drawing/2014/main" id="{AC1C919A-1B6E-45B6-BFC7-D2CD0F6C9382}"/>
              </a:ext>
            </a:extLst>
          </p:cNvPr>
          <p:cNvPicPr>
            <a:picLocks noChangeAspect="1"/>
          </p:cNvPicPr>
          <p:nvPr/>
        </p:nvPicPr>
        <p:blipFill>
          <a:blip r:embed="rId15"/>
          <a:stretch>
            <a:fillRect/>
          </a:stretch>
        </p:blipFill>
        <p:spPr>
          <a:xfrm>
            <a:off x="8248688" y="4018659"/>
            <a:ext cx="2080030" cy="1294798"/>
          </a:xfrm>
          <a:prstGeom prst="rect">
            <a:avLst/>
          </a:prstGeom>
        </p:spPr>
      </p:pic>
      <p:pic>
        <p:nvPicPr>
          <p:cNvPr id="27" name="图片 26">
            <a:extLst>
              <a:ext uri="{FF2B5EF4-FFF2-40B4-BE49-F238E27FC236}">
                <a16:creationId xmlns:a16="http://schemas.microsoft.com/office/drawing/2014/main" id="{A26D133C-CB4A-404F-B79E-9EAA5850A3B3}"/>
              </a:ext>
            </a:extLst>
          </p:cNvPr>
          <p:cNvPicPr>
            <a:picLocks noChangeAspect="1"/>
          </p:cNvPicPr>
          <p:nvPr/>
        </p:nvPicPr>
        <p:blipFill>
          <a:blip r:embed="rId16"/>
          <a:stretch>
            <a:fillRect/>
          </a:stretch>
        </p:blipFill>
        <p:spPr>
          <a:xfrm>
            <a:off x="8256570" y="4316619"/>
            <a:ext cx="2034449" cy="996839"/>
          </a:xfrm>
          <a:prstGeom prst="rect">
            <a:avLst/>
          </a:prstGeom>
        </p:spPr>
      </p:pic>
      <p:pic>
        <p:nvPicPr>
          <p:cNvPr id="32" name="图片 31">
            <a:extLst>
              <a:ext uri="{FF2B5EF4-FFF2-40B4-BE49-F238E27FC236}">
                <a16:creationId xmlns:a16="http://schemas.microsoft.com/office/drawing/2014/main" id="{B7C66C5E-D0AF-4C94-9FEA-650C29966CBA}"/>
              </a:ext>
            </a:extLst>
          </p:cNvPr>
          <p:cNvPicPr>
            <a:picLocks noChangeAspect="1"/>
          </p:cNvPicPr>
          <p:nvPr/>
        </p:nvPicPr>
        <p:blipFill>
          <a:blip r:embed="rId17"/>
          <a:stretch>
            <a:fillRect/>
          </a:stretch>
        </p:blipFill>
        <p:spPr>
          <a:xfrm>
            <a:off x="8256570" y="4580358"/>
            <a:ext cx="2087573" cy="1065023"/>
          </a:xfrm>
          <a:prstGeom prst="rect">
            <a:avLst/>
          </a:prstGeom>
        </p:spPr>
      </p:pic>
      <p:pic>
        <p:nvPicPr>
          <p:cNvPr id="36" name="图片 35">
            <a:extLst>
              <a:ext uri="{FF2B5EF4-FFF2-40B4-BE49-F238E27FC236}">
                <a16:creationId xmlns:a16="http://schemas.microsoft.com/office/drawing/2014/main" id="{FC147B50-97AF-4970-BDC4-451020539E11}"/>
              </a:ext>
            </a:extLst>
          </p:cNvPr>
          <p:cNvPicPr>
            <a:picLocks noChangeAspect="1"/>
          </p:cNvPicPr>
          <p:nvPr/>
        </p:nvPicPr>
        <p:blipFill rotWithShape="1">
          <a:blip r:embed="rId18"/>
          <a:srcRect t="10614"/>
          <a:stretch/>
        </p:blipFill>
        <p:spPr>
          <a:xfrm>
            <a:off x="4081046" y="3672503"/>
            <a:ext cx="1040195" cy="839278"/>
          </a:xfrm>
          <a:prstGeom prst="rect">
            <a:avLst/>
          </a:prstGeom>
        </p:spPr>
      </p:pic>
      <p:pic>
        <p:nvPicPr>
          <p:cNvPr id="38" name="图片 37">
            <a:extLst>
              <a:ext uri="{FF2B5EF4-FFF2-40B4-BE49-F238E27FC236}">
                <a16:creationId xmlns:a16="http://schemas.microsoft.com/office/drawing/2014/main" id="{D2FD6A1D-6D42-4BD3-9DD4-CDBD799EC19B}"/>
              </a:ext>
            </a:extLst>
          </p:cNvPr>
          <p:cNvPicPr>
            <a:picLocks noChangeAspect="1"/>
          </p:cNvPicPr>
          <p:nvPr/>
        </p:nvPicPr>
        <p:blipFill>
          <a:blip r:embed="rId19"/>
          <a:stretch>
            <a:fillRect/>
          </a:stretch>
        </p:blipFill>
        <p:spPr>
          <a:xfrm>
            <a:off x="5109943" y="4299176"/>
            <a:ext cx="1057385" cy="863713"/>
          </a:xfrm>
          <a:prstGeom prst="rect">
            <a:avLst/>
          </a:prstGeom>
        </p:spPr>
      </p:pic>
      <p:grpSp>
        <p:nvGrpSpPr>
          <p:cNvPr id="3" name="组合 2">
            <a:extLst>
              <a:ext uri="{FF2B5EF4-FFF2-40B4-BE49-F238E27FC236}">
                <a16:creationId xmlns:a16="http://schemas.microsoft.com/office/drawing/2014/main" id="{4EE8F3AA-50F7-BA05-1341-7260A93D27E8}"/>
              </a:ext>
            </a:extLst>
          </p:cNvPr>
          <p:cNvGrpSpPr>
            <a:grpSpLocks noChangeAspect="1"/>
          </p:cNvGrpSpPr>
          <p:nvPr/>
        </p:nvGrpSpPr>
        <p:grpSpPr>
          <a:xfrm>
            <a:off x="1854876" y="1015449"/>
            <a:ext cx="223143" cy="216000"/>
            <a:chOff x="399602" y="2619266"/>
            <a:chExt cx="334713" cy="324000"/>
          </a:xfrm>
        </p:grpSpPr>
        <p:sp>
          <p:nvSpPr>
            <p:cNvPr id="6" name="椭圆 5">
              <a:extLst>
                <a:ext uri="{FF2B5EF4-FFF2-40B4-BE49-F238E27FC236}">
                  <a16:creationId xmlns:a16="http://schemas.microsoft.com/office/drawing/2014/main" id="{E46FC375-1A8B-2135-24F1-C21B0F2F8E0C}"/>
                </a:ext>
              </a:extLst>
            </p:cNvPr>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8" name="右箭头 315">
              <a:extLst>
                <a:ext uri="{FF2B5EF4-FFF2-40B4-BE49-F238E27FC236}">
                  <a16:creationId xmlns:a16="http://schemas.microsoft.com/office/drawing/2014/main" id="{A580925C-2D88-A144-245F-00683DD28E8D}"/>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9" name="矩形 8">
            <a:extLst>
              <a:ext uri="{FF2B5EF4-FFF2-40B4-BE49-F238E27FC236}">
                <a16:creationId xmlns:a16="http://schemas.microsoft.com/office/drawing/2014/main" id="{70A4E767-8819-35FC-3E6F-D0880253C784}"/>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图计算理论创新</a:t>
            </a:r>
          </a:p>
        </p:txBody>
      </p:sp>
    </p:spTree>
    <p:custDataLst>
      <p:tags r:id="rId1"/>
    </p:custDataLst>
    <p:extLst>
      <p:ext uri="{BB962C8B-B14F-4D97-AF65-F5344CB8AC3E}">
        <p14:creationId xmlns:p14="http://schemas.microsoft.com/office/powerpoint/2010/main" val="3636081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1" name="组合 440">
            <a:extLst>
              <a:ext uri="{FF2B5EF4-FFF2-40B4-BE49-F238E27FC236}">
                <a16:creationId xmlns:a16="http://schemas.microsoft.com/office/drawing/2014/main" id="{A81A2107-9018-7088-640A-EEECB221353F}"/>
              </a:ext>
            </a:extLst>
          </p:cNvPr>
          <p:cNvGrpSpPr>
            <a:grpSpLocks noChangeAspect="1"/>
          </p:cNvGrpSpPr>
          <p:nvPr/>
        </p:nvGrpSpPr>
        <p:grpSpPr>
          <a:xfrm>
            <a:off x="7614131" y="4699133"/>
            <a:ext cx="3017429" cy="1590494"/>
            <a:chOff x="2411221" y="3726307"/>
            <a:chExt cx="3100338" cy="1353664"/>
          </a:xfrm>
        </p:grpSpPr>
        <p:pic>
          <p:nvPicPr>
            <p:cNvPr id="442" name="图片 441">
              <a:extLst>
                <a:ext uri="{FF2B5EF4-FFF2-40B4-BE49-F238E27FC236}">
                  <a16:creationId xmlns:a16="http://schemas.microsoft.com/office/drawing/2014/main" id="{FFD3E8A9-4F19-E887-E835-C580E20DD1AB}"/>
                </a:ext>
              </a:extLst>
            </p:cNvPr>
            <p:cNvPicPr>
              <a:picLocks noChangeAspect="1"/>
            </p:cNvPicPr>
            <p:nvPr/>
          </p:nvPicPr>
          <p:blipFill>
            <a:blip r:embed="rId5"/>
            <a:stretch>
              <a:fillRect/>
            </a:stretch>
          </p:blipFill>
          <p:spPr>
            <a:xfrm>
              <a:off x="2411221" y="3726307"/>
              <a:ext cx="1672174" cy="1353664"/>
            </a:xfrm>
            <a:prstGeom prst="rect">
              <a:avLst/>
            </a:prstGeom>
          </p:spPr>
        </p:pic>
        <p:pic>
          <p:nvPicPr>
            <p:cNvPr id="443" name="图片 442">
              <a:extLst>
                <a:ext uri="{FF2B5EF4-FFF2-40B4-BE49-F238E27FC236}">
                  <a16:creationId xmlns:a16="http://schemas.microsoft.com/office/drawing/2014/main" id="{3E0A9945-F28E-A079-3605-97600C25D4BF}"/>
                </a:ext>
              </a:extLst>
            </p:cNvPr>
            <p:cNvPicPr>
              <a:picLocks noChangeAspect="1"/>
            </p:cNvPicPr>
            <p:nvPr/>
          </p:nvPicPr>
          <p:blipFill>
            <a:blip r:embed="rId6"/>
            <a:stretch>
              <a:fillRect/>
            </a:stretch>
          </p:blipFill>
          <p:spPr>
            <a:xfrm>
              <a:off x="4087470" y="3742812"/>
              <a:ext cx="1116165" cy="1039714"/>
            </a:xfrm>
            <a:prstGeom prst="rect">
              <a:avLst/>
            </a:prstGeom>
          </p:spPr>
        </p:pic>
        <p:sp>
          <p:nvSpPr>
            <p:cNvPr id="444" name="PA-A000320150529F30PPSH-3574">
              <a:extLst>
                <a:ext uri="{FF2B5EF4-FFF2-40B4-BE49-F238E27FC236}">
                  <a16:creationId xmlns:a16="http://schemas.microsoft.com/office/drawing/2014/main" id="{5DAE73FE-320C-6563-DAE2-0B9731502428}"/>
                </a:ext>
              </a:extLst>
            </p:cNvPr>
            <p:cNvSpPr>
              <a:spLocks/>
            </p:cNvSpPr>
            <p:nvPr>
              <p:custDataLst>
                <p:tags r:id="rId2"/>
              </p:custDataLst>
            </p:nvPr>
          </p:nvSpPr>
          <p:spPr bwMode="auto">
            <a:xfrm>
              <a:off x="3634417" y="4551767"/>
              <a:ext cx="483638" cy="2296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45" name="椭圆 444">
              <a:extLst>
                <a:ext uri="{FF2B5EF4-FFF2-40B4-BE49-F238E27FC236}">
                  <a16:creationId xmlns:a16="http://schemas.microsoft.com/office/drawing/2014/main" id="{AFCA93F9-11B7-BB7F-9A6B-7191A644C0A6}"/>
                </a:ext>
              </a:extLst>
            </p:cNvPr>
            <p:cNvSpPr/>
            <p:nvPr/>
          </p:nvSpPr>
          <p:spPr>
            <a:xfrm>
              <a:off x="4193581" y="3993843"/>
              <a:ext cx="568346" cy="744457"/>
            </a:xfrm>
            <a:prstGeom prst="ellipse">
              <a:avLst/>
            </a:prstGeom>
            <a:solidFill>
              <a:srgbClr val="00B0F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46" name="文本框 445">
              <a:extLst>
                <a:ext uri="{FF2B5EF4-FFF2-40B4-BE49-F238E27FC236}">
                  <a16:creationId xmlns:a16="http://schemas.microsoft.com/office/drawing/2014/main" id="{3BAA1F7C-6C98-14F8-1DF6-3BF4253CE310}"/>
                </a:ext>
              </a:extLst>
            </p:cNvPr>
            <p:cNvSpPr txBox="1"/>
            <p:nvPr/>
          </p:nvSpPr>
          <p:spPr>
            <a:xfrm>
              <a:off x="3795202" y="4737585"/>
              <a:ext cx="1716357" cy="288142"/>
            </a:xfrm>
            <a:prstGeom prst="rect">
              <a:avLst/>
            </a:prstGeom>
            <a:noFill/>
          </p:spPr>
          <p:txBody>
            <a:bodyPr wrap="square">
              <a:spAutoFit/>
            </a:bodyPr>
            <a:lstStyle/>
            <a:p>
              <a:pPr algn="ctr"/>
              <a:r>
                <a:rPr kumimoji="1" lang="zh-CN" altLang="en-US" sz="1600" b="1" dirty="0">
                  <a:latin typeface="微软雅黑" panose="020B0503020204020204" pitchFamily="34" charset="-122"/>
                  <a:ea typeface="微软雅黑" panose="020B0503020204020204" pitchFamily="34" charset="-122"/>
                </a:rPr>
                <a:t>超边推理</a:t>
              </a:r>
            </a:p>
          </p:txBody>
        </p:sp>
      </p:grpSp>
      <p:sp>
        <p:nvSpPr>
          <p:cNvPr id="149" name="矩形 148">
            <a:extLst>
              <a:ext uri="{FF2B5EF4-FFF2-40B4-BE49-F238E27FC236}">
                <a16:creationId xmlns:a16="http://schemas.microsoft.com/office/drawing/2014/main" id="{524BC7F4-C741-43AA-A429-B7ED388EE67B}"/>
              </a:ext>
            </a:extLst>
          </p:cNvPr>
          <p:cNvSpPr/>
          <p:nvPr/>
        </p:nvSpPr>
        <p:spPr>
          <a:xfrm>
            <a:off x="2945786" y="897116"/>
            <a:ext cx="7304373" cy="1061381"/>
          </a:xfrm>
          <a:prstGeom prst="rect">
            <a:avLst/>
          </a:prstGeom>
        </p:spPr>
        <p:txBody>
          <a:bodyPr wrap="square">
            <a:spAutoFit/>
          </a:bodyPr>
          <a:lstStyle/>
          <a:p>
            <a:pPr algn="just" defTabSz="914400">
              <a:lnSpc>
                <a:spcPct val="120000"/>
              </a:lnSpc>
              <a:defRPr/>
            </a:pPr>
            <a:r>
              <a:rPr kumimoji="1" lang="zh-CN" altLang="en-US" b="1" dirty="0">
                <a:solidFill>
                  <a:prstClr val="black"/>
                </a:solidFill>
                <a:latin typeface="微软雅黑" panose="020B0503020204020204" pitchFamily="34" charset="-122"/>
                <a:ea typeface="微软雅黑" panose="020B0503020204020204" pitchFamily="34" charset="-122"/>
              </a:rPr>
              <a:t>金融数据来源复杂、种类繁多，呈现出</a:t>
            </a:r>
            <a:r>
              <a:rPr kumimoji="1" lang="zh-CN" altLang="en-US" b="1" dirty="0">
                <a:solidFill>
                  <a:srgbClr val="C00000"/>
                </a:solidFill>
                <a:latin typeface="微软雅黑" panose="020B0503020204020204" pitchFamily="34" charset="-122"/>
                <a:ea typeface="微软雅黑" panose="020B0503020204020204" pitchFamily="34" charset="-122"/>
              </a:rPr>
              <a:t>关联复杂多元</a:t>
            </a:r>
            <a:r>
              <a:rPr kumimoji="1" lang="zh-CN" altLang="en-US" b="1" dirty="0">
                <a:solidFill>
                  <a:prstClr val="black"/>
                </a:solidFill>
                <a:latin typeface="微软雅黑" panose="020B0503020204020204" pitchFamily="34" charset="-122"/>
                <a:ea typeface="微软雅黑" panose="020B0503020204020204" pitchFamily="34" charset="-122"/>
              </a:rPr>
              <a:t>，</a:t>
            </a:r>
            <a:r>
              <a:rPr kumimoji="1" lang="zh-CN" altLang="en-US" b="1" dirty="0">
                <a:solidFill>
                  <a:srgbClr val="C00000"/>
                </a:solidFill>
                <a:latin typeface="微软雅黑" panose="020B0503020204020204" pitchFamily="34" charset="-122"/>
                <a:ea typeface="微软雅黑" panose="020B0503020204020204" pitchFamily="34" charset="-122"/>
              </a:rPr>
              <a:t>结构动态时变</a:t>
            </a:r>
            <a:r>
              <a:rPr kumimoji="1" lang="zh-CN" altLang="en-US" b="1" dirty="0">
                <a:solidFill>
                  <a:prstClr val="black"/>
                </a:solidFill>
                <a:latin typeface="微软雅黑" panose="020B0503020204020204" pitchFamily="34" charset="-122"/>
                <a:ea typeface="微软雅黑" panose="020B0503020204020204" pitchFamily="34" charset="-122"/>
              </a:rPr>
              <a:t>等典型特征，如何从中挖掘潜在的金融风险是金融安全领域亟需解决的重要问题？</a:t>
            </a:r>
            <a:endParaRPr kumimoji="1" lang="en-US" altLang="zh-CN" b="1" dirty="0">
              <a:solidFill>
                <a:srgbClr val="C00000"/>
              </a:solidFill>
              <a:latin typeface="微软雅黑" panose="020B0503020204020204" pitchFamily="34" charset="-122"/>
              <a:ea typeface="微软雅黑" panose="020B0503020204020204" pitchFamily="34" charset="-122"/>
            </a:endParaRPr>
          </a:p>
        </p:txBody>
      </p:sp>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25</a:t>
            </a:fld>
            <a:endParaRPr lang="zh-CN" altLang="en-US" dirty="0">
              <a:solidFill>
                <a:prstClr val="white"/>
              </a:solidFill>
              <a:latin typeface="Calibri"/>
              <a:ea typeface="等线" panose="02010600030101010101" pitchFamily="2" charset="-122"/>
            </a:endParaRPr>
          </a:p>
        </p:txBody>
      </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成果二：金融数据的时序规则挖掘与推理</a:t>
            </a:r>
          </a:p>
        </p:txBody>
      </p:sp>
      <p:sp>
        <p:nvSpPr>
          <p:cNvPr id="5" name="矩形: 圆角 19">
            <a:extLst>
              <a:ext uri="{FF2B5EF4-FFF2-40B4-BE49-F238E27FC236}">
                <a16:creationId xmlns:a16="http://schemas.microsoft.com/office/drawing/2014/main" id="{65196AE0-B6D5-CA0B-8981-868D0C5E57DA}"/>
              </a:ext>
            </a:extLst>
          </p:cNvPr>
          <p:cNvSpPr/>
          <p:nvPr/>
        </p:nvSpPr>
        <p:spPr>
          <a:xfrm>
            <a:off x="1881313" y="972044"/>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6" name="矩形 5">
            <a:extLst>
              <a:ext uri="{FF2B5EF4-FFF2-40B4-BE49-F238E27FC236}">
                <a16:creationId xmlns:a16="http://schemas.microsoft.com/office/drawing/2014/main" id="{3A16A461-9714-2D49-5E60-9D06751C70DC}"/>
              </a:ext>
            </a:extLst>
          </p:cNvPr>
          <p:cNvSpPr/>
          <p:nvPr/>
        </p:nvSpPr>
        <p:spPr>
          <a:xfrm>
            <a:off x="1934316" y="92023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意义</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6DFA42BB-1E01-1DC9-2C5D-953AFCB7A6CF}"/>
              </a:ext>
            </a:extLst>
          </p:cNvPr>
          <p:cNvGrpSpPr/>
          <p:nvPr/>
        </p:nvGrpSpPr>
        <p:grpSpPr>
          <a:xfrm>
            <a:off x="7239522" y="1830999"/>
            <a:ext cx="2067976" cy="1688915"/>
            <a:chOff x="1744781" y="1930070"/>
            <a:chExt cx="2067976" cy="1688915"/>
          </a:xfrm>
        </p:grpSpPr>
        <p:sp>
          <p:nvSpPr>
            <p:cNvPr id="135" name="文本框 134">
              <a:extLst>
                <a:ext uri="{FF2B5EF4-FFF2-40B4-BE49-F238E27FC236}">
                  <a16:creationId xmlns:a16="http://schemas.microsoft.com/office/drawing/2014/main" id="{F8DA0581-C079-6794-AB74-12937C1DF5E1}"/>
                </a:ext>
              </a:extLst>
            </p:cNvPr>
            <p:cNvSpPr txBox="1"/>
            <p:nvPr/>
          </p:nvSpPr>
          <p:spPr>
            <a:xfrm>
              <a:off x="1744781" y="3280431"/>
              <a:ext cx="2067976"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结构动态时变</a:t>
              </a:r>
              <a:endParaRPr lang="en-US" altLang="zh-CN" sz="1600" b="1" dirty="0">
                <a:latin typeface="微软雅黑" panose="020B0503020204020204" pitchFamily="34" charset="-122"/>
                <a:ea typeface="微软雅黑" panose="020B0503020204020204" pitchFamily="34" charset="-122"/>
              </a:endParaRPr>
            </a:p>
          </p:txBody>
        </p:sp>
        <p:grpSp>
          <p:nvGrpSpPr>
            <p:cNvPr id="137" name="组合 136">
              <a:extLst>
                <a:ext uri="{FF2B5EF4-FFF2-40B4-BE49-F238E27FC236}">
                  <a16:creationId xmlns:a16="http://schemas.microsoft.com/office/drawing/2014/main" id="{0F9A15A5-185E-97DD-7214-22F0883410E3}"/>
                </a:ext>
              </a:extLst>
            </p:cNvPr>
            <p:cNvGrpSpPr/>
            <p:nvPr/>
          </p:nvGrpSpPr>
          <p:grpSpPr>
            <a:xfrm>
              <a:off x="1855702" y="1930070"/>
              <a:ext cx="1846135" cy="1536747"/>
              <a:chOff x="1547560" y="2860048"/>
              <a:chExt cx="2414360" cy="2000399"/>
            </a:xfrm>
          </p:grpSpPr>
          <p:sp>
            <p:nvSpPr>
              <p:cNvPr id="138" name="文本框 137">
                <a:extLst>
                  <a:ext uri="{FF2B5EF4-FFF2-40B4-BE49-F238E27FC236}">
                    <a16:creationId xmlns:a16="http://schemas.microsoft.com/office/drawing/2014/main" id="{B6378EC8-046F-6AD6-5D3B-0D967E2633B8}"/>
                  </a:ext>
                </a:extLst>
              </p:cNvPr>
              <p:cNvSpPr txBox="1"/>
              <p:nvPr/>
            </p:nvSpPr>
            <p:spPr>
              <a:xfrm>
                <a:off x="3526432" y="4379684"/>
                <a:ext cx="307250" cy="480763"/>
              </a:xfrm>
              <a:prstGeom prst="rect">
                <a:avLst/>
              </a:prstGeom>
              <a:noFill/>
            </p:spPr>
            <p:txBody>
              <a:bodyPr wrap="square" rtlCol="0">
                <a:spAutoFit/>
              </a:bodyPr>
              <a:lstStyle/>
              <a:p>
                <a:pPr>
                  <a:defRPr/>
                </a:pPr>
                <a:r>
                  <a:rPr lang="en-US" altLang="zh-CN" i="1" dirty="0">
                    <a:solidFill>
                      <a:srgbClr val="000000"/>
                    </a:solidFill>
                    <a:latin typeface="Times New Roman" panose="02020603050405020304" pitchFamily="18" charset="0"/>
                    <a:ea typeface="宋体"/>
                    <a:cs typeface="Times New Roman" panose="02020603050405020304" pitchFamily="18" charset="0"/>
                  </a:rPr>
                  <a:t>x</a:t>
                </a:r>
                <a:endParaRPr lang="zh-CN" altLang="en-US" i="1" dirty="0">
                  <a:solidFill>
                    <a:srgbClr val="000000"/>
                  </a:solidFill>
                  <a:latin typeface="Times New Roman" panose="02020603050405020304" pitchFamily="18" charset="0"/>
                  <a:ea typeface="宋体"/>
                  <a:cs typeface="Times New Roman" panose="02020603050405020304" pitchFamily="18" charset="0"/>
                </a:endParaRPr>
              </a:p>
            </p:txBody>
          </p:sp>
          <p:sp>
            <p:nvSpPr>
              <p:cNvPr id="139" name="文本框 138">
                <a:extLst>
                  <a:ext uri="{FF2B5EF4-FFF2-40B4-BE49-F238E27FC236}">
                    <a16:creationId xmlns:a16="http://schemas.microsoft.com/office/drawing/2014/main" id="{6ABC7AA1-B07F-5443-C64D-9E90BEF92424}"/>
                  </a:ext>
                </a:extLst>
              </p:cNvPr>
              <p:cNvSpPr txBox="1"/>
              <p:nvPr/>
            </p:nvSpPr>
            <p:spPr>
              <a:xfrm>
                <a:off x="2060938" y="2860048"/>
                <a:ext cx="164711" cy="440699"/>
              </a:xfrm>
              <a:prstGeom prst="rect">
                <a:avLst/>
              </a:prstGeom>
              <a:noFill/>
            </p:spPr>
            <p:txBody>
              <a:bodyPr wrap="square" rtlCol="0">
                <a:spAutoFit/>
              </a:bodyPr>
              <a:lstStyle/>
              <a:p>
                <a:pPr>
                  <a:defRPr/>
                </a:pPr>
                <a:r>
                  <a:rPr lang="en-US" altLang="zh-CN" sz="1600" i="1" dirty="0">
                    <a:solidFill>
                      <a:srgbClr val="000000"/>
                    </a:solidFill>
                    <a:latin typeface="Times New Roman" panose="02020603050405020304" pitchFamily="18" charset="0"/>
                    <a:ea typeface="宋体"/>
                    <a:cs typeface="Times New Roman" panose="02020603050405020304" pitchFamily="18" charset="0"/>
                  </a:rPr>
                  <a:t>y</a:t>
                </a:r>
                <a:endParaRPr lang="zh-CN" altLang="en-US" sz="1600" i="1" dirty="0">
                  <a:solidFill>
                    <a:srgbClr val="000000"/>
                  </a:solidFill>
                  <a:latin typeface="Times New Roman" panose="02020603050405020304" pitchFamily="18" charset="0"/>
                  <a:ea typeface="宋体"/>
                  <a:cs typeface="Times New Roman" panose="02020603050405020304" pitchFamily="18" charset="0"/>
                </a:endParaRPr>
              </a:p>
            </p:txBody>
          </p:sp>
          <p:cxnSp>
            <p:nvCxnSpPr>
              <p:cNvPr id="140" name="直接箭头连接符 514">
                <a:extLst>
                  <a:ext uri="{FF2B5EF4-FFF2-40B4-BE49-F238E27FC236}">
                    <a16:creationId xmlns:a16="http://schemas.microsoft.com/office/drawing/2014/main" id="{27330C07-2D6A-04B1-7549-9106FEB8C623}"/>
                  </a:ext>
                </a:extLst>
              </p:cNvPr>
              <p:cNvCxnSpPr>
                <a:cxnSpLocks/>
              </p:cNvCxnSpPr>
              <p:nvPr/>
            </p:nvCxnSpPr>
            <p:spPr>
              <a:xfrm flipH="1" flipV="1">
                <a:off x="1850854" y="2995138"/>
                <a:ext cx="1" cy="1511113"/>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41" name="直接箭头连接符 515">
                <a:extLst>
                  <a:ext uri="{FF2B5EF4-FFF2-40B4-BE49-F238E27FC236}">
                    <a16:creationId xmlns:a16="http://schemas.microsoft.com/office/drawing/2014/main" id="{4BAA8280-BC7C-AC36-EA03-D99455A5CCE2}"/>
                  </a:ext>
                </a:extLst>
              </p:cNvPr>
              <p:cNvCxnSpPr/>
              <p:nvPr/>
            </p:nvCxnSpPr>
            <p:spPr>
              <a:xfrm>
                <a:off x="1841403" y="4473334"/>
                <a:ext cx="1878172"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42" name="直接箭头连接符 516">
                <a:extLst>
                  <a:ext uri="{FF2B5EF4-FFF2-40B4-BE49-F238E27FC236}">
                    <a16:creationId xmlns:a16="http://schemas.microsoft.com/office/drawing/2014/main" id="{58E2F3D3-0A8C-979A-2ACD-0AE4CAE34E8F}"/>
                  </a:ext>
                </a:extLst>
              </p:cNvPr>
              <p:cNvCxnSpPr/>
              <p:nvPr/>
            </p:nvCxnSpPr>
            <p:spPr>
              <a:xfrm flipV="1">
                <a:off x="1841274" y="4030122"/>
                <a:ext cx="476932" cy="441462"/>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43" name="直接箭头连接符 517">
                <a:extLst>
                  <a:ext uri="{FF2B5EF4-FFF2-40B4-BE49-F238E27FC236}">
                    <a16:creationId xmlns:a16="http://schemas.microsoft.com/office/drawing/2014/main" id="{285113BC-D620-2989-B11F-8C14FC319D68}"/>
                  </a:ext>
                </a:extLst>
              </p:cNvPr>
              <p:cNvCxnSpPr/>
              <p:nvPr/>
            </p:nvCxnSpPr>
            <p:spPr>
              <a:xfrm>
                <a:off x="1841402" y="3622078"/>
                <a:ext cx="1878173"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44" name="直接箭头连接符 518">
                <a:extLst>
                  <a:ext uri="{FF2B5EF4-FFF2-40B4-BE49-F238E27FC236}">
                    <a16:creationId xmlns:a16="http://schemas.microsoft.com/office/drawing/2014/main" id="{1260AFC8-234A-7B33-474A-77A05A549DF4}"/>
                  </a:ext>
                </a:extLst>
              </p:cNvPr>
              <p:cNvCxnSpPr/>
              <p:nvPr/>
            </p:nvCxnSpPr>
            <p:spPr>
              <a:xfrm flipV="1">
                <a:off x="1834508" y="3141954"/>
                <a:ext cx="524306" cy="485312"/>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4F898C53-668C-4146-6098-DF7FB8E70F26}"/>
                  </a:ext>
                </a:extLst>
              </p:cNvPr>
              <p:cNvSpPr/>
              <p:nvPr/>
            </p:nvSpPr>
            <p:spPr>
              <a:xfrm>
                <a:off x="1547560" y="4076989"/>
                <a:ext cx="348422" cy="330525"/>
              </a:xfrm>
              <a:prstGeom prst="rect">
                <a:avLst/>
              </a:prstGeom>
            </p:spPr>
            <p:txBody>
              <a:bodyPr wrap="none">
                <a:spAutoFit/>
              </a:bodyPr>
              <a:lstStyle/>
              <a:p>
                <a:pPr>
                  <a:defRPr/>
                </a:pPr>
                <a:r>
                  <a:rPr lang="en-US" altLang="zh-CN" sz="1050" i="1" dirty="0">
                    <a:solidFill>
                      <a:srgbClr val="000000"/>
                    </a:solidFill>
                    <a:latin typeface="Times New Roman" panose="02020603050405020304" pitchFamily="18" charset="0"/>
                    <a:ea typeface="宋体"/>
                    <a:cs typeface="Times New Roman" panose="02020603050405020304" pitchFamily="18" charset="0"/>
                  </a:rPr>
                  <a:t>t</a:t>
                </a:r>
                <a:r>
                  <a:rPr lang="en-US" altLang="zh-CN" sz="1050" i="1" baseline="-25000" dirty="0">
                    <a:solidFill>
                      <a:srgbClr val="000000"/>
                    </a:solidFill>
                    <a:latin typeface="Times New Roman" panose="02020603050405020304" pitchFamily="18" charset="0"/>
                    <a:ea typeface="宋体"/>
                    <a:cs typeface="Times New Roman" panose="02020603050405020304" pitchFamily="18" charset="0"/>
                  </a:rPr>
                  <a:t>0</a:t>
                </a:r>
                <a:endParaRPr lang="zh-CN" altLang="en-US" sz="1050"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146" name="矩形 145">
                <a:extLst>
                  <a:ext uri="{FF2B5EF4-FFF2-40B4-BE49-F238E27FC236}">
                    <a16:creationId xmlns:a16="http://schemas.microsoft.com/office/drawing/2014/main" id="{F01AF7EA-FAAB-A44B-4838-01FEFA3A3DD6}"/>
                  </a:ext>
                </a:extLst>
              </p:cNvPr>
              <p:cNvSpPr/>
              <p:nvPr/>
            </p:nvSpPr>
            <p:spPr>
              <a:xfrm>
                <a:off x="1577195" y="3386653"/>
                <a:ext cx="323265" cy="330525"/>
              </a:xfrm>
              <a:prstGeom prst="rect">
                <a:avLst/>
              </a:prstGeom>
            </p:spPr>
            <p:txBody>
              <a:bodyPr wrap="none">
                <a:spAutoFit/>
              </a:bodyPr>
              <a:lstStyle/>
              <a:p>
                <a:pPr>
                  <a:defRPr/>
                </a:pPr>
                <a:r>
                  <a:rPr lang="en-US" altLang="zh-CN" sz="1050" i="1" dirty="0" err="1">
                    <a:solidFill>
                      <a:srgbClr val="000000"/>
                    </a:solidFill>
                    <a:latin typeface="Times New Roman" panose="02020603050405020304" pitchFamily="18" charset="0"/>
                    <a:ea typeface="宋体"/>
                    <a:cs typeface="Times New Roman" panose="02020603050405020304" pitchFamily="18" charset="0"/>
                  </a:rPr>
                  <a:t>t</a:t>
                </a:r>
                <a:r>
                  <a:rPr lang="en-US" altLang="zh-CN" sz="1050" i="1" baseline="-25000" dirty="0" err="1">
                    <a:solidFill>
                      <a:srgbClr val="000000"/>
                    </a:solidFill>
                    <a:latin typeface="Times New Roman" panose="02020603050405020304" pitchFamily="18" charset="0"/>
                    <a:ea typeface="宋体"/>
                    <a:cs typeface="Times New Roman" panose="02020603050405020304" pitchFamily="18" charset="0"/>
                  </a:rPr>
                  <a:t>i</a:t>
                </a:r>
                <a:endParaRPr lang="zh-CN" altLang="en-US" sz="1050" i="1"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147" name="椭圆 146">
                <a:extLst>
                  <a:ext uri="{FF2B5EF4-FFF2-40B4-BE49-F238E27FC236}">
                    <a16:creationId xmlns:a16="http://schemas.microsoft.com/office/drawing/2014/main" id="{2D1A8146-0E34-22E1-FAFA-CFA65DD900E1}"/>
                  </a:ext>
                </a:extLst>
              </p:cNvPr>
              <p:cNvSpPr/>
              <p:nvPr/>
            </p:nvSpPr>
            <p:spPr>
              <a:xfrm>
                <a:off x="2567486" y="4120470"/>
                <a:ext cx="62539" cy="61852"/>
              </a:xfrm>
              <a:prstGeom prst="ellipse">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148" name="椭圆 147">
                <a:extLst>
                  <a:ext uri="{FF2B5EF4-FFF2-40B4-BE49-F238E27FC236}">
                    <a16:creationId xmlns:a16="http://schemas.microsoft.com/office/drawing/2014/main" id="{D2F1C824-3B0B-B50A-072F-022D1B165C98}"/>
                  </a:ext>
                </a:extLst>
              </p:cNvPr>
              <p:cNvSpPr/>
              <p:nvPr/>
            </p:nvSpPr>
            <p:spPr>
              <a:xfrm>
                <a:off x="3264511" y="4123052"/>
                <a:ext cx="62539" cy="61852"/>
              </a:xfrm>
              <a:prstGeom prst="ellipse">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cxnSp>
            <p:nvCxnSpPr>
              <p:cNvPr id="150" name="直接连接符 523">
                <a:extLst>
                  <a:ext uri="{FF2B5EF4-FFF2-40B4-BE49-F238E27FC236}">
                    <a16:creationId xmlns:a16="http://schemas.microsoft.com/office/drawing/2014/main" id="{D4B9C832-B2F0-3398-38EE-B96993E860A9}"/>
                  </a:ext>
                </a:extLst>
              </p:cNvPr>
              <p:cNvCxnSpPr>
                <a:stCxn id="182" idx="3"/>
                <a:endCxn id="183" idx="2"/>
              </p:cNvCxnSpPr>
              <p:nvPr/>
            </p:nvCxnSpPr>
            <p:spPr>
              <a:xfrm>
                <a:off x="2340293" y="4337878"/>
                <a:ext cx="489709" cy="4288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51" name="直接连接符 524">
                <a:extLst>
                  <a:ext uri="{FF2B5EF4-FFF2-40B4-BE49-F238E27FC236}">
                    <a16:creationId xmlns:a16="http://schemas.microsoft.com/office/drawing/2014/main" id="{0BF8DB44-438A-CE94-7A46-EB6B8AB4DABA}"/>
                  </a:ext>
                </a:extLst>
              </p:cNvPr>
              <p:cNvCxnSpPr>
                <a:stCxn id="182" idx="0"/>
                <a:endCxn id="147" idx="3"/>
              </p:cNvCxnSpPr>
              <p:nvPr/>
            </p:nvCxnSpPr>
            <p:spPr>
              <a:xfrm flipV="1">
                <a:off x="2316842" y="4173264"/>
                <a:ext cx="259802" cy="141420"/>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52" name="直接连接符 525">
                <a:extLst>
                  <a:ext uri="{FF2B5EF4-FFF2-40B4-BE49-F238E27FC236}">
                    <a16:creationId xmlns:a16="http://schemas.microsoft.com/office/drawing/2014/main" id="{EA8D60FF-4B5A-2116-C2EA-BA55F552E303}"/>
                  </a:ext>
                </a:extLst>
              </p:cNvPr>
              <p:cNvCxnSpPr>
                <a:stCxn id="147" idx="6"/>
                <a:endCxn id="180" idx="1"/>
              </p:cNvCxnSpPr>
              <p:nvPr/>
            </p:nvCxnSpPr>
            <p:spPr>
              <a:xfrm flipV="1">
                <a:off x="2630025" y="4083269"/>
                <a:ext cx="304558" cy="68126"/>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53" name="直接连接符 526">
                <a:extLst>
                  <a:ext uri="{FF2B5EF4-FFF2-40B4-BE49-F238E27FC236}">
                    <a16:creationId xmlns:a16="http://schemas.microsoft.com/office/drawing/2014/main" id="{4676BBC8-476C-8582-15D2-8B8F06C39C43}"/>
                  </a:ext>
                </a:extLst>
              </p:cNvPr>
              <p:cNvCxnSpPr>
                <a:stCxn id="180" idx="5"/>
                <a:endCxn id="148" idx="1"/>
              </p:cNvCxnSpPr>
              <p:nvPr/>
            </p:nvCxnSpPr>
            <p:spPr>
              <a:xfrm>
                <a:off x="2961787" y="4083269"/>
                <a:ext cx="311883" cy="48840"/>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54" name="直接连接符 527">
                <a:extLst>
                  <a:ext uri="{FF2B5EF4-FFF2-40B4-BE49-F238E27FC236}">
                    <a16:creationId xmlns:a16="http://schemas.microsoft.com/office/drawing/2014/main" id="{F63F1809-9C3C-CC97-E08D-17BCC4CEDEC8}"/>
                  </a:ext>
                </a:extLst>
              </p:cNvPr>
              <p:cNvCxnSpPr>
                <a:stCxn id="147" idx="5"/>
                <a:endCxn id="183" idx="1"/>
              </p:cNvCxnSpPr>
              <p:nvPr/>
            </p:nvCxnSpPr>
            <p:spPr>
              <a:xfrm>
                <a:off x="2620867" y="4173264"/>
                <a:ext cx="222738" cy="184308"/>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55" name="直接连接符 528">
                <a:extLst>
                  <a:ext uri="{FF2B5EF4-FFF2-40B4-BE49-F238E27FC236}">
                    <a16:creationId xmlns:a16="http://schemas.microsoft.com/office/drawing/2014/main" id="{0A3214BA-7380-EA2F-F3F4-EED24A2E32B4}"/>
                  </a:ext>
                </a:extLst>
              </p:cNvPr>
              <p:cNvCxnSpPr>
                <a:stCxn id="183" idx="0"/>
                <a:endCxn id="180" idx="3"/>
              </p:cNvCxnSpPr>
              <p:nvPr/>
            </p:nvCxnSpPr>
            <p:spPr>
              <a:xfrm flipV="1">
                <a:off x="2857206" y="4106463"/>
                <a:ext cx="90978" cy="227915"/>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56" name="直接连接符 529">
                <a:extLst>
                  <a:ext uri="{FF2B5EF4-FFF2-40B4-BE49-F238E27FC236}">
                    <a16:creationId xmlns:a16="http://schemas.microsoft.com/office/drawing/2014/main" id="{58D54B43-7ADA-3680-D810-A1C77493F08A}"/>
                  </a:ext>
                </a:extLst>
              </p:cNvPr>
              <p:cNvCxnSpPr>
                <a:stCxn id="183" idx="4"/>
                <a:endCxn id="181" idx="1"/>
              </p:cNvCxnSpPr>
              <p:nvPr/>
            </p:nvCxnSpPr>
            <p:spPr>
              <a:xfrm flipV="1">
                <a:off x="2884410" y="4369898"/>
                <a:ext cx="380101" cy="10868"/>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74" name="直接连接符 530">
                <a:extLst>
                  <a:ext uri="{FF2B5EF4-FFF2-40B4-BE49-F238E27FC236}">
                    <a16:creationId xmlns:a16="http://schemas.microsoft.com/office/drawing/2014/main" id="{4CF82F45-3155-8C5D-0767-6311D1E62A2E}"/>
                  </a:ext>
                </a:extLst>
              </p:cNvPr>
              <p:cNvCxnSpPr>
                <a:stCxn id="181" idx="3"/>
                <a:endCxn id="176" idx="3"/>
              </p:cNvCxnSpPr>
              <p:nvPr/>
            </p:nvCxnSpPr>
            <p:spPr>
              <a:xfrm flipV="1">
                <a:off x="3311414" y="4299610"/>
                <a:ext cx="287562" cy="70288"/>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76" name="椭圆 175">
                <a:extLst>
                  <a:ext uri="{FF2B5EF4-FFF2-40B4-BE49-F238E27FC236}">
                    <a16:creationId xmlns:a16="http://schemas.microsoft.com/office/drawing/2014/main" id="{6054934F-2DFC-D043-F8CE-F1CF9B805423}"/>
                  </a:ext>
                </a:extLst>
              </p:cNvPr>
              <p:cNvSpPr/>
              <p:nvPr/>
            </p:nvSpPr>
            <p:spPr>
              <a:xfrm>
                <a:off x="3589818" y="4246815"/>
                <a:ext cx="62539" cy="61852"/>
              </a:xfrm>
              <a:prstGeom prst="ellipse">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cxnSp>
            <p:nvCxnSpPr>
              <p:cNvPr id="178" name="直接连接符 532">
                <a:extLst>
                  <a:ext uri="{FF2B5EF4-FFF2-40B4-BE49-F238E27FC236}">
                    <a16:creationId xmlns:a16="http://schemas.microsoft.com/office/drawing/2014/main" id="{EB9F6998-F81A-9D51-E732-DF8422401305}"/>
                  </a:ext>
                </a:extLst>
              </p:cNvPr>
              <p:cNvCxnSpPr>
                <a:stCxn id="148" idx="6"/>
                <a:endCxn id="176" idx="1"/>
              </p:cNvCxnSpPr>
              <p:nvPr/>
            </p:nvCxnSpPr>
            <p:spPr>
              <a:xfrm>
                <a:off x="3327050" y="4153978"/>
                <a:ext cx="271926" cy="101895"/>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179" name="直接连接符 533">
                <a:extLst>
                  <a:ext uri="{FF2B5EF4-FFF2-40B4-BE49-F238E27FC236}">
                    <a16:creationId xmlns:a16="http://schemas.microsoft.com/office/drawing/2014/main" id="{8D2B3ED3-1EF0-7D9C-13C4-54EC51C8278A}"/>
                  </a:ext>
                </a:extLst>
              </p:cNvPr>
              <p:cNvCxnSpPr>
                <a:stCxn id="148" idx="3"/>
                <a:endCxn id="183" idx="5"/>
              </p:cNvCxnSpPr>
              <p:nvPr/>
            </p:nvCxnSpPr>
            <p:spPr>
              <a:xfrm flipH="1">
                <a:off x="2870809" y="4175846"/>
                <a:ext cx="402861" cy="181726"/>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80" name="等腰三角形 534">
                <a:extLst>
                  <a:ext uri="{FF2B5EF4-FFF2-40B4-BE49-F238E27FC236}">
                    <a16:creationId xmlns:a16="http://schemas.microsoft.com/office/drawing/2014/main" id="{FB605406-2D8C-8D71-9719-D5BA3704F540}"/>
                  </a:ext>
                </a:extLst>
              </p:cNvPr>
              <p:cNvSpPr/>
              <p:nvPr/>
            </p:nvSpPr>
            <p:spPr>
              <a:xfrm>
                <a:off x="2920980" y="4060075"/>
                <a:ext cx="54408" cy="46388"/>
              </a:xfrm>
              <a:prstGeom prst="triangl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181" name="矩形 180">
                <a:extLst>
                  <a:ext uri="{FF2B5EF4-FFF2-40B4-BE49-F238E27FC236}">
                    <a16:creationId xmlns:a16="http://schemas.microsoft.com/office/drawing/2014/main" id="{B145022E-388C-02F1-999A-D7B65C039CD3}"/>
                  </a:ext>
                </a:extLst>
              </p:cNvPr>
              <p:cNvSpPr/>
              <p:nvPr/>
            </p:nvSpPr>
            <p:spPr>
              <a:xfrm>
                <a:off x="3264511" y="4346703"/>
                <a:ext cx="46903" cy="46388"/>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182" name="矩形 181">
                <a:extLst>
                  <a:ext uri="{FF2B5EF4-FFF2-40B4-BE49-F238E27FC236}">
                    <a16:creationId xmlns:a16="http://schemas.microsoft.com/office/drawing/2014/main" id="{E45DFBB9-D971-DA01-3E4F-92CE2A8ED6BE}"/>
                  </a:ext>
                </a:extLst>
              </p:cNvPr>
              <p:cNvSpPr/>
              <p:nvPr/>
            </p:nvSpPr>
            <p:spPr>
              <a:xfrm>
                <a:off x="2293390" y="4314684"/>
                <a:ext cx="46903" cy="46388"/>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183" name="等腰三角形 537">
                <a:extLst>
                  <a:ext uri="{FF2B5EF4-FFF2-40B4-BE49-F238E27FC236}">
                    <a16:creationId xmlns:a16="http://schemas.microsoft.com/office/drawing/2014/main" id="{190C3B25-F28D-00F9-6793-FBD2B818BBE0}"/>
                  </a:ext>
                </a:extLst>
              </p:cNvPr>
              <p:cNvSpPr/>
              <p:nvPr/>
            </p:nvSpPr>
            <p:spPr>
              <a:xfrm>
                <a:off x="2830003" y="4334378"/>
                <a:ext cx="54408" cy="46388"/>
              </a:xfrm>
              <a:prstGeom prst="triangl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184" name="任意多边形 238">
                <a:extLst>
                  <a:ext uri="{FF2B5EF4-FFF2-40B4-BE49-F238E27FC236}">
                    <a16:creationId xmlns:a16="http://schemas.microsoft.com/office/drawing/2014/main" id="{DC97C973-DFA8-A06E-FE3B-233B3C52BD10}"/>
                  </a:ext>
                </a:extLst>
              </p:cNvPr>
              <p:cNvSpPr/>
              <p:nvPr/>
            </p:nvSpPr>
            <p:spPr>
              <a:xfrm>
                <a:off x="3144469" y="4072054"/>
                <a:ext cx="545151" cy="354861"/>
              </a:xfrm>
              <a:custGeom>
                <a:avLst/>
                <a:gdLst>
                  <a:gd name="connsiteX0" fmla="*/ 138850 w 531388"/>
                  <a:gd name="connsiteY0" fmla="*/ 12 h 349745"/>
                  <a:gd name="connsiteX1" fmla="*/ 49950 w 531388"/>
                  <a:gd name="connsiteY1" fmla="*/ 38112 h 349745"/>
                  <a:gd name="connsiteX2" fmla="*/ 16612 w 531388"/>
                  <a:gd name="connsiteY2" fmla="*/ 134950 h 349745"/>
                  <a:gd name="connsiteX3" fmla="*/ 2325 w 531388"/>
                  <a:gd name="connsiteY3" fmla="*/ 252425 h 349745"/>
                  <a:gd name="connsiteX4" fmla="*/ 64237 w 531388"/>
                  <a:gd name="connsiteY4" fmla="*/ 342912 h 349745"/>
                  <a:gd name="connsiteX5" fmla="*/ 183300 w 531388"/>
                  <a:gd name="connsiteY5" fmla="*/ 336562 h 349745"/>
                  <a:gd name="connsiteX6" fmla="*/ 445237 w 531388"/>
                  <a:gd name="connsiteY6" fmla="*/ 282587 h 349745"/>
                  <a:gd name="connsiteX7" fmla="*/ 530962 w 531388"/>
                  <a:gd name="connsiteY7" fmla="*/ 215912 h 349745"/>
                  <a:gd name="connsiteX8" fmla="*/ 470637 w 531388"/>
                  <a:gd name="connsiteY8" fmla="*/ 123837 h 349745"/>
                  <a:gd name="connsiteX9" fmla="*/ 310300 w 531388"/>
                  <a:gd name="connsiteY9" fmla="*/ 41287 h 349745"/>
                  <a:gd name="connsiteX10" fmla="*/ 138850 w 531388"/>
                  <a:gd name="connsiteY10" fmla="*/ 12 h 34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388" h="349745">
                    <a:moveTo>
                      <a:pt x="138850" y="12"/>
                    </a:moveTo>
                    <a:cubicBezTo>
                      <a:pt x="95458" y="-517"/>
                      <a:pt x="70323" y="15622"/>
                      <a:pt x="49950" y="38112"/>
                    </a:cubicBezTo>
                    <a:cubicBezTo>
                      <a:pt x="29577" y="60602"/>
                      <a:pt x="24549" y="99231"/>
                      <a:pt x="16612" y="134950"/>
                    </a:cubicBezTo>
                    <a:cubicBezTo>
                      <a:pt x="8675" y="170669"/>
                      <a:pt x="-5612" y="217765"/>
                      <a:pt x="2325" y="252425"/>
                    </a:cubicBezTo>
                    <a:cubicBezTo>
                      <a:pt x="10262" y="287085"/>
                      <a:pt x="34075" y="328889"/>
                      <a:pt x="64237" y="342912"/>
                    </a:cubicBezTo>
                    <a:cubicBezTo>
                      <a:pt x="94399" y="356935"/>
                      <a:pt x="119800" y="346616"/>
                      <a:pt x="183300" y="336562"/>
                    </a:cubicBezTo>
                    <a:cubicBezTo>
                      <a:pt x="246800" y="326508"/>
                      <a:pt x="387293" y="302695"/>
                      <a:pt x="445237" y="282587"/>
                    </a:cubicBezTo>
                    <a:cubicBezTo>
                      <a:pt x="503181" y="262479"/>
                      <a:pt x="526729" y="242370"/>
                      <a:pt x="530962" y="215912"/>
                    </a:cubicBezTo>
                    <a:cubicBezTo>
                      <a:pt x="535195" y="189454"/>
                      <a:pt x="507414" y="152941"/>
                      <a:pt x="470637" y="123837"/>
                    </a:cubicBezTo>
                    <a:cubicBezTo>
                      <a:pt x="433860" y="94733"/>
                      <a:pt x="364804" y="62983"/>
                      <a:pt x="310300" y="41287"/>
                    </a:cubicBezTo>
                    <a:cubicBezTo>
                      <a:pt x="255796" y="19591"/>
                      <a:pt x="182242" y="541"/>
                      <a:pt x="138850" y="12"/>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185" name="文本框 184">
                <a:extLst>
                  <a:ext uri="{FF2B5EF4-FFF2-40B4-BE49-F238E27FC236}">
                    <a16:creationId xmlns:a16="http://schemas.microsoft.com/office/drawing/2014/main" id="{34B23AD0-68B2-2483-BE93-425B7B15BC67}"/>
                  </a:ext>
                </a:extLst>
              </p:cNvPr>
              <p:cNvSpPr txBox="1"/>
              <p:nvPr/>
            </p:nvSpPr>
            <p:spPr>
              <a:xfrm>
                <a:off x="3328226" y="4078604"/>
                <a:ext cx="398735" cy="360572"/>
              </a:xfrm>
              <a:prstGeom prst="rect">
                <a:avLst/>
              </a:prstGeom>
              <a:noFill/>
            </p:spPr>
            <p:txBody>
              <a:bodyPr wrap="none" rtlCol="0">
                <a:spAutoFit/>
              </a:bodyPr>
              <a:lstStyle/>
              <a:p>
                <a:pPr>
                  <a:defRPr/>
                </a:pPr>
                <a:r>
                  <a:rPr lang="en-US" altLang="zh-CN" sz="1200" i="1" dirty="0">
                    <a:solidFill>
                      <a:srgbClr val="000000"/>
                    </a:solidFill>
                    <a:latin typeface="Times New Roman" panose="02020603050405020304" pitchFamily="18" charset="0"/>
                    <a:ea typeface="宋体"/>
                    <a:cs typeface="Times New Roman" panose="02020603050405020304" pitchFamily="18" charset="0"/>
                  </a:rPr>
                  <a:t>e</a:t>
                </a:r>
                <a:r>
                  <a:rPr lang="en-US" altLang="zh-CN" sz="1200" baseline="-25000" dirty="0">
                    <a:solidFill>
                      <a:srgbClr val="000000"/>
                    </a:solidFill>
                    <a:latin typeface="Times New Roman" panose="02020603050405020304" pitchFamily="18" charset="0"/>
                    <a:ea typeface="宋体"/>
                    <a:cs typeface="Times New Roman" panose="02020603050405020304" pitchFamily="18" charset="0"/>
                  </a:rPr>
                  <a:t>2</a:t>
                </a:r>
                <a:endParaRPr lang="zh-CN" altLang="en-US" sz="1200"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186" name="任意多边形 242">
                <a:extLst>
                  <a:ext uri="{FF2B5EF4-FFF2-40B4-BE49-F238E27FC236}">
                    <a16:creationId xmlns:a16="http://schemas.microsoft.com/office/drawing/2014/main" id="{C9E30689-889B-D519-4BDC-D48902AA0B97}"/>
                  </a:ext>
                </a:extLst>
              </p:cNvPr>
              <p:cNvSpPr/>
              <p:nvPr/>
            </p:nvSpPr>
            <p:spPr>
              <a:xfrm>
                <a:off x="2222563" y="4211562"/>
                <a:ext cx="282716" cy="206244"/>
              </a:xfrm>
              <a:custGeom>
                <a:avLst/>
                <a:gdLst>
                  <a:gd name="connsiteX0" fmla="*/ 138399 w 198811"/>
                  <a:gd name="connsiteY0" fmla="*/ 6717 h 153574"/>
                  <a:gd name="connsiteX1" fmla="*/ 71724 w 198811"/>
                  <a:gd name="connsiteY1" fmla="*/ 5130 h 153574"/>
                  <a:gd name="connsiteX2" fmla="*/ 6637 w 198811"/>
                  <a:gd name="connsiteY2" fmla="*/ 54342 h 153574"/>
                  <a:gd name="connsiteX3" fmla="*/ 16162 w 198811"/>
                  <a:gd name="connsiteY3" fmla="*/ 132130 h 153574"/>
                  <a:gd name="connsiteX4" fmla="*/ 130462 w 198811"/>
                  <a:gd name="connsiteY4" fmla="*/ 152767 h 153574"/>
                  <a:gd name="connsiteX5" fmla="*/ 192374 w 198811"/>
                  <a:gd name="connsiteY5" fmla="*/ 111492 h 153574"/>
                  <a:gd name="connsiteX6" fmla="*/ 190787 w 198811"/>
                  <a:gd name="connsiteY6" fmla="*/ 51167 h 153574"/>
                  <a:gd name="connsiteX7" fmla="*/ 138399 w 198811"/>
                  <a:gd name="connsiteY7" fmla="*/ 6717 h 15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811" h="153574">
                    <a:moveTo>
                      <a:pt x="138399" y="6717"/>
                    </a:moveTo>
                    <a:cubicBezTo>
                      <a:pt x="118555" y="-956"/>
                      <a:pt x="93684" y="-2807"/>
                      <a:pt x="71724" y="5130"/>
                    </a:cubicBezTo>
                    <a:cubicBezTo>
                      <a:pt x="49764" y="13067"/>
                      <a:pt x="15897" y="33175"/>
                      <a:pt x="6637" y="54342"/>
                    </a:cubicBezTo>
                    <a:cubicBezTo>
                      <a:pt x="-2623" y="75509"/>
                      <a:pt x="-4475" y="115726"/>
                      <a:pt x="16162" y="132130"/>
                    </a:cubicBezTo>
                    <a:cubicBezTo>
                      <a:pt x="36799" y="148534"/>
                      <a:pt x="101093" y="156207"/>
                      <a:pt x="130462" y="152767"/>
                    </a:cubicBezTo>
                    <a:cubicBezTo>
                      <a:pt x="159831" y="149327"/>
                      <a:pt x="182320" y="128425"/>
                      <a:pt x="192374" y="111492"/>
                    </a:cubicBezTo>
                    <a:cubicBezTo>
                      <a:pt x="202428" y="94559"/>
                      <a:pt x="199783" y="69159"/>
                      <a:pt x="190787" y="51167"/>
                    </a:cubicBezTo>
                    <a:cubicBezTo>
                      <a:pt x="181791" y="33175"/>
                      <a:pt x="158243" y="14390"/>
                      <a:pt x="138399" y="6717"/>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187" name="文本框 186">
                <a:extLst>
                  <a:ext uri="{FF2B5EF4-FFF2-40B4-BE49-F238E27FC236}">
                    <a16:creationId xmlns:a16="http://schemas.microsoft.com/office/drawing/2014/main" id="{315FEDAE-66CC-D053-30A5-6E97CDA1CA63}"/>
                  </a:ext>
                </a:extLst>
              </p:cNvPr>
              <p:cNvSpPr txBox="1"/>
              <p:nvPr/>
            </p:nvSpPr>
            <p:spPr>
              <a:xfrm>
                <a:off x="2254110" y="4105243"/>
                <a:ext cx="398735" cy="360572"/>
              </a:xfrm>
              <a:prstGeom prst="rect">
                <a:avLst/>
              </a:prstGeom>
              <a:noFill/>
            </p:spPr>
            <p:txBody>
              <a:bodyPr wrap="none" rtlCol="0">
                <a:spAutoFit/>
              </a:bodyPr>
              <a:lstStyle/>
              <a:p>
                <a:pPr>
                  <a:defRPr/>
                </a:pPr>
                <a:r>
                  <a:rPr lang="en-US" altLang="zh-CN" sz="1200" i="1" dirty="0">
                    <a:solidFill>
                      <a:srgbClr val="000000"/>
                    </a:solidFill>
                    <a:latin typeface="Times New Roman" panose="02020603050405020304" pitchFamily="18" charset="0"/>
                    <a:ea typeface="宋体"/>
                    <a:cs typeface="Times New Roman" panose="02020603050405020304" pitchFamily="18" charset="0"/>
                  </a:rPr>
                  <a:t>e</a:t>
                </a:r>
                <a:r>
                  <a:rPr lang="en-US" altLang="zh-CN" sz="1200" baseline="-25000" dirty="0">
                    <a:solidFill>
                      <a:srgbClr val="000000"/>
                    </a:solidFill>
                    <a:latin typeface="Times New Roman" panose="02020603050405020304" pitchFamily="18" charset="0"/>
                    <a:ea typeface="宋体"/>
                    <a:cs typeface="Times New Roman" panose="02020603050405020304" pitchFamily="18" charset="0"/>
                  </a:rPr>
                  <a:t>4</a:t>
                </a:r>
                <a:endParaRPr lang="zh-CN" altLang="en-US" sz="1200"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188" name="任意多边形 246">
                <a:extLst>
                  <a:ext uri="{FF2B5EF4-FFF2-40B4-BE49-F238E27FC236}">
                    <a16:creationId xmlns:a16="http://schemas.microsoft.com/office/drawing/2014/main" id="{7002AFBF-6A50-8AC7-96DE-747D291C3332}"/>
                  </a:ext>
                </a:extLst>
              </p:cNvPr>
              <p:cNvSpPr/>
              <p:nvPr/>
            </p:nvSpPr>
            <p:spPr>
              <a:xfrm>
                <a:off x="2518604" y="4019686"/>
                <a:ext cx="588997" cy="421583"/>
              </a:xfrm>
              <a:custGeom>
                <a:avLst/>
                <a:gdLst>
                  <a:gd name="connsiteX0" fmla="*/ 102582 w 574127"/>
                  <a:gd name="connsiteY0" fmla="*/ 41881 h 415505"/>
                  <a:gd name="connsiteX1" fmla="*/ 31145 w 574127"/>
                  <a:gd name="connsiteY1" fmla="*/ 70456 h 415505"/>
                  <a:gd name="connsiteX2" fmla="*/ 4157 w 574127"/>
                  <a:gd name="connsiteY2" fmla="*/ 159356 h 415505"/>
                  <a:gd name="connsiteX3" fmla="*/ 115282 w 574127"/>
                  <a:gd name="connsiteY3" fmla="*/ 306993 h 415505"/>
                  <a:gd name="connsiteX4" fmla="*/ 305782 w 574127"/>
                  <a:gd name="connsiteY4" fmla="*/ 414943 h 415505"/>
                  <a:gd name="connsiteX5" fmla="*/ 488345 w 574127"/>
                  <a:gd name="connsiteY5" fmla="*/ 338743 h 415505"/>
                  <a:gd name="connsiteX6" fmla="*/ 564545 w 574127"/>
                  <a:gd name="connsiteY6" fmla="*/ 121256 h 415505"/>
                  <a:gd name="connsiteX7" fmla="*/ 548670 w 574127"/>
                  <a:gd name="connsiteY7" fmla="*/ 21243 h 415505"/>
                  <a:gd name="connsiteX8" fmla="*/ 345470 w 574127"/>
                  <a:gd name="connsiteY8" fmla="*/ 606 h 415505"/>
                  <a:gd name="connsiteX9" fmla="*/ 102582 w 574127"/>
                  <a:gd name="connsiteY9" fmla="*/ 41881 h 41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4127" h="415505">
                    <a:moveTo>
                      <a:pt x="102582" y="41881"/>
                    </a:moveTo>
                    <a:cubicBezTo>
                      <a:pt x="50195" y="53523"/>
                      <a:pt x="47549" y="50877"/>
                      <a:pt x="31145" y="70456"/>
                    </a:cubicBezTo>
                    <a:cubicBezTo>
                      <a:pt x="14741" y="90035"/>
                      <a:pt x="-9866" y="119933"/>
                      <a:pt x="4157" y="159356"/>
                    </a:cubicBezTo>
                    <a:cubicBezTo>
                      <a:pt x="18180" y="198779"/>
                      <a:pt x="65011" y="264395"/>
                      <a:pt x="115282" y="306993"/>
                    </a:cubicBezTo>
                    <a:cubicBezTo>
                      <a:pt x="165553" y="349591"/>
                      <a:pt x="243605" y="409651"/>
                      <a:pt x="305782" y="414943"/>
                    </a:cubicBezTo>
                    <a:cubicBezTo>
                      <a:pt x="367959" y="420235"/>
                      <a:pt x="445218" y="387691"/>
                      <a:pt x="488345" y="338743"/>
                    </a:cubicBezTo>
                    <a:cubicBezTo>
                      <a:pt x="531472" y="289795"/>
                      <a:pt x="554491" y="174173"/>
                      <a:pt x="564545" y="121256"/>
                    </a:cubicBezTo>
                    <a:cubicBezTo>
                      <a:pt x="574599" y="68339"/>
                      <a:pt x="585183" y="41351"/>
                      <a:pt x="548670" y="21243"/>
                    </a:cubicBezTo>
                    <a:cubicBezTo>
                      <a:pt x="512157" y="1135"/>
                      <a:pt x="418760" y="-1511"/>
                      <a:pt x="345470" y="606"/>
                    </a:cubicBezTo>
                    <a:cubicBezTo>
                      <a:pt x="272180" y="2723"/>
                      <a:pt x="154969" y="30239"/>
                      <a:pt x="102582" y="41881"/>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189" name="文本框 188">
                <a:extLst>
                  <a:ext uri="{FF2B5EF4-FFF2-40B4-BE49-F238E27FC236}">
                    <a16:creationId xmlns:a16="http://schemas.microsoft.com/office/drawing/2014/main" id="{BEEE23B9-1463-2F99-B1A6-BAB143FD9B20}"/>
                  </a:ext>
                </a:extLst>
              </p:cNvPr>
              <p:cNvSpPr txBox="1"/>
              <p:nvPr/>
            </p:nvSpPr>
            <p:spPr>
              <a:xfrm>
                <a:off x="2609894" y="3934995"/>
                <a:ext cx="398735" cy="360572"/>
              </a:xfrm>
              <a:prstGeom prst="rect">
                <a:avLst/>
              </a:prstGeom>
              <a:noFill/>
            </p:spPr>
            <p:txBody>
              <a:bodyPr wrap="none" rtlCol="0">
                <a:spAutoFit/>
              </a:bodyPr>
              <a:lstStyle/>
              <a:p>
                <a:pPr>
                  <a:defRPr/>
                </a:pPr>
                <a:r>
                  <a:rPr lang="en-US" altLang="zh-CN" sz="1200" i="1" dirty="0">
                    <a:solidFill>
                      <a:srgbClr val="000000"/>
                    </a:solidFill>
                    <a:latin typeface="Times New Roman" panose="02020603050405020304" pitchFamily="18" charset="0"/>
                    <a:ea typeface="宋体"/>
                    <a:cs typeface="Times New Roman" panose="02020603050405020304" pitchFamily="18" charset="0"/>
                  </a:rPr>
                  <a:t>e</a:t>
                </a:r>
                <a:r>
                  <a:rPr lang="en-US" altLang="zh-CN" sz="1200" baseline="-25000" dirty="0">
                    <a:solidFill>
                      <a:srgbClr val="000000"/>
                    </a:solidFill>
                    <a:latin typeface="Times New Roman" panose="02020603050405020304" pitchFamily="18" charset="0"/>
                    <a:ea typeface="宋体"/>
                    <a:cs typeface="Times New Roman" panose="02020603050405020304" pitchFamily="18" charset="0"/>
                  </a:rPr>
                  <a:t>1</a:t>
                </a:r>
                <a:endParaRPr lang="zh-CN" altLang="en-US" sz="1200"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190" name="任意多边形 248">
                <a:extLst>
                  <a:ext uri="{FF2B5EF4-FFF2-40B4-BE49-F238E27FC236}">
                    <a16:creationId xmlns:a16="http://schemas.microsoft.com/office/drawing/2014/main" id="{7BA73FEA-9058-9CA1-86A1-25E4F52D1233}"/>
                  </a:ext>
                </a:extLst>
              </p:cNvPr>
              <p:cNvSpPr/>
              <p:nvPr/>
            </p:nvSpPr>
            <p:spPr>
              <a:xfrm>
                <a:off x="2758326" y="4278380"/>
                <a:ext cx="636565" cy="168304"/>
              </a:xfrm>
              <a:custGeom>
                <a:avLst/>
                <a:gdLst>
                  <a:gd name="connsiteX0" fmla="*/ 199112 w 620494"/>
                  <a:gd name="connsiteY0" fmla="*/ 1228 h 165877"/>
                  <a:gd name="connsiteX1" fmla="*/ 94337 w 620494"/>
                  <a:gd name="connsiteY1" fmla="*/ 10753 h 165877"/>
                  <a:gd name="connsiteX2" fmla="*/ 21312 w 620494"/>
                  <a:gd name="connsiteY2" fmla="*/ 59966 h 165877"/>
                  <a:gd name="connsiteX3" fmla="*/ 675 w 620494"/>
                  <a:gd name="connsiteY3" fmla="*/ 106003 h 165877"/>
                  <a:gd name="connsiteX4" fmla="*/ 40362 w 620494"/>
                  <a:gd name="connsiteY4" fmla="*/ 150453 h 165877"/>
                  <a:gd name="connsiteX5" fmla="*/ 211812 w 620494"/>
                  <a:gd name="connsiteY5" fmla="*/ 158391 h 165877"/>
                  <a:gd name="connsiteX6" fmla="*/ 426125 w 620494"/>
                  <a:gd name="connsiteY6" fmla="*/ 159978 h 165877"/>
                  <a:gd name="connsiteX7" fmla="*/ 570587 w 620494"/>
                  <a:gd name="connsiteY7" fmla="*/ 161566 h 165877"/>
                  <a:gd name="connsiteX8" fmla="*/ 619800 w 620494"/>
                  <a:gd name="connsiteY8" fmla="*/ 98066 h 165877"/>
                  <a:gd name="connsiteX9" fmla="*/ 564237 w 620494"/>
                  <a:gd name="connsiteY9" fmla="*/ 29803 h 165877"/>
                  <a:gd name="connsiteX10" fmla="*/ 199112 w 620494"/>
                  <a:gd name="connsiteY10" fmla="*/ 1228 h 16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494" h="165877">
                    <a:moveTo>
                      <a:pt x="199112" y="1228"/>
                    </a:moveTo>
                    <a:cubicBezTo>
                      <a:pt x="120795" y="-1947"/>
                      <a:pt x="123970" y="963"/>
                      <a:pt x="94337" y="10753"/>
                    </a:cubicBezTo>
                    <a:cubicBezTo>
                      <a:pt x="64704" y="20543"/>
                      <a:pt x="36922" y="44091"/>
                      <a:pt x="21312" y="59966"/>
                    </a:cubicBezTo>
                    <a:cubicBezTo>
                      <a:pt x="5702" y="75841"/>
                      <a:pt x="-2500" y="90922"/>
                      <a:pt x="675" y="106003"/>
                    </a:cubicBezTo>
                    <a:cubicBezTo>
                      <a:pt x="3850" y="121084"/>
                      <a:pt x="5173" y="141722"/>
                      <a:pt x="40362" y="150453"/>
                    </a:cubicBezTo>
                    <a:cubicBezTo>
                      <a:pt x="75551" y="159184"/>
                      <a:pt x="147518" y="156804"/>
                      <a:pt x="211812" y="158391"/>
                    </a:cubicBezTo>
                    <a:cubicBezTo>
                      <a:pt x="276106" y="159978"/>
                      <a:pt x="426125" y="159978"/>
                      <a:pt x="426125" y="159978"/>
                    </a:cubicBezTo>
                    <a:cubicBezTo>
                      <a:pt x="485921" y="160507"/>
                      <a:pt x="538308" y="171885"/>
                      <a:pt x="570587" y="161566"/>
                    </a:cubicBezTo>
                    <a:cubicBezTo>
                      <a:pt x="602866" y="151247"/>
                      <a:pt x="620858" y="120026"/>
                      <a:pt x="619800" y="98066"/>
                    </a:cubicBezTo>
                    <a:cubicBezTo>
                      <a:pt x="618742" y="76106"/>
                      <a:pt x="633822" y="46472"/>
                      <a:pt x="564237" y="29803"/>
                    </a:cubicBezTo>
                    <a:cubicBezTo>
                      <a:pt x="494652" y="13134"/>
                      <a:pt x="277429" y="4403"/>
                      <a:pt x="199112" y="1228"/>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191" name="文本框 190">
                <a:extLst>
                  <a:ext uri="{FF2B5EF4-FFF2-40B4-BE49-F238E27FC236}">
                    <a16:creationId xmlns:a16="http://schemas.microsoft.com/office/drawing/2014/main" id="{2E32ADB6-F030-77EF-E217-0103E56691EF}"/>
                  </a:ext>
                </a:extLst>
              </p:cNvPr>
              <p:cNvSpPr txBox="1"/>
              <p:nvPr/>
            </p:nvSpPr>
            <p:spPr>
              <a:xfrm>
                <a:off x="2942473" y="4196863"/>
                <a:ext cx="398735" cy="360572"/>
              </a:xfrm>
              <a:prstGeom prst="rect">
                <a:avLst/>
              </a:prstGeom>
              <a:noFill/>
            </p:spPr>
            <p:txBody>
              <a:bodyPr wrap="none" rtlCol="0">
                <a:spAutoFit/>
              </a:bodyPr>
              <a:lstStyle/>
              <a:p>
                <a:pPr>
                  <a:defRPr/>
                </a:pPr>
                <a:r>
                  <a:rPr lang="en-US" altLang="zh-CN" sz="1200" i="1" dirty="0">
                    <a:solidFill>
                      <a:srgbClr val="000000"/>
                    </a:solidFill>
                    <a:latin typeface="Times New Roman" panose="02020603050405020304" pitchFamily="18" charset="0"/>
                    <a:ea typeface="宋体"/>
                    <a:cs typeface="Times New Roman" panose="02020603050405020304" pitchFamily="18" charset="0"/>
                  </a:rPr>
                  <a:t>e</a:t>
                </a:r>
                <a:r>
                  <a:rPr lang="en-US" altLang="zh-CN" sz="1200" baseline="-25000" dirty="0">
                    <a:solidFill>
                      <a:srgbClr val="000000"/>
                    </a:solidFill>
                    <a:latin typeface="Times New Roman" panose="02020603050405020304" pitchFamily="18" charset="0"/>
                    <a:ea typeface="宋体"/>
                    <a:cs typeface="Times New Roman" panose="02020603050405020304" pitchFamily="18" charset="0"/>
                  </a:rPr>
                  <a:t>3</a:t>
                </a:r>
                <a:endParaRPr lang="zh-CN" altLang="en-US" sz="1200"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256" name="文本框 255">
                <a:extLst>
                  <a:ext uri="{FF2B5EF4-FFF2-40B4-BE49-F238E27FC236}">
                    <a16:creationId xmlns:a16="http://schemas.microsoft.com/office/drawing/2014/main" id="{375247BE-C6C0-6E65-E770-333098B2E92B}"/>
                  </a:ext>
                </a:extLst>
              </p:cNvPr>
              <p:cNvSpPr txBox="1"/>
              <p:nvPr/>
            </p:nvSpPr>
            <p:spPr>
              <a:xfrm>
                <a:off x="1889341" y="3639699"/>
                <a:ext cx="603762" cy="721145"/>
              </a:xfrm>
              <a:prstGeom prst="rect">
                <a:avLst/>
              </a:prstGeom>
              <a:noFill/>
            </p:spPr>
            <p:txBody>
              <a:bodyPr vert="eaVert" wrap="none" rtlCol="0">
                <a:spAutoFit/>
              </a:bodyPr>
              <a:lstStyle/>
              <a:p>
                <a:pPr>
                  <a:defRPr/>
                </a:pPr>
                <a:r>
                  <a:rPr lang="en-US" altLang="zh-CN" dirty="0">
                    <a:solidFill>
                      <a:srgbClr val="000000"/>
                    </a:solidFill>
                    <a:latin typeface="Times New Roman"/>
                    <a:ea typeface="宋体"/>
                  </a:rPr>
                  <a:t>……</a:t>
                </a:r>
                <a:endParaRPr lang="zh-CN" altLang="en-US" dirty="0">
                  <a:solidFill>
                    <a:srgbClr val="000000"/>
                  </a:solidFill>
                  <a:latin typeface="Times New Roman"/>
                  <a:ea typeface="宋体"/>
                </a:endParaRPr>
              </a:p>
            </p:txBody>
          </p:sp>
          <p:sp>
            <p:nvSpPr>
              <p:cNvPr id="257" name="文本框 256">
                <a:extLst>
                  <a:ext uri="{FF2B5EF4-FFF2-40B4-BE49-F238E27FC236}">
                    <a16:creationId xmlns:a16="http://schemas.microsoft.com/office/drawing/2014/main" id="{EB238D2A-0B89-AD1C-4E17-E595A7B925FA}"/>
                  </a:ext>
                </a:extLst>
              </p:cNvPr>
              <p:cNvSpPr txBox="1"/>
              <p:nvPr/>
            </p:nvSpPr>
            <p:spPr>
              <a:xfrm>
                <a:off x="3358158" y="3637204"/>
                <a:ext cx="603762" cy="721145"/>
              </a:xfrm>
              <a:prstGeom prst="rect">
                <a:avLst/>
              </a:prstGeom>
              <a:noFill/>
            </p:spPr>
            <p:txBody>
              <a:bodyPr vert="eaVert" wrap="none" rtlCol="0">
                <a:spAutoFit/>
              </a:bodyPr>
              <a:lstStyle/>
              <a:p>
                <a:pPr>
                  <a:defRPr/>
                </a:pPr>
                <a:r>
                  <a:rPr lang="en-US" altLang="zh-CN" dirty="0">
                    <a:solidFill>
                      <a:srgbClr val="000000"/>
                    </a:solidFill>
                    <a:latin typeface="Times New Roman"/>
                    <a:ea typeface="宋体"/>
                  </a:rPr>
                  <a:t>……</a:t>
                </a:r>
                <a:endParaRPr lang="zh-CN" altLang="en-US" dirty="0">
                  <a:solidFill>
                    <a:srgbClr val="000000"/>
                  </a:solidFill>
                  <a:latin typeface="Times New Roman"/>
                  <a:ea typeface="宋体"/>
                </a:endParaRPr>
              </a:p>
            </p:txBody>
          </p:sp>
          <p:sp>
            <p:nvSpPr>
              <p:cNvPr id="258" name="文本框 257">
                <a:extLst>
                  <a:ext uri="{FF2B5EF4-FFF2-40B4-BE49-F238E27FC236}">
                    <a16:creationId xmlns:a16="http://schemas.microsoft.com/office/drawing/2014/main" id="{FEBE5FFD-E12C-6D63-C5B9-42C3428845A0}"/>
                  </a:ext>
                </a:extLst>
              </p:cNvPr>
              <p:cNvSpPr txBox="1"/>
              <p:nvPr/>
            </p:nvSpPr>
            <p:spPr>
              <a:xfrm>
                <a:off x="2579902" y="3639699"/>
                <a:ext cx="603762" cy="721145"/>
              </a:xfrm>
              <a:prstGeom prst="rect">
                <a:avLst/>
              </a:prstGeom>
              <a:noFill/>
            </p:spPr>
            <p:txBody>
              <a:bodyPr vert="eaVert" wrap="none" rtlCol="0">
                <a:spAutoFit/>
              </a:bodyPr>
              <a:lstStyle/>
              <a:p>
                <a:pPr>
                  <a:defRPr/>
                </a:pPr>
                <a:r>
                  <a:rPr lang="en-US" altLang="zh-CN" dirty="0">
                    <a:solidFill>
                      <a:srgbClr val="000000"/>
                    </a:solidFill>
                    <a:latin typeface="Times New Roman"/>
                    <a:ea typeface="宋体"/>
                  </a:rPr>
                  <a:t>……</a:t>
                </a:r>
                <a:endParaRPr lang="zh-CN" altLang="en-US" dirty="0">
                  <a:solidFill>
                    <a:srgbClr val="000000"/>
                  </a:solidFill>
                  <a:latin typeface="Times New Roman"/>
                  <a:ea typeface="宋体"/>
                </a:endParaRPr>
              </a:p>
            </p:txBody>
          </p:sp>
          <p:sp>
            <p:nvSpPr>
              <p:cNvPr id="259" name="椭圆 258">
                <a:extLst>
                  <a:ext uri="{FF2B5EF4-FFF2-40B4-BE49-F238E27FC236}">
                    <a16:creationId xmlns:a16="http://schemas.microsoft.com/office/drawing/2014/main" id="{182B87C5-EBA3-0197-8E13-D9637645E5AD}"/>
                  </a:ext>
                </a:extLst>
              </p:cNvPr>
              <p:cNvSpPr/>
              <p:nvPr/>
            </p:nvSpPr>
            <p:spPr>
              <a:xfrm>
                <a:off x="2597627" y="3250531"/>
                <a:ext cx="62539" cy="61852"/>
              </a:xfrm>
              <a:prstGeom prst="ellipse">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260" name="椭圆 259">
                <a:extLst>
                  <a:ext uri="{FF2B5EF4-FFF2-40B4-BE49-F238E27FC236}">
                    <a16:creationId xmlns:a16="http://schemas.microsoft.com/office/drawing/2014/main" id="{F58FAFE1-D5BE-B88E-E161-FF48113198E2}"/>
                  </a:ext>
                </a:extLst>
              </p:cNvPr>
              <p:cNvSpPr/>
              <p:nvPr/>
            </p:nvSpPr>
            <p:spPr>
              <a:xfrm>
                <a:off x="3294652" y="3253113"/>
                <a:ext cx="62539" cy="61852"/>
              </a:xfrm>
              <a:prstGeom prst="ellipse">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cxnSp>
            <p:nvCxnSpPr>
              <p:cNvPr id="261" name="直接连接符 551">
                <a:extLst>
                  <a:ext uri="{FF2B5EF4-FFF2-40B4-BE49-F238E27FC236}">
                    <a16:creationId xmlns:a16="http://schemas.microsoft.com/office/drawing/2014/main" id="{9DE4FBDC-7337-98DA-EC8A-DABBABD2AA88}"/>
                  </a:ext>
                </a:extLst>
              </p:cNvPr>
              <p:cNvCxnSpPr>
                <a:stCxn id="282" idx="3"/>
                <a:endCxn id="283" idx="2"/>
              </p:cNvCxnSpPr>
              <p:nvPr/>
            </p:nvCxnSpPr>
            <p:spPr>
              <a:xfrm>
                <a:off x="2370434" y="3467940"/>
                <a:ext cx="489709" cy="4288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262" name="直接连接符 552">
                <a:extLst>
                  <a:ext uri="{FF2B5EF4-FFF2-40B4-BE49-F238E27FC236}">
                    <a16:creationId xmlns:a16="http://schemas.microsoft.com/office/drawing/2014/main" id="{045955AF-C339-DC1A-595F-AAD10CDB1C67}"/>
                  </a:ext>
                </a:extLst>
              </p:cNvPr>
              <p:cNvCxnSpPr>
                <a:stCxn id="259" idx="6"/>
                <a:endCxn id="279" idx="1"/>
              </p:cNvCxnSpPr>
              <p:nvPr/>
            </p:nvCxnSpPr>
            <p:spPr>
              <a:xfrm flipV="1">
                <a:off x="2660166" y="3213331"/>
                <a:ext cx="304558" cy="68126"/>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263" name="直接连接符 553">
                <a:extLst>
                  <a:ext uri="{FF2B5EF4-FFF2-40B4-BE49-F238E27FC236}">
                    <a16:creationId xmlns:a16="http://schemas.microsoft.com/office/drawing/2014/main" id="{0817739F-AAA4-74A7-E433-7C2F65F76A57}"/>
                  </a:ext>
                </a:extLst>
              </p:cNvPr>
              <p:cNvCxnSpPr>
                <a:stCxn id="259" idx="5"/>
                <a:endCxn id="283" idx="1"/>
              </p:cNvCxnSpPr>
              <p:nvPr/>
            </p:nvCxnSpPr>
            <p:spPr>
              <a:xfrm>
                <a:off x="2651008" y="3303325"/>
                <a:ext cx="222738" cy="184308"/>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264" name="直接连接符 554">
                <a:extLst>
                  <a:ext uri="{FF2B5EF4-FFF2-40B4-BE49-F238E27FC236}">
                    <a16:creationId xmlns:a16="http://schemas.microsoft.com/office/drawing/2014/main" id="{B59873C1-7F4B-FD7F-4415-9C9838318213}"/>
                  </a:ext>
                </a:extLst>
              </p:cNvPr>
              <p:cNvCxnSpPr>
                <a:stCxn id="283" idx="0"/>
                <a:endCxn id="279" idx="3"/>
              </p:cNvCxnSpPr>
              <p:nvPr/>
            </p:nvCxnSpPr>
            <p:spPr>
              <a:xfrm flipV="1">
                <a:off x="2887347" y="3236524"/>
                <a:ext cx="90978" cy="227915"/>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265" name="直接连接符 555">
                <a:extLst>
                  <a:ext uri="{FF2B5EF4-FFF2-40B4-BE49-F238E27FC236}">
                    <a16:creationId xmlns:a16="http://schemas.microsoft.com/office/drawing/2014/main" id="{A97F8729-8AD0-1B3A-21A0-61AB6C8ED53C}"/>
                  </a:ext>
                </a:extLst>
              </p:cNvPr>
              <p:cNvCxnSpPr>
                <a:stCxn id="283" idx="4"/>
                <a:endCxn id="281" idx="1"/>
              </p:cNvCxnSpPr>
              <p:nvPr/>
            </p:nvCxnSpPr>
            <p:spPr>
              <a:xfrm flipV="1">
                <a:off x="2914551" y="3499959"/>
                <a:ext cx="380101" cy="10868"/>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267" name="直接连接符 556">
                <a:extLst>
                  <a:ext uri="{FF2B5EF4-FFF2-40B4-BE49-F238E27FC236}">
                    <a16:creationId xmlns:a16="http://schemas.microsoft.com/office/drawing/2014/main" id="{490BD435-CF2D-137A-2092-ACCAAFC68114}"/>
                  </a:ext>
                </a:extLst>
              </p:cNvPr>
              <p:cNvCxnSpPr>
                <a:stCxn id="281" idx="3"/>
                <a:endCxn id="268" idx="3"/>
              </p:cNvCxnSpPr>
              <p:nvPr/>
            </p:nvCxnSpPr>
            <p:spPr>
              <a:xfrm flipV="1">
                <a:off x="3341555" y="3429671"/>
                <a:ext cx="287562" cy="70288"/>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68" name="椭圆 267">
                <a:extLst>
                  <a:ext uri="{FF2B5EF4-FFF2-40B4-BE49-F238E27FC236}">
                    <a16:creationId xmlns:a16="http://schemas.microsoft.com/office/drawing/2014/main" id="{3395B28C-1942-08AB-1C9D-489112606B37}"/>
                  </a:ext>
                </a:extLst>
              </p:cNvPr>
              <p:cNvSpPr/>
              <p:nvPr/>
            </p:nvSpPr>
            <p:spPr>
              <a:xfrm>
                <a:off x="3619959" y="3376877"/>
                <a:ext cx="62539" cy="61852"/>
              </a:xfrm>
              <a:prstGeom prst="ellipse">
                <a:avLst/>
              </a:prstGeom>
              <a:solidFill>
                <a:srgbClr val="DEE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cxnSp>
            <p:nvCxnSpPr>
              <p:cNvPr id="269" name="直接连接符 558">
                <a:extLst>
                  <a:ext uri="{FF2B5EF4-FFF2-40B4-BE49-F238E27FC236}">
                    <a16:creationId xmlns:a16="http://schemas.microsoft.com/office/drawing/2014/main" id="{C1899E84-E9F3-57B7-C9E3-144E13EAF7D0}"/>
                  </a:ext>
                </a:extLst>
              </p:cNvPr>
              <p:cNvCxnSpPr>
                <a:stCxn id="260" idx="6"/>
                <a:endCxn id="268" idx="1"/>
              </p:cNvCxnSpPr>
              <p:nvPr/>
            </p:nvCxnSpPr>
            <p:spPr>
              <a:xfrm>
                <a:off x="3357191" y="3284039"/>
                <a:ext cx="271926" cy="101895"/>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277" name="直接连接符 559">
                <a:extLst>
                  <a:ext uri="{FF2B5EF4-FFF2-40B4-BE49-F238E27FC236}">
                    <a16:creationId xmlns:a16="http://schemas.microsoft.com/office/drawing/2014/main" id="{E3902271-FD87-12CA-4821-CA56D6C11878}"/>
                  </a:ext>
                </a:extLst>
              </p:cNvPr>
              <p:cNvCxnSpPr>
                <a:stCxn id="260" idx="3"/>
                <a:endCxn id="283" idx="5"/>
              </p:cNvCxnSpPr>
              <p:nvPr/>
            </p:nvCxnSpPr>
            <p:spPr>
              <a:xfrm flipH="1">
                <a:off x="2900950" y="3305908"/>
                <a:ext cx="402861" cy="181726"/>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79" name="等腰三角形 560">
                <a:extLst>
                  <a:ext uri="{FF2B5EF4-FFF2-40B4-BE49-F238E27FC236}">
                    <a16:creationId xmlns:a16="http://schemas.microsoft.com/office/drawing/2014/main" id="{94471180-8035-8803-5FDB-F039EEB3D803}"/>
                  </a:ext>
                </a:extLst>
              </p:cNvPr>
              <p:cNvSpPr/>
              <p:nvPr/>
            </p:nvSpPr>
            <p:spPr>
              <a:xfrm>
                <a:off x="2951121" y="3190136"/>
                <a:ext cx="54408" cy="46388"/>
              </a:xfrm>
              <a:prstGeom prst="triangl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281" name="矩形 280">
                <a:extLst>
                  <a:ext uri="{FF2B5EF4-FFF2-40B4-BE49-F238E27FC236}">
                    <a16:creationId xmlns:a16="http://schemas.microsoft.com/office/drawing/2014/main" id="{BC0896A4-E9E1-E9A5-684E-3967CDA2B992}"/>
                  </a:ext>
                </a:extLst>
              </p:cNvPr>
              <p:cNvSpPr/>
              <p:nvPr/>
            </p:nvSpPr>
            <p:spPr>
              <a:xfrm>
                <a:off x="3294652" y="3476765"/>
                <a:ext cx="46903" cy="46388"/>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282" name="矩形 281">
                <a:extLst>
                  <a:ext uri="{FF2B5EF4-FFF2-40B4-BE49-F238E27FC236}">
                    <a16:creationId xmlns:a16="http://schemas.microsoft.com/office/drawing/2014/main" id="{A6A19817-2B22-B151-6766-9B347616B3A3}"/>
                  </a:ext>
                </a:extLst>
              </p:cNvPr>
              <p:cNvSpPr/>
              <p:nvPr/>
            </p:nvSpPr>
            <p:spPr>
              <a:xfrm>
                <a:off x="2323531" y="3444745"/>
                <a:ext cx="46903" cy="46388"/>
              </a:xfrm>
              <a:prstGeom prst="rec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283" name="等腰三角形 563">
                <a:extLst>
                  <a:ext uri="{FF2B5EF4-FFF2-40B4-BE49-F238E27FC236}">
                    <a16:creationId xmlns:a16="http://schemas.microsoft.com/office/drawing/2014/main" id="{B93D96D1-E747-1D64-B163-36F5CDC48650}"/>
                  </a:ext>
                </a:extLst>
              </p:cNvPr>
              <p:cNvSpPr/>
              <p:nvPr/>
            </p:nvSpPr>
            <p:spPr>
              <a:xfrm>
                <a:off x="2860144" y="3464439"/>
                <a:ext cx="54408" cy="46388"/>
              </a:xfrm>
              <a:prstGeom prst="triangl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284" name="任意多边形 293">
                <a:extLst>
                  <a:ext uri="{FF2B5EF4-FFF2-40B4-BE49-F238E27FC236}">
                    <a16:creationId xmlns:a16="http://schemas.microsoft.com/office/drawing/2014/main" id="{52961520-2E9C-A6B1-33E8-6FCDB7A3EC90}"/>
                  </a:ext>
                </a:extLst>
              </p:cNvPr>
              <p:cNvSpPr/>
              <p:nvPr/>
            </p:nvSpPr>
            <p:spPr>
              <a:xfrm>
                <a:off x="3174610" y="3202115"/>
                <a:ext cx="545151" cy="354861"/>
              </a:xfrm>
              <a:custGeom>
                <a:avLst/>
                <a:gdLst>
                  <a:gd name="connsiteX0" fmla="*/ 138850 w 531388"/>
                  <a:gd name="connsiteY0" fmla="*/ 12 h 349745"/>
                  <a:gd name="connsiteX1" fmla="*/ 49950 w 531388"/>
                  <a:gd name="connsiteY1" fmla="*/ 38112 h 349745"/>
                  <a:gd name="connsiteX2" fmla="*/ 16612 w 531388"/>
                  <a:gd name="connsiteY2" fmla="*/ 134950 h 349745"/>
                  <a:gd name="connsiteX3" fmla="*/ 2325 w 531388"/>
                  <a:gd name="connsiteY3" fmla="*/ 252425 h 349745"/>
                  <a:gd name="connsiteX4" fmla="*/ 64237 w 531388"/>
                  <a:gd name="connsiteY4" fmla="*/ 342912 h 349745"/>
                  <a:gd name="connsiteX5" fmla="*/ 183300 w 531388"/>
                  <a:gd name="connsiteY5" fmla="*/ 336562 h 349745"/>
                  <a:gd name="connsiteX6" fmla="*/ 445237 w 531388"/>
                  <a:gd name="connsiteY6" fmla="*/ 282587 h 349745"/>
                  <a:gd name="connsiteX7" fmla="*/ 530962 w 531388"/>
                  <a:gd name="connsiteY7" fmla="*/ 215912 h 349745"/>
                  <a:gd name="connsiteX8" fmla="*/ 470637 w 531388"/>
                  <a:gd name="connsiteY8" fmla="*/ 123837 h 349745"/>
                  <a:gd name="connsiteX9" fmla="*/ 310300 w 531388"/>
                  <a:gd name="connsiteY9" fmla="*/ 41287 h 349745"/>
                  <a:gd name="connsiteX10" fmla="*/ 138850 w 531388"/>
                  <a:gd name="connsiteY10" fmla="*/ 12 h 34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1388" h="349745">
                    <a:moveTo>
                      <a:pt x="138850" y="12"/>
                    </a:moveTo>
                    <a:cubicBezTo>
                      <a:pt x="95458" y="-517"/>
                      <a:pt x="70323" y="15622"/>
                      <a:pt x="49950" y="38112"/>
                    </a:cubicBezTo>
                    <a:cubicBezTo>
                      <a:pt x="29577" y="60602"/>
                      <a:pt x="24549" y="99231"/>
                      <a:pt x="16612" y="134950"/>
                    </a:cubicBezTo>
                    <a:cubicBezTo>
                      <a:pt x="8675" y="170669"/>
                      <a:pt x="-5612" y="217765"/>
                      <a:pt x="2325" y="252425"/>
                    </a:cubicBezTo>
                    <a:cubicBezTo>
                      <a:pt x="10262" y="287085"/>
                      <a:pt x="34075" y="328889"/>
                      <a:pt x="64237" y="342912"/>
                    </a:cubicBezTo>
                    <a:cubicBezTo>
                      <a:pt x="94399" y="356935"/>
                      <a:pt x="119800" y="346616"/>
                      <a:pt x="183300" y="336562"/>
                    </a:cubicBezTo>
                    <a:cubicBezTo>
                      <a:pt x="246800" y="326508"/>
                      <a:pt x="387293" y="302695"/>
                      <a:pt x="445237" y="282587"/>
                    </a:cubicBezTo>
                    <a:cubicBezTo>
                      <a:pt x="503181" y="262479"/>
                      <a:pt x="526729" y="242370"/>
                      <a:pt x="530962" y="215912"/>
                    </a:cubicBezTo>
                    <a:cubicBezTo>
                      <a:pt x="535195" y="189454"/>
                      <a:pt x="507414" y="152941"/>
                      <a:pt x="470637" y="123837"/>
                    </a:cubicBezTo>
                    <a:cubicBezTo>
                      <a:pt x="433860" y="94733"/>
                      <a:pt x="364804" y="62983"/>
                      <a:pt x="310300" y="41287"/>
                    </a:cubicBezTo>
                    <a:cubicBezTo>
                      <a:pt x="255796" y="19591"/>
                      <a:pt x="182242" y="541"/>
                      <a:pt x="138850" y="12"/>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285" name="文本框 284">
                <a:extLst>
                  <a:ext uri="{FF2B5EF4-FFF2-40B4-BE49-F238E27FC236}">
                    <a16:creationId xmlns:a16="http://schemas.microsoft.com/office/drawing/2014/main" id="{D75B4A58-F59F-E9CD-F392-3E4657B1E4FE}"/>
                  </a:ext>
                </a:extLst>
              </p:cNvPr>
              <p:cNvSpPr txBox="1"/>
              <p:nvPr/>
            </p:nvSpPr>
            <p:spPr>
              <a:xfrm>
                <a:off x="3361651" y="3226850"/>
                <a:ext cx="398735" cy="360572"/>
              </a:xfrm>
              <a:prstGeom prst="rect">
                <a:avLst/>
              </a:prstGeom>
              <a:noFill/>
            </p:spPr>
            <p:txBody>
              <a:bodyPr wrap="none" rtlCol="0">
                <a:spAutoFit/>
              </a:bodyPr>
              <a:lstStyle/>
              <a:p>
                <a:pPr>
                  <a:defRPr/>
                </a:pPr>
                <a:r>
                  <a:rPr lang="en-US" altLang="zh-CN" sz="1200" i="1" dirty="0">
                    <a:solidFill>
                      <a:srgbClr val="000000"/>
                    </a:solidFill>
                    <a:latin typeface="Times New Roman" panose="02020603050405020304" pitchFamily="18" charset="0"/>
                    <a:ea typeface="宋体"/>
                    <a:cs typeface="Times New Roman" panose="02020603050405020304" pitchFamily="18" charset="0"/>
                  </a:rPr>
                  <a:t>e</a:t>
                </a:r>
                <a:r>
                  <a:rPr lang="en-US" altLang="zh-CN" sz="1200" baseline="-25000" dirty="0">
                    <a:solidFill>
                      <a:srgbClr val="000000"/>
                    </a:solidFill>
                    <a:latin typeface="Times New Roman" panose="02020603050405020304" pitchFamily="18" charset="0"/>
                    <a:ea typeface="宋体"/>
                    <a:cs typeface="Times New Roman" panose="02020603050405020304" pitchFamily="18" charset="0"/>
                  </a:rPr>
                  <a:t>2</a:t>
                </a:r>
                <a:endParaRPr lang="zh-CN" altLang="en-US" sz="1200"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286" name="任意多边形 295">
                <a:extLst>
                  <a:ext uri="{FF2B5EF4-FFF2-40B4-BE49-F238E27FC236}">
                    <a16:creationId xmlns:a16="http://schemas.microsoft.com/office/drawing/2014/main" id="{844A3B75-AE7D-819D-84EB-1B36FC268B4E}"/>
                  </a:ext>
                </a:extLst>
              </p:cNvPr>
              <p:cNvSpPr/>
              <p:nvPr/>
            </p:nvSpPr>
            <p:spPr>
              <a:xfrm>
                <a:off x="2246475" y="3217213"/>
                <a:ext cx="745435" cy="396427"/>
              </a:xfrm>
              <a:custGeom>
                <a:avLst/>
                <a:gdLst>
                  <a:gd name="connsiteX0" fmla="*/ 138399 w 198811"/>
                  <a:gd name="connsiteY0" fmla="*/ 6717 h 153574"/>
                  <a:gd name="connsiteX1" fmla="*/ 71724 w 198811"/>
                  <a:gd name="connsiteY1" fmla="*/ 5130 h 153574"/>
                  <a:gd name="connsiteX2" fmla="*/ 6637 w 198811"/>
                  <a:gd name="connsiteY2" fmla="*/ 54342 h 153574"/>
                  <a:gd name="connsiteX3" fmla="*/ 16162 w 198811"/>
                  <a:gd name="connsiteY3" fmla="*/ 132130 h 153574"/>
                  <a:gd name="connsiteX4" fmla="*/ 130462 w 198811"/>
                  <a:gd name="connsiteY4" fmla="*/ 152767 h 153574"/>
                  <a:gd name="connsiteX5" fmla="*/ 192374 w 198811"/>
                  <a:gd name="connsiteY5" fmla="*/ 111492 h 153574"/>
                  <a:gd name="connsiteX6" fmla="*/ 190787 w 198811"/>
                  <a:gd name="connsiteY6" fmla="*/ 51167 h 153574"/>
                  <a:gd name="connsiteX7" fmla="*/ 138399 w 198811"/>
                  <a:gd name="connsiteY7" fmla="*/ 6717 h 15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811" h="153574">
                    <a:moveTo>
                      <a:pt x="138399" y="6717"/>
                    </a:moveTo>
                    <a:cubicBezTo>
                      <a:pt x="118555" y="-956"/>
                      <a:pt x="93684" y="-2807"/>
                      <a:pt x="71724" y="5130"/>
                    </a:cubicBezTo>
                    <a:cubicBezTo>
                      <a:pt x="49764" y="13067"/>
                      <a:pt x="15897" y="33175"/>
                      <a:pt x="6637" y="54342"/>
                    </a:cubicBezTo>
                    <a:cubicBezTo>
                      <a:pt x="-2623" y="75509"/>
                      <a:pt x="-4475" y="115726"/>
                      <a:pt x="16162" y="132130"/>
                    </a:cubicBezTo>
                    <a:cubicBezTo>
                      <a:pt x="36799" y="148534"/>
                      <a:pt x="101093" y="156207"/>
                      <a:pt x="130462" y="152767"/>
                    </a:cubicBezTo>
                    <a:cubicBezTo>
                      <a:pt x="159831" y="149327"/>
                      <a:pt x="182320" y="128425"/>
                      <a:pt x="192374" y="111492"/>
                    </a:cubicBezTo>
                    <a:cubicBezTo>
                      <a:pt x="202428" y="94559"/>
                      <a:pt x="199783" y="69159"/>
                      <a:pt x="190787" y="51167"/>
                    </a:cubicBezTo>
                    <a:cubicBezTo>
                      <a:pt x="181791" y="33175"/>
                      <a:pt x="158243" y="14390"/>
                      <a:pt x="138399" y="6717"/>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287" name="文本框 286">
                <a:extLst>
                  <a:ext uri="{FF2B5EF4-FFF2-40B4-BE49-F238E27FC236}">
                    <a16:creationId xmlns:a16="http://schemas.microsoft.com/office/drawing/2014/main" id="{43DEB91D-0C98-8371-6E0A-2180177C6565}"/>
                  </a:ext>
                </a:extLst>
              </p:cNvPr>
              <p:cNvSpPr txBox="1"/>
              <p:nvPr/>
            </p:nvSpPr>
            <p:spPr>
              <a:xfrm>
                <a:off x="2411332" y="3347974"/>
                <a:ext cx="398735" cy="360572"/>
              </a:xfrm>
              <a:prstGeom prst="rect">
                <a:avLst/>
              </a:prstGeom>
              <a:noFill/>
            </p:spPr>
            <p:txBody>
              <a:bodyPr wrap="none" rtlCol="0">
                <a:spAutoFit/>
              </a:bodyPr>
              <a:lstStyle/>
              <a:p>
                <a:pPr>
                  <a:defRPr/>
                </a:pPr>
                <a:r>
                  <a:rPr lang="en-US" altLang="zh-CN" sz="1200" i="1" dirty="0">
                    <a:solidFill>
                      <a:srgbClr val="000000"/>
                    </a:solidFill>
                    <a:latin typeface="Times New Roman" panose="02020603050405020304" pitchFamily="18" charset="0"/>
                    <a:ea typeface="宋体"/>
                    <a:cs typeface="Times New Roman" panose="02020603050405020304" pitchFamily="18" charset="0"/>
                  </a:rPr>
                  <a:t>e</a:t>
                </a:r>
                <a:r>
                  <a:rPr lang="en-US" altLang="zh-CN" sz="1200" baseline="-25000" dirty="0">
                    <a:solidFill>
                      <a:srgbClr val="000000"/>
                    </a:solidFill>
                    <a:latin typeface="Times New Roman" panose="02020603050405020304" pitchFamily="18" charset="0"/>
                    <a:ea typeface="宋体"/>
                    <a:cs typeface="Times New Roman" panose="02020603050405020304" pitchFamily="18" charset="0"/>
                  </a:rPr>
                  <a:t>4</a:t>
                </a:r>
                <a:endParaRPr lang="zh-CN" altLang="en-US" sz="1200"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288" name="等腰三角形 568">
                <a:extLst>
                  <a:ext uri="{FF2B5EF4-FFF2-40B4-BE49-F238E27FC236}">
                    <a16:creationId xmlns:a16="http://schemas.microsoft.com/office/drawing/2014/main" id="{238C8A52-73F7-5D9C-EBE1-2BEE845A47F6}"/>
                  </a:ext>
                </a:extLst>
              </p:cNvPr>
              <p:cNvSpPr/>
              <p:nvPr/>
            </p:nvSpPr>
            <p:spPr>
              <a:xfrm>
                <a:off x="2383028" y="3285577"/>
                <a:ext cx="54408" cy="46388"/>
              </a:xfrm>
              <a:prstGeom prst="triangl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cxnSp>
            <p:nvCxnSpPr>
              <p:cNvPr id="289" name="直接连接符 569">
                <a:extLst>
                  <a:ext uri="{FF2B5EF4-FFF2-40B4-BE49-F238E27FC236}">
                    <a16:creationId xmlns:a16="http://schemas.microsoft.com/office/drawing/2014/main" id="{F49DD1BA-F960-2142-BC1B-EDB919BC520D}"/>
                  </a:ext>
                </a:extLst>
              </p:cNvPr>
              <p:cNvCxnSpPr>
                <a:stCxn id="282" idx="0"/>
                <a:endCxn id="288" idx="3"/>
              </p:cNvCxnSpPr>
              <p:nvPr/>
            </p:nvCxnSpPr>
            <p:spPr>
              <a:xfrm flipV="1">
                <a:off x="2346983" y="3331965"/>
                <a:ext cx="63249" cy="112780"/>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290" name="直接连接符 570">
                <a:extLst>
                  <a:ext uri="{FF2B5EF4-FFF2-40B4-BE49-F238E27FC236}">
                    <a16:creationId xmlns:a16="http://schemas.microsoft.com/office/drawing/2014/main" id="{48A47582-6FDE-710E-739D-A5315E666956}"/>
                  </a:ext>
                </a:extLst>
              </p:cNvPr>
              <p:cNvCxnSpPr>
                <a:stCxn id="259" idx="2"/>
                <a:endCxn id="288" idx="5"/>
              </p:cNvCxnSpPr>
              <p:nvPr/>
            </p:nvCxnSpPr>
            <p:spPr>
              <a:xfrm flipH="1">
                <a:off x="2423834" y="3281457"/>
                <a:ext cx="173793" cy="27315"/>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91" name="任意多边形 35">
                <a:extLst>
                  <a:ext uri="{FF2B5EF4-FFF2-40B4-BE49-F238E27FC236}">
                    <a16:creationId xmlns:a16="http://schemas.microsoft.com/office/drawing/2014/main" id="{91E3018B-F1CB-E44E-37A5-98F4449DFC18}"/>
                  </a:ext>
                </a:extLst>
              </p:cNvPr>
              <p:cNvSpPr/>
              <p:nvPr/>
            </p:nvSpPr>
            <p:spPr>
              <a:xfrm>
                <a:off x="2800897" y="3164720"/>
                <a:ext cx="610969" cy="412485"/>
              </a:xfrm>
              <a:custGeom>
                <a:avLst/>
                <a:gdLst>
                  <a:gd name="connsiteX0" fmla="*/ 221116 w 595544"/>
                  <a:gd name="connsiteY0" fmla="*/ 11395 h 406538"/>
                  <a:gd name="connsiteX1" fmla="*/ 156029 w 595544"/>
                  <a:gd name="connsiteY1" fmla="*/ 5045 h 406538"/>
                  <a:gd name="connsiteX2" fmla="*/ 63954 w 595544"/>
                  <a:gd name="connsiteY2" fmla="*/ 84420 h 406538"/>
                  <a:gd name="connsiteX3" fmla="*/ 454 w 595544"/>
                  <a:gd name="connsiteY3" fmla="*/ 276507 h 406538"/>
                  <a:gd name="connsiteX4" fmla="*/ 51254 w 595544"/>
                  <a:gd name="connsiteY4" fmla="*/ 401920 h 406538"/>
                  <a:gd name="connsiteX5" fmla="*/ 297316 w 595544"/>
                  <a:gd name="connsiteY5" fmla="*/ 368582 h 406538"/>
                  <a:gd name="connsiteX6" fmla="*/ 456066 w 595544"/>
                  <a:gd name="connsiteY6" fmla="*/ 265395 h 406538"/>
                  <a:gd name="connsiteX7" fmla="*/ 592591 w 595544"/>
                  <a:gd name="connsiteY7" fmla="*/ 146332 h 406538"/>
                  <a:gd name="connsiteX8" fmla="*/ 521154 w 595544"/>
                  <a:gd name="connsiteY8" fmla="*/ 38382 h 406538"/>
                  <a:gd name="connsiteX9" fmla="*/ 221116 w 595544"/>
                  <a:gd name="connsiteY9" fmla="*/ 11395 h 40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44" h="406538">
                    <a:moveTo>
                      <a:pt x="221116" y="11395"/>
                    </a:moveTo>
                    <a:cubicBezTo>
                      <a:pt x="160262" y="5839"/>
                      <a:pt x="182223" y="-7126"/>
                      <a:pt x="156029" y="5045"/>
                    </a:cubicBezTo>
                    <a:cubicBezTo>
                      <a:pt x="129835" y="17216"/>
                      <a:pt x="89883" y="39176"/>
                      <a:pt x="63954" y="84420"/>
                    </a:cubicBezTo>
                    <a:cubicBezTo>
                      <a:pt x="38025" y="129664"/>
                      <a:pt x="2571" y="223590"/>
                      <a:pt x="454" y="276507"/>
                    </a:cubicBezTo>
                    <a:cubicBezTo>
                      <a:pt x="-1663" y="329424"/>
                      <a:pt x="1777" y="386574"/>
                      <a:pt x="51254" y="401920"/>
                    </a:cubicBezTo>
                    <a:cubicBezTo>
                      <a:pt x="100731" y="417266"/>
                      <a:pt x="229847" y="391336"/>
                      <a:pt x="297316" y="368582"/>
                    </a:cubicBezTo>
                    <a:cubicBezTo>
                      <a:pt x="364785" y="345828"/>
                      <a:pt x="406854" y="302437"/>
                      <a:pt x="456066" y="265395"/>
                    </a:cubicBezTo>
                    <a:cubicBezTo>
                      <a:pt x="505278" y="228353"/>
                      <a:pt x="581743" y="184167"/>
                      <a:pt x="592591" y="146332"/>
                    </a:cubicBezTo>
                    <a:cubicBezTo>
                      <a:pt x="603439" y="108497"/>
                      <a:pt x="585448" y="62724"/>
                      <a:pt x="521154" y="38382"/>
                    </a:cubicBezTo>
                    <a:cubicBezTo>
                      <a:pt x="456860" y="14040"/>
                      <a:pt x="281970" y="16951"/>
                      <a:pt x="221116" y="11395"/>
                    </a:cubicBezTo>
                    <a:close/>
                  </a:path>
                </a:pathLst>
              </a:cu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292" name="文本框 291">
                <a:extLst>
                  <a:ext uri="{FF2B5EF4-FFF2-40B4-BE49-F238E27FC236}">
                    <a16:creationId xmlns:a16="http://schemas.microsoft.com/office/drawing/2014/main" id="{E43C8868-20E6-BAAD-C19D-6A92DC24C453}"/>
                  </a:ext>
                </a:extLst>
              </p:cNvPr>
              <p:cNvSpPr txBox="1"/>
              <p:nvPr/>
            </p:nvSpPr>
            <p:spPr>
              <a:xfrm>
                <a:off x="2925270" y="3126612"/>
                <a:ext cx="398735" cy="360572"/>
              </a:xfrm>
              <a:prstGeom prst="rect">
                <a:avLst/>
              </a:prstGeom>
              <a:noFill/>
            </p:spPr>
            <p:txBody>
              <a:bodyPr wrap="none" rtlCol="0">
                <a:spAutoFit/>
              </a:bodyPr>
              <a:lstStyle/>
              <a:p>
                <a:pPr>
                  <a:defRPr/>
                </a:pPr>
                <a:r>
                  <a:rPr lang="en-US" altLang="zh-CN" sz="1200" i="1" dirty="0">
                    <a:solidFill>
                      <a:srgbClr val="000000"/>
                    </a:solidFill>
                    <a:latin typeface="Times New Roman" panose="02020603050405020304" pitchFamily="18" charset="0"/>
                    <a:ea typeface="宋体"/>
                    <a:cs typeface="Times New Roman" panose="02020603050405020304" pitchFamily="18" charset="0"/>
                  </a:rPr>
                  <a:t>e</a:t>
                </a:r>
                <a:r>
                  <a:rPr lang="en-US" altLang="zh-CN" sz="1200" baseline="-25000" dirty="0">
                    <a:solidFill>
                      <a:srgbClr val="000000"/>
                    </a:solidFill>
                    <a:latin typeface="Times New Roman" panose="02020603050405020304" pitchFamily="18" charset="0"/>
                    <a:ea typeface="宋体"/>
                    <a:cs typeface="Times New Roman" panose="02020603050405020304" pitchFamily="18" charset="0"/>
                  </a:rPr>
                  <a:t>1</a:t>
                </a:r>
                <a:endParaRPr lang="zh-CN" altLang="en-US" sz="1200"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293" name="文本框 292">
                <a:extLst>
                  <a:ext uri="{FF2B5EF4-FFF2-40B4-BE49-F238E27FC236}">
                    <a16:creationId xmlns:a16="http://schemas.microsoft.com/office/drawing/2014/main" id="{ACFC6983-BA74-3F17-01B7-AEE14F3D4361}"/>
                  </a:ext>
                </a:extLst>
              </p:cNvPr>
              <p:cNvSpPr txBox="1"/>
              <p:nvPr/>
            </p:nvSpPr>
            <p:spPr>
              <a:xfrm>
                <a:off x="2838182" y="2984147"/>
                <a:ext cx="442758" cy="360572"/>
              </a:xfrm>
              <a:prstGeom prst="rect">
                <a:avLst/>
              </a:prstGeom>
              <a:noFill/>
            </p:spPr>
            <p:txBody>
              <a:bodyPr wrap="none" rtlCol="0">
                <a:spAutoFit/>
              </a:bodyPr>
              <a:lstStyle/>
              <a:p>
                <a:pPr>
                  <a:defRPr/>
                </a:pPr>
                <a:r>
                  <a:rPr lang="en-US" altLang="zh-CN" sz="1200" i="1" dirty="0">
                    <a:solidFill>
                      <a:srgbClr val="0000FF"/>
                    </a:solidFill>
                    <a:latin typeface="Times New Roman" panose="02020603050405020304" pitchFamily="18" charset="0"/>
                    <a:ea typeface="宋体"/>
                    <a:cs typeface="Times New Roman" panose="02020603050405020304" pitchFamily="18" charset="0"/>
                  </a:rPr>
                  <a:t>w</a:t>
                </a:r>
                <a:r>
                  <a:rPr lang="en-US" altLang="zh-CN" sz="1200" baseline="-25000" dirty="0">
                    <a:solidFill>
                      <a:srgbClr val="0000FF"/>
                    </a:solidFill>
                    <a:latin typeface="Times New Roman" panose="02020603050405020304" pitchFamily="18" charset="0"/>
                    <a:ea typeface="宋体"/>
                    <a:cs typeface="Times New Roman" panose="02020603050405020304" pitchFamily="18" charset="0"/>
                  </a:rPr>
                  <a:t>1</a:t>
                </a:r>
                <a:endParaRPr lang="zh-CN" altLang="en-US" sz="1200" baseline="-25000" dirty="0">
                  <a:solidFill>
                    <a:srgbClr val="0000FF"/>
                  </a:solidFill>
                  <a:latin typeface="Times New Roman" panose="02020603050405020304" pitchFamily="18" charset="0"/>
                  <a:ea typeface="宋体"/>
                  <a:cs typeface="Times New Roman" panose="02020603050405020304" pitchFamily="18" charset="0"/>
                </a:endParaRPr>
              </a:p>
            </p:txBody>
          </p:sp>
          <p:sp>
            <p:nvSpPr>
              <p:cNvPr id="294" name="文本框 293">
                <a:extLst>
                  <a:ext uri="{FF2B5EF4-FFF2-40B4-BE49-F238E27FC236}">
                    <a16:creationId xmlns:a16="http://schemas.microsoft.com/office/drawing/2014/main" id="{3F688608-5492-2286-6BFB-A46D7AE9BE8F}"/>
                  </a:ext>
                </a:extLst>
              </p:cNvPr>
              <p:cNvSpPr txBox="1"/>
              <p:nvPr/>
            </p:nvSpPr>
            <p:spPr>
              <a:xfrm>
                <a:off x="3346830" y="3122175"/>
                <a:ext cx="442758" cy="360572"/>
              </a:xfrm>
              <a:prstGeom prst="rect">
                <a:avLst/>
              </a:prstGeom>
              <a:noFill/>
            </p:spPr>
            <p:txBody>
              <a:bodyPr wrap="none" rtlCol="0">
                <a:spAutoFit/>
              </a:bodyPr>
              <a:lstStyle/>
              <a:p>
                <a:pPr>
                  <a:defRPr/>
                </a:pPr>
                <a:r>
                  <a:rPr lang="en-US" altLang="zh-CN" sz="1200" i="1" dirty="0">
                    <a:solidFill>
                      <a:srgbClr val="0000FF"/>
                    </a:solidFill>
                    <a:latin typeface="Times New Roman" panose="02020603050405020304" pitchFamily="18" charset="0"/>
                    <a:ea typeface="宋体"/>
                    <a:cs typeface="Times New Roman" panose="02020603050405020304" pitchFamily="18" charset="0"/>
                  </a:rPr>
                  <a:t>w</a:t>
                </a:r>
                <a:r>
                  <a:rPr lang="en-US" altLang="zh-CN" sz="1200" baseline="-25000" dirty="0">
                    <a:solidFill>
                      <a:srgbClr val="0000FF"/>
                    </a:solidFill>
                    <a:latin typeface="Times New Roman" panose="02020603050405020304" pitchFamily="18" charset="0"/>
                    <a:ea typeface="宋体"/>
                    <a:cs typeface="Times New Roman" panose="02020603050405020304" pitchFamily="18" charset="0"/>
                  </a:rPr>
                  <a:t>2</a:t>
                </a:r>
                <a:endParaRPr lang="zh-CN" altLang="en-US" sz="1200" baseline="-25000" dirty="0">
                  <a:solidFill>
                    <a:srgbClr val="0000FF"/>
                  </a:solidFill>
                  <a:latin typeface="Times New Roman" panose="02020603050405020304" pitchFamily="18" charset="0"/>
                  <a:ea typeface="宋体"/>
                  <a:cs typeface="Times New Roman" panose="02020603050405020304" pitchFamily="18" charset="0"/>
                </a:endParaRPr>
              </a:p>
            </p:txBody>
          </p:sp>
          <p:sp>
            <p:nvSpPr>
              <p:cNvPr id="295" name="任意多边形 38">
                <a:extLst>
                  <a:ext uri="{FF2B5EF4-FFF2-40B4-BE49-F238E27FC236}">
                    <a16:creationId xmlns:a16="http://schemas.microsoft.com/office/drawing/2014/main" id="{00B43F91-4095-998A-2EDB-D585C19F32A5}"/>
                  </a:ext>
                </a:extLst>
              </p:cNvPr>
              <p:cNvSpPr/>
              <p:nvPr/>
            </p:nvSpPr>
            <p:spPr>
              <a:xfrm>
                <a:off x="2336221" y="3205063"/>
                <a:ext cx="389390" cy="182946"/>
              </a:xfrm>
              <a:custGeom>
                <a:avLst/>
                <a:gdLst>
                  <a:gd name="connsiteX0" fmla="*/ 202574 w 379559"/>
                  <a:gd name="connsiteY0" fmla="*/ 209 h 180308"/>
                  <a:gd name="connsiteX1" fmla="*/ 95417 w 379559"/>
                  <a:gd name="connsiteY1" fmla="*/ 19259 h 180308"/>
                  <a:gd name="connsiteX2" fmla="*/ 12074 w 379559"/>
                  <a:gd name="connsiteY2" fmla="*/ 88315 h 180308"/>
                  <a:gd name="connsiteX3" fmla="*/ 16836 w 379559"/>
                  <a:gd name="connsiteY3" fmla="*/ 169277 h 180308"/>
                  <a:gd name="connsiteX4" fmla="*/ 164474 w 379559"/>
                  <a:gd name="connsiteY4" fmla="*/ 178802 h 180308"/>
                  <a:gd name="connsiteX5" fmla="*/ 290680 w 379559"/>
                  <a:gd name="connsiteY5" fmla="*/ 162134 h 180308"/>
                  <a:gd name="connsiteX6" fmla="*/ 362117 w 379559"/>
                  <a:gd name="connsiteY6" fmla="*/ 104984 h 180308"/>
                  <a:gd name="connsiteX7" fmla="*/ 364499 w 379559"/>
                  <a:gd name="connsiteY7" fmla="*/ 16877 h 180308"/>
                  <a:gd name="connsiteX8" fmla="*/ 202574 w 379559"/>
                  <a:gd name="connsiteY8" fmla="*/ 209 h 180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559" h="180308">
                    <a:moveTo>
                      <a:pt x="202574" y="209"/>
                    </a:moveTo>
                    <a:cubicBezTo>
                      <a:pt x="157727" y="606"/>
                      <a:pt x="127167" y="4575"/>
                      <a:pt x="95417" y="19259"/>
                    </a:cubicBezTo>
                    <a:cubicBezTo>
                      <a:pt x="63667" y="33943"/>
                      <a:pt x="25171" y="63312"/>
                      <a:pt x="12074" y="88315"/>
                    </a:cubicBezTo>
                    <a:cubicBezTo>
                      <a:pt x="-1023" y="113318"/>
                      <a:pt x="-8564" y="154196"/>
                      <a:pt x="16836" y="169277"/>
                    </a:cubicBezTo>
                    <a:cubicBezTo>
                      <a:pt x="42236" y="184358"/>
                      <a:pt x="118833" y="179992"/>
                      <a:pt x="164474" y="178802"/>
                    </a:cubicBezTo>
                    <a:cubicBezTo>
                      <a:pt x="210115" y="177612"/>
                      <a:pt x="257740" y="174437"/>
                      <a:pt x="290680" y="162134"/>
                    </a:cubicBezTo>
                    <a:cubicBezTo>
                      <a:pt x="323620" y="149831"/>
                      <a:pt x="349814" y="129193"/>
                      <a:pt x="362117" y="104984"/>
                    </a:cubicBezTo>
                    <a:cubicBezTo>
                      <a:pt x="374420" y="80775"/>
                      <a:pt x="393074" y="35530"/>
                      <a:pt x="364499" y="16877"/>
                    </a:cubicBezTo>
                    <a:cubicBezTo>
                      <a:pt x="335924" y="-1776"/>
                      <a:pt x="247421" y="-188"/>
                      <a:pt x="202574" y="209"/>
                    </a:cubicBezTo>
                    <a:close/>
                  </a:path>
                </a:pathLst>
              </a:cu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zh-CN" altLang="en-US">
                  <a:solidFill>
                    <a:srgbClr val="FFFFFF"/>
                  </a:solidFill>
                  <a:latin typeface="Times New Roman"/>
                  <a:ea typeface="宋体"/>
                </a:endParaRPr>
              </a:p>
            </p:txBody>
          </p:sp>
          <p:sp>
            <p:nvSpPr>
              <p:cNvPr id="296" name="文本框 295">
                <a:extLst>
                  <a:ext uri="{FF2B5EF4-FFF2-40B4-BE49-F238E27FC236}">
                    <a16:creationId xmlns:a16="http://schemas.microsoft.com/office/drawing/2014/main" id="{FCDEAAFE-24BD-92E9-DA39-3899FF734A6F}"/>
                  </a:ext>
                </a:extLst>
              </p:cNvPr>
              <p:cNvSpPr txBox="1"/>
              <p:nvPr/>
            </p:nvSpPr>
            <p:spPr>
              <a:xfrm>
                <a:off x="2358983" y="3105879"/>
                <a:ext cx="398735" cy="360572"/>
              </a:xfrm>
              <a:prstGeom prst="rect">
                <a:avLst/>
              </a:prstGeom>
              <a:noFill/>
            </p:spPr>
            <p:txBody>
              <a:bodyPr wrap="none" rtlCol="0">
                <a:spAutoFit/>
              </a:bodyPr>
              <a:lstStyle/>
              <a:p>
                <a:pPr>
                  <a:defRPr/>
                </a:pPr>
                <a:r>
                  <a:rPr lang="en-US" altLang="zh-CN" sz="1200" i="1" dirty="0">
                    <a:solidFill>
                      <a:srgbClr val="000000"/>
                    </a:solidFill>
                    <a:latin typeface="Times New Roman" panose="02020603050405020304" pitchFamily="18" charset="0"/>
                    <a:ea typeface="宋体"/>
                    <a:cs typeface="Times New Roman" panose="02020603050405020304" pitchFamily="18" charset="0"/>
                  </a:rPr>
                  <a:t>e</a:t>
                </a:r>
                <a:r>
                  <a:rPr lang="en-US" altLang="zh-CN" sz="1200" baseline="-25000" dirty="0">
                    <a:solidFill>
                      <a:srgbClr val="000000"/>
                    </a:solidFill>
                    <a:latin typeface="Times New Roman" panose="02020603050405020304" pitchFamily="18" charset="0"/>
                    <a:ea typeface="宋体"/>
                    <a:cs typeface="Times New Roman" panose="02020603050405020304" pitchFamily="18" charset="0"/>
                  </a:rPr>
                  <a:t>3</a:t>
                </a:r>
                <a:endParaRPr lang="zh-CN" altLang="en-US" sz="1200" baseline="-25000" dirty="0">
                  <a:solidFill>
                    <a:srgbClr val="000000"/>
                  </a:solidFill>
                  <a:latin typeface="Times New Roman" panose="02020603050405020304" pitchFamily="18" charset="0"/>
                  <a:ea typeface="宋体"/>
                  <a:cs typeface="Times New Roman" panose="02020603050405020304" pitchFamily="18" charset="0"/>
                </a:endParaRPr>
              </a:p>
            </p:txBody>
          </p:sp>
          <p:sp>
            <p:nvSpPr>
              <p:cNvPr id="297" name="文本框 296">
                <a:extLst>
                  <a:ext uri="{FF2B5EF4-FFF2-40B4-BE49-F238E27FC236}">
                    <a16:creationId xmlns:a16="http://schemas.microsoft.com/office/drawing/2014/main" id="{7DA1B7C4-0DFD-34BB-A08C-23FEB4A1D749}"/>
                  </a:ext>
                </a:extLst>
              </p:cNvPr>
              <p:cNvSpPr txBox="1"/>
              <p:nvPr/>
            </p:nvSpPr>
            <p:spPr>
              <a:xfrm>
                <a:off x="2315474" y="2995138"/>
                <a:ext cx="442758" cy="360572"/>
              </a:xfrm>
              <a:prstGeom prst="rect">
                <a:avLst/>
              </a:prstGeom>
              <a:noFill/>
            </p:spPr>
            <p:txBody>
              <a:bodyPr wrap="none" rtlCol="0">
                <a:spAutoFit/>
              </a:bodyPr>
              <a:lstStyle/>
              <a:p>
                <a:pPr>
                  <a:defRPr/>
                </a:pPr>
                <a:r>
                  <a:rPr lang="en-US" altLang="zh-CN" sz="1200" i="1" dirty="0">
                    <a:solidFill>
                      <a:srgbClr val="0000FF"/>
                    </a:solidFill>
                    <a:latin typeface="Times New Roman" panose="02020603050405020304" pitchFamily="18" charset="0"/>
                    <a:ea typeface="宋体"/>
                    <a:cs typeface="Times New Roman" panose="02020603050405020304" pitchFamily="18" charset="0"/>
                  </a:rPr>
                  <a:t>w</a:t>
                </a:r>
                <a:r>
                  <a:rPr lang="en-US" altLang="zh-CN" sz="1200" baseline="-25000" dirty="0">
                    <a:solidFill>
                      <a:srgbClr val="0000FF"/>
                    </a:solidFill>
                    <a:latin typeface="Times New Roman" panose="02020603050405020304" pitchFamily="18" charset="0"/>
                    <a:ea typeface="宋体"/>
                    <a:cs typeface="Times New Roman" panose="02020603050405020304" pitchFamily="18" charset="0"/>
                  </a:rPr>
                  <a:t>3</a:t>
                </a:r>
                <a:endParaRPr lang="zh-CN" altLang="en-US" sz="1200" baseline="-25000" dirty="0">
                  <a:solidFill>
                    <a:srgbClr val="0000FF"/>
                  </a:solidFill>
                  <a:latin typeface="Times New Roman" panose="02020603050405020304" pitchFamily="18" charset="0"/>
                  <a:ea typeface="宋体"/>
                  <a:cs typeface="Times New Roman" panose="02020603050405020304" pitchFamily="18" charset="0"/>
                </a:endParaRPr>
              </a:p>
            </p:txBody>
          </p:sp>
          <p:sp>
            <p:nvSpPr>
              <p:cNvPr id="298" name="文本框 297">
                <a:extLst>
                  <a:ext uri="{FF2B5EF4-FFF2-40B4-BE49-F238E27FC236}">
                    <a16:creationId xmlns:a16="http://schemas.microsoft.com/office/drawing/2014/main" id="{CB98ED71-4599-CD45-659F-4D7623E39A8F}"/>
                  </a:ext>
                </a:extLst>
              </p:cNvPr>
              <p:cNvSpPr txBox="1"/>
              <p:nvPr/>
            </p:nvSpPr>
            <p:spPr>
              <a:xfrm>
                <a:off x="2493586" y="3268309"/>
                <a:ext cx="442758" cy="360572"/>
              </a:xfrm>
              <a:prstGeom prst="rect">
                <a:avLst/>
              </a:prstGeom>
              <a:noFill/>
            </p:spPr>
            <p:txBody>
              <a:bodyPr wrap="none" rtlCol="0">
                <a:spAutoFit/>
              </a:bodyPr>
              <a:lstStyle/>
              <a:p>
                <a:pPr>
                  <a:defRPr/>
                </a:pPr>
                <a:r>
                  <a:rPr lang="en-US" altLang="zh-CN" sz="1200" i="1" dirty="0">
                    <a:solidFill>
                      <a:srgbClr val="0000FF"/>
                    </a:solidFill>
                    <a:latin typeface="Times New Roman" panose="02020603050405020304" pitchFamily="18" charset="0"/>
                    <a:ea typeface="宋体"/>
                    <a:cs typeface="Times New Roman" panose="02020603050405020304" pitchFamily="18" charset="0"/>
                  </a:rPr>
                  <a:t>w</a:t>
                </a:r>
                <a:r>
                  <a:rPr lang="en-US" altLang="zh-CN" sz="1200" baseline="-25000" dirty="0">
                    <a:solidFill>
                      <a:srgbClr val="0000FF"/>
                    </a:solidFill>
                    <a:latin typeface="Times New Roman" panose="02020603050405020304" pitchFamily="18" charset="0"/>
                    <a:ea typeface="宋体"/>
                    <a:cs typeface="Times New Roman" panose="02020603050405020304" pitchFamily="18" charset="0"/>
                  </a:rPr>
                  <a:t>4</a:t>
                </a:r>
                <a:endParaRPr lang="zh-CN" altLang="en-US" sz="1200" baseline="-25000" dirty="0">
                  <a:solidFill>
                    <a:srgbClr val="0000FF"/>
                  </a:solidFill>
                  <a:latin typeface="Times New Roman" panose="02020603050405020304" pitchFamily="18" charset="0"/>
                  <a:ea typeface="宋体"/>
                  <a:cs typeface="Times New Roman" panose="02020603050405020304" pitchFamily="18" charset="0"/>
                </a:endParaRPr>
              </a:p>
            </p:txBody>
          </p:sp>
          <p:sp>
            <p:nvSpPr>
              <p:cNvPr id="299" name="文本框 298">
                <a:extLst>
                  <a:ext uri="{FF2B5EF4-FFF2-40B4-BE49-F238E27FC236}">
                    <a16:creationId xmlns:a16="http://schemas.microsoft.com/office/drawing/2014/main" id="{26FE5F76-7AD2-120A-13CB-CA392095C3A4}"/>
                  </a:ext>
                </a:extLst>
              </p:cNvPr>
              <p:cNvSpPr txBox="1"/>
              <p:nvPr/>
            </p:nvSpPr>
            <p:spPr>
              <a:xfrm>
                <a:off x="2596031" y="3819791"/>
                <a:ext cx="442758" cy="360572"/>
              </a:xfrm>
              <a:prstGeom prst="rect">
                <a:avLst/>
              </a:prstGeom>
              <a:noFill/>
            </p:spPr>
            <p:txBody>
              <a:bodyPr wrap="none" rtlCol="0">
                <a:spAutoFit/>
              </a:bodyPr>
              <a:lstStyle/>
              <a:p>
                <a:pPr>
                  <a:defRPr/>
                </a:pPr>
                <a:r>
                  <a:rPr lang="en-US" altLang="zh-CN" sz="1200" i="1" dirty="0">
                    <a:solidFill>
                      <a:srgbClr val="0000FF"/>
                    </a:solidFill>
                    <a:latin typeface="Times New Roman" panose="02020603050405020304" pitchFamily="18" charset="0"/>
                    <a:ea typeface="宋体"/>
                    <a:cs typeface="Times New Roman" panose="02020603050405020304" pitchFamily="18" charset="0"/>
                  </a:rPr>
                  <a:t>w</a:t>
                </a:r>
                <a:r>
                  <a:rPr lang="en-US" altLang="zh-CN" sz="1200" baseline="-25000" dirty="0">
                    <a:solidFill>
                      <a:srgbClr val="0000FF"/>
                    </a:solidFill>
                    <a:latin typeface="Times New Roman" panose="02020603050405020304" pitchFamily="18" charset="0"/>
                    <a:ea typeface="宋体"/>
                    <a:cs typeface="Times New Roman" panose="02020603050405020304" pitchFamily="18" charset="0"/>
                  </a:rPr>
                  <a:t>1</a:t>
                </a:r>
                <a:endParaRPr lang="zh-CN" altLang="en-US" sz="1200" baseline="-25000" dirty="0">
                  <a:solidFill>
                    <a:srgbClr val="0000FF"/>
                  </a:solidFill>
                  <a:latin typeface="Times New Roman" panose="02020603050405020304" pitchFamily="18" charset="0"/>
                  <a:ea typeface="宋体"/>
                  <a:cs typeface="Times New Roman" panose="02020603050405020304" pitchFamily="18" charset="0"/>
                </a:endParaRPr>
              </a:p>
            </p:txBody>
          </p:sp>
          <p:sp>
            <p:nvSpPr>
              <p:cNvPr id="300" name="文本框 299">
                <a:extLst>
                  <a:ext uri="{FF2B5EF4-FFF2-40B4-BE49-F238E27FC236}">
                    <a16:creationId xmlns:a16="http://schemas.microsoft.com/office/drawing/2014/main" id="{3CDE687D-59CE-3A7A-0476-1F539B959839}"/>
                  </a:ext>
                </a:extLst>
              </p:cNvPr>
              <p:cNvSpPr txBox="1"/>
              <p:nvPr/>
            </p:nvSpPr>
            <p:spPr>
              <a:xfrm>
                <a:off x="3318103" y="3961069"/>
                <a:ext cx="442758" cy="360572"/>
              </a:xfrm>
              <a:prstGeom prst="rect">
                <a:avLst/>
              </a:prstGeom>
              <a:noFill/>
            </p:spPr>
            <p:txBody>
              <a:bodyPr wrap="none" rtlCol="0">
                <a:spAutoFit/>
              </a:bodyPr>
              <a:lstStyle/>
              <a:p>
                <a:pPr>
                  <a:defRPr/>
                </a:pPr>
                <a:r>
                  <a:rPr lang="en-US" altLang="zh-CN" sz="1200" i="1" dirty="0">
                    <a:solidFill>
                      <a:srgbClr val="0000FF"/>
                    </a:solidFill>
                    <a:latin typeface="Times New Roman" panose="02020603050405020304" pitchFamily="18" charset="0"/>
                    <a:ea typeface="宋体"/>
                    <a:cs typeface="Times New Roman" panose="02020603050405020304" pitchFamily="18" charset="0"/>
                  </a:rPr>
                  <a:t>w</a:t>
                </a:r>
                <a:r>
                  <a:rPr lang="en-US" altLang="zh-CN" sz="1200" baseline="-25000" dirty="0">
                    <a:solidFill>
                      <a:srgbClr val="0000FF"/>
                    </a:solidFill>
                    <a:latin typeface="Times New Roman" panose="02020603050405020304" pitchFamily="18" charset="0"/>
                    <a:ea typeface="宋体"/>
                    <a:cs typeface="Times New Roman" panose="02020603050405020304" pitchFamily="18" charset="0"/>
                  </a:rPr>
                  <a:t>2</a:t>
                </a:r>
                <a:endParaRPr lang="zh-CN" altLang="en-US" sz="1200" baseline="-25000" dirty="0">
                  <a:solidFill>
                    <a:srgbClr val="0000FF"/>
                  </a:solidFill>
                  <a:latin typeface="Times New Roman" panose="02020603050405020304" pitchFamily="18" charset="0"/>
                  <a:ea typeface="宋体"/>
                  <a:cs typeface="Times New Roman" panose="02020603050405020304" pitchFamily="18" charset="0"/>
                </a:endParaRPr>
              </a:p>
            </p:txBody>
          </p:sp>
          <p:sp>
            <p:nvSpPr>
              <p:cNvPr id="301" name="文本框 300">
                <a:extLst>
                  <a:ext uri="{FF2B5EF4-FFF2-40B4-BE49-F238E27FC236}">
                    <a16:creationId xmlns:a16="http://schemas.microsoft.com/office/drawing/2014/main" id="{AAD444CF-0F50-9765-FEFE-DD2DB1C90944}"/>
                  </a:ext>
                </a:extLst>
              </p:cNvPr>
              <p:cNvSpPr txBox="1"/>
              <p:nvPr/>
            </p:nvSpPr>
            <p:spPr>
              <a:xfrm>
                <a:off x="2921853" y="4088135"/>
                <a:ext cx="442758" cy="360572"/>
              </a:xfrm>
              <a:prstGeom prst="rect">
                <a:avLst/>
              </a:prstGeom>
              <a:noFill/>
            </p:spPr>
            <p:txBody>
              <a:bodyPr wrap="none" rtlCol="0">
                <a:spAutoFit/>
              </a:bodyPr>
              <a:lstStyle/>
              <a:p>
                <a:pPr>
                  <a:defRPr/>
                </a:pPr>
                <a:r>
                  <a:rPr lang="en-US" altLang="zh-CN" sz="1200" i="1" dirty="0">
                    <a:solidFill>
                      <a:srgbClr val="0000FF"/>
                    </a:solidFill>
                    <a:latin typeface="Times New Roman" panose="02020603050405020304" pitchFamily="18" charset="0"/>
                    <a:ea typeface="宋体"/>
                    <a:cs typeface="Times New Roman" panose="02020603050405020304" pitchFamily="18" charset="0"/>
                  </a:rPr>
                  <a:t>w</a:t>
                </a:r>
                <a:r>
                  <a:rPr lang="en-US" altLang="zh-CN" sz="1200" baseline="-25000" dirty="0">
                    <a:solidFill>
                      <a:srgbClr val="0000FF"/>
                    </a:solidFill>
                    <a:latin typeface="Times New Roman" panose="02020603050405020304" pitchFamily="18" charset="0"/>
                    <a:ea typeface="宋体"/>
                    <a:cs typeface="Times New Roman" panose="02020603050405020304" pitchFamily="18" charset="0"/>
                  </a:rPr>
                  <a:t>3</a:t>
                </a:r>
                <a:endParaRPr lang="zh-CN" altLang="en-US" sz="1200" baseline="-25000" dirty="0">
                  <a:solidFill>
                    <a:srgbClr val="0000FF"/>
                  </a:solidFill>
                  <a:latin typeface="Times New Roman" panose="02020603050405020304" pitchFamily="18" charset="0"/>
                  <a:ea typeface="宋体"/>
                  <a:cs typeface="Times New Roman" panose="02020603050405020304" pitchFamily="18" charset="0"/>
                </a:endParaRPr>
              </a:p>
            </p:txBody>
          </p:sp>
          <p:sp>
            <p:nvSpPr>
              <p:cNvPr id="302" name="文本框 301">
                <a:extLst>
                  <a:ext uri="{FF2B5EF4-FFF2-40B4-BE49-F238E27FC236}">
                    <a16:creationId xmlns:a16="http://schemas.microsoft.com/office/drawing/2014/main" id="{108C8977-E020-EC5F-D7D2-BC2F047CF5F9}"/>
                  </a:ext>
                </a:extLst>
              </p:cNvPr>
              <p:cNvSpPr txBox="1"/>
              <p:nvPr/>
            </p:nvSpPr>
            <p:spPr>
              <a:xfrm>
                <a:off x="2246475" y="3998495"/>
                <a:ext cx="442758" cy="360572"/>
              </a:xfrm>
              <a:prstGeom prst="rect">
                <a:avLst/>
              </a:prstGeom>
              <a:noFill/>
            </p:spPr>
            <p:txBody>
              <a:bodyPr wrap="none" rtlCol="0">
                <a:spAutoFit/>
              </a:bodyPr>
              <a:lstStyle/>
              <a:p>
                <a:pPr>
                  <a:defRPr/>
                </a:pPr>
                <a:r>
                  <a:rPr lang="en-US" altLang="zh-CN" sz="1200" i="1" dirty="0">
                    <a:solidFill>
                      <a:srgbClr val="0000FF"/>
                    </a:solidFill>
                    <a:latin typeface="Times New Roman" panose="02020603050405020304" pitchFamily="18" charset="0"/>
                    <a:ea typeface="宋体"/>
                    <a:cs typeface="Times New Roman" panose="02020603050405020304" pitchFamily="18" charset="0"/>
                  </a:rPr>
                  <a:t>w</a:t>
                </a:r>
                <a:r>
                  <a:rPr lang="en-US" altLang="zh-CN" sz="1200" baseline="-25000" dirty="0">
                    <a:solidFill>
                      <a:srgbClr val="0000FF"/>
                    </a:solidFill>
                    <a:latin typeface="Times New Roman" panose="02020603050405020304" pitchFamily="18" charset="0"/>
                    <a:ea typeface="宋体"/>
                    <a:cs typeface="Times New Roman" panose="02020603050405020304" pitchFamily="18" charset="0"/>
                  </a:rPr>
                  <a:t>4</a:t>
                </a:r>
                <a:endParaRPr lang="zh-CN" altLang="en-US" sz="1200" baseline="-25000" dirty="0">
                  <a:solidFill>
                    <a:srgbClr val="0000FF"/>
                  </a:solidFill>
                  <a:latin typeface="Times New Roman" panose="02020603050405020304" pitchFamily="18" charset="0"/>
                  <a:ea typeface="宋体"/>
                  <a:cs typeface="Times New Roman" panose="02020603050405020304" pitchFamily="18" charset="0"/>
                </a:endParaRPr>
              </a:p>
            </p:txBody>
          </p:sp>
        </p:grpSp>
      </p:grpSp>
      <p:grpSp>
        <p:nvGrpSpPr>
          <p:cNvPr id="397" name="组合 396">
            <a:extLst>
              <a:ext uri="{FF2B5EF4-FFF2-40B4-BE49-F238E27FC236}">
                <a16:creationId xmlns:a16="http://schemas.microsoft.com/office/drawing/2014/main" id="{1DAC1759-CF77-577C-8BA9-9F00FFAF12B3}"/>
              </a:ext>
            </a:extLst>
          </p:cNvPr>
          <p:cNvGrpSpPr>
            <a:grpSpLocks noChangeAspect="1"/>
          </p:cNvGrpSpPr>
          <p:nvPr/>
        </p:nvGrpSpPr>
        <p:grpSpPr>
          <a:xfrm>
            <a:off x="5131741" y="4675921"/>
            <a:ext cx="2835994" cy="1492392"/>
            <a:chOff x="5430317" y="3694295"/>
            <a:chExt cx="3575569" cy="1447268"/>
          </a:xfrm>
        </p:grpSpPr>
        <p:sp>
          <p:nvSpPr>
            <p:cNvPr id="398" name="椭圆 397">
              <a:extLst>
                <a:ext uri="{FF2B5EF4-FFF2-40B4-BE49-F238E27FC236}">
                  <a16:creationId xmlns:a16="http://schemas.microsoft.com/office/drawing/2014/main" id="{65D163F8-BD23-63A6-BCA9-34B93AB3B069}"/>
                </a:ext>
              </a:extLst>
            </p:cNvPr>
            <p:cNvSpPr/>
            <p:nvPr/>
          </p:nvSpPr>
          <p:spPr>
            <a:xfrm>
              <a:off x="7626838" y="4751820"/>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399" name="椭圆 398">
              <a:extLst>
                <a:ext uri="{FF2B5EF4-FFF2-40B4-BE49-F238E27FC236}">
                  <a16:creationId xmlns:a16="http://schemas.microsoft.com/office/drawing/2014/main" id="{F231E097-85F0-8708-4C79-BD9B9D157BA0}"/>
                </a:ext>
              </a:extLst>
            </p:cNvPr>
            <p:cNvSpPr/>
            <p:nvPr/>
          </p:nvSpPr>
          <p:spPr>
            <a:xfrm>
              <a:off x="6750351" y="4648573"/>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0" name="椭圆 399">
              <a:extLst>
                <a:ext uri="{FF2B5EF4-FFF2-40B4-BE49-F238E27FC236}">
                  <a16:creationId xmlns:a16="http://schemas.microsoft.com/office/drawing/2014/main" id="{12EA962A-E2A5-0BCE-136C-F8A87561B749}"/>
                </a:ext>
              </a:extLst>
            </p:cNvPr>
            <p:cNvSpPr/>
            <p:nvPr/>
          </p:nvSpPr>
          <p:spPr>
            <a:xfrm>
              <a:off x="7548713" y="4521518"/>
              <a:ext cx="168947" cy="183941"/>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1" name="椭圆 400">
              <a:extLst>
                <a:ext uri="{FF2B5EF4-FFF2-40B4-BE49-F238E27FC236}">
                  <a16:creationId xmlns:a16="http://schemas.microsoft.com/office/drawing/2014/main" id="{92D707CE-C9DB-CD4E-803D-8ACF0EA32BEF}"/>
                </a:ext>
              </a:extLst>
            </p:cNvPr>
            <p:cNvSpPr/>
            <p:nvPr/>
          </p:nvSpPr>
          <p:spPr>
            <a:xfrm>
              <a:off x="7388276" y="4681235"/>
              <a:ext cx="168947" cy="183941"/>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2" name="椭圆 401">
              <a:extLst>
                <a:ext uri="{FF2B5EF4-FFF2-40B4-BE49-F238E27FC236}">
                  <a16:creationId xmlns:a16="http://schemas.microsoft.com/office/drawing/2014/main" id="{7B72C02C-BEAA-E5F4-1546-9942F3EDCBC6}"/>
                </a:ext>
              </a:extLst>
            </p:cNvPr>
            <p:cNvSpPr/>
            <p:nvPr/>
          </p:nvSpPr>
          <p:spPr>
            <a:xfrm>
              <a:off x="6914065" y="4764470"/>
              <a:ext cx="168947" cy="183941"/>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3" name="椭圆 402">
              <a:extLst>
                <a:ext uri="{FF2B5EF4-FFF2-40B4-BE49-F238E27FC236}">
                  <a16:creationId xmlns:a16="http://schemas.microsoft.com/office/drawing/2014/main" id="{33633C64-6E42-0CDB-F190-24216E31B864}"/>
                </a:ext>
              </a:extLst>
            </p:cNvPr>
            <p:cNvSpPr/>
            <p:nvPr/>
          </p:nvSpPr>
          <p:spPr>
            <a:xfrm>
              <a:off x="6959653" y="4538351"/>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4" name="椭圆 403">
              <a:extLst>
                <a:ext uri="{FF2B5EF4-FFF2-40B4-BE49-F238E27FC236}">
                  <a16:creationId xmlns:a16="http://schemas.microsoft.com/office/drawing/2014/main" id="{E97A85B7-9FDE-4917-64FC-6CA9C86BE6CB}"/>
                </a:ext>
              </a:extLst>
            </p:cNvPr>
            <p:cNvSpPr/>
            <p:nvPr/>
          </p:nvSpPr>
          <p:spPr>
            <a:xfrm>
              <a:off x="7100283" y="4740976"/>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5" name="椭圆 404">
              <a:extLst>
                <a:ext uri="{FF2B5EF4-FFF2-40B4-BE49-F238E27FC236}">
                  <a16:creationId xmlns:a16="http://schemas.microsoft.com/office/drawing/2014/main" id="{944B4BF0-334C-9EA8-DBEA-9F4D5D00B61C}"/>
                </a:ext>
              </a:extLst>
            </p:cNvPr>
            <p:cNvSpPr/>
            <p:nvPr/>
          </p:nvSpPr>
          <p:spPr>
            <a:xfrm>
              <a:off x="6293786" y="4351197"/>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6" name="椭圆 405">
              <a:extLst>
                <a:ext uri="{FF2B5EF4-FFF2-40B4-BE49-F238E27FC236}">
                  <a16:creationId xmlns:a16="http://schemas.microsoft.com/office/drawing/2014/main" id="{ABF54C63-26F1-7667-05CE-9B0E648A0AE5}"/>
                </a:ext>
              </a:extLst>
            </p:cNvPr>
            <p:cNvSpPr/>
            <p:nvPr/>
          </p:nvSpPr>
          <p:spPr>
            <a:xfrm>
              <a:off x="6282839" y="3968389"/>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7" name="椭圆 406">
              <a:extLst>
                <a:ext uri="{FF2B5EF4-FFF2-40B4-BE49-F238E27FC236}">
                  <a16:creationId xmlns:a16="http://schemas.microsoft.com/office/drawing/2014/main" id="{A9C9F0BC-D8B0-3F49-52B4-58CC4CA8F9B3}"/>
                </a:ext>
              </a:extLst>
            </p:cNvPr>
            <p:cNvSpPr/>
            <p:nvPr/>
          </p:nvSpPr>
          <p:spPr>
            <a:xfrm>
              <a:off x="6501822" y="3855008"/>
              <a:ext cx="168947" cy="183941"/>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8" name="椭圆 407">
              <a:extLst>
                <a:ext uri="{FF2B5EF4-FFF2-40B4-BE49-F238E27FC236}">
                  <a16:creationId xmlns:a16="http://schemas.microsoft.com/office/drawing/2014/main" id="{344DF40E-6F6E-D93C-DF4A-86EBD7E84BCF}"/>
                </a:ext>
              </a:extLst>
            </p:cNvPr>
            <p:cNvSpPr/>
            <p:nvPr/>
          </p:nvSpPr>
          <p:spPr>
            <a:xfrm>
              <a:off x="6454355" y="4057642"/>
              <a:ext cx="168947" cy="183941"/>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09" name="椭圆 408">
              <a:extLst>
                <a:ext uri="{FF2B5EF4-FFF2-40B4-BE49-F238E27FC236}">
                  <a16:creationId xmlns:a16="http://schemas.microsoft.com/office/drawing/2014/main" id="{0EAB9FBE-1A98-ABFA-F76B-A6751B3ABBEE}"/>
                </a:ext>
              </a:extLst>
            </p:cNvPr>
            <p:cNvSpPr/>
            <p:nvPr/>
          </p:nvSpPr>
          <p:spPr>
            <a:xfrm>
              <a:off x="6265065" y="3793881"/>
              <a:ext cx="491037" cy="500979"/>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10" name="椭圆 409">
              <a:extLst>
                <a:ext uri="{FF2B5EF4-FFF2-40B4-BE49-F238E27FC236}">
                  <a16:creationId xmlns:a16="http://schemas.microsoft.com/office/drawing/2014/main" id="{7AD93498-93F7-733A-00AC-5AD33971229B}"/>
                </a:ext>
              </a:extLst>
            </p:cNvPr>
            <p:cNvSpPr/>
            <p:nvPr/>
          </p:nvSpPr>
          <p:spPr>
            <a:xfrm rot="521320">
              <a:off x="6717502" y="4497027"/>
              <a:ext cx="602354" cy="550783"/>
            </a:xfrm>
            <a:prstGeom prst="ellipse">
              <a:avLst/>
            </a:prstGeom>
            <a:noFill/>
            <a:ln w="12700">
              <a:gradFill>
                <a:gsLst>
                  <a:gs pos="0">
                    <a:srgbClr val="FF0000"/>
                  </a:gs>
                  <a:gs pos="50000">
                    <a:schemeClr val="accent1">
                      <a:lumMod val="45000"/>
                      <a:lumOff val="55000"/>
                    </a:schemeClr>
                  </a:gs>
                  <a:gs pos="70000">
                    <a:schemeClr val="accent1">
                      <a:lumMod val="45000"/>
                      <a:lumOff val="55000"/>
                    </a:schemeClr>
                  </a:gs>
                  <a:gs pos="100000">
                    <a:srgbClr val="00B050"/>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11" name="椭圆 410">
              <a:extLst>
                <a:ext uri="{FF2B5EF4-FFF2-40B4-BE49-F238E27FC236}">
                  <a16:creationId xmlns:a16="http://schemas.microsoft.com/office/drawing/2014/main" id="{36C78C27-60DF-CDD9-D254-637D97095B34}"/>
                </a:ext>
              </a:extLst>
            </p:cNvPr>
            <p:cNvSpPr/>
            <p:nvPr/>
          </p:nvSpPr>
          <p:spPr>
            <a:xfrm>
              <a:off x="6242888" y="4304869"/>
              <a:ext cx="265953" cy="276598"/>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12" name="椭圆 411">
              <a:extLst>
                <a:ext uri="{FF2B5EF4-FFF2-40B4-BE49-F238E27FC236}">
                  <a16:creationId xmlns:a16="http://schemas.microsoft.com/office/drawing/2014/main" id="{69C6FE79-6457-2603-D583-21F70C82A3EB}"/>
                </a:ext>
              </a:extLst>
            </p:cNvPr>
            <p:cNvSpPr/>
            <p:nvPr/>
          </p:nvSpPr>
          <p:spPr>
            <a:xfrm>
              <a:off x="7349969" y="4490787"/>
              <a:ext cx="564082" cy="495121"/>
            </a:xfrm>
            <a:prstGeom prst="ellipse">
              <a:avLst/>
            </a:prstGeom>
            <a:noFill/>
            <a:ln w="127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13" name="椭圆 412">
              <a:extLst>
                <a:ext uri="{FF2B5EF4-FFF2-40B4-BE49-F238E27FC236}">
                  <a16:creationId xmlns:a16="http://schemas.microsoft.com/office/drawing/2014/main" id="{A9806C31-0FEA-EF8B-E086-2865790E99EC}"/>
                </a:ext>
              </a:extLst>
            </p:cNvPr>
            <p:cNvSpPr/>
            <p:nvPr/>
          </p:nvSpPr>
          <p:spPr>
            <a:xfrm rot="1449802">
              <a:off x="6145431" y="3694295"/>
              <a:ext cx="674696" cy="943055"/>
            </a:xfrm>
            <a:prstGeom prst="ellipse">
              <a:avLst/>
            </a:prstGeom>
            <a:noFill/>
            <a:ln w="158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14" name="椭圆 413">
              <a:extLst>
                <a:ext uri="{FF2B5EF4-FFF2-40B4-BE49-F238E27FC236}">
                  <a16:creationId xmlns:a16="http://schemas.microsoft.com/office/drawing/2014/main" id="{13F56B97-2646-F702-45EC-124329C36BB4}"/>
                </a:ext>
              </a:extLst>
            </p:cNvPr>
            <p:cNvSpPr/>
            <p:nvPr/>
          </p:nvSpPr>
          <p:spPr>
            <a:xfrm rot="5235984">
              <a:off x="6946581" y="4037465"/>
              <a:ext cx="716328" cy="1423133"/>
            </a:xfrm>
            <a:prstGeom prst="ellipse">
              <a:avLst/>
            </a:prstGeom>
            <a:noFill/>
            <a:ln w="15875">
              <a:gradFill>
                <a:gsLst>
                  <a:gs pos="0">
                    <a:srgbClr val="FF0000"/>
                  </a:gs>
                  <a:gs pos="8000">
                    <a:schemeClr val="accent1">
                      <a:lumMod val="45000"/>
                      <a:lumOff val="55000"/>
                    </a:schemeClr>
                  </a:gs>
                  <a:gs pos="30000">
                    <a:schemeClr val="accent6">
                      <a:lumMod val="50000"/>
                    </a:schemeClr>
                  </a:gs>
                  <a:gs pos="100000">
                    <a:schemeClr val="accent6">
                      <a:lumMod val="75000"/>
                    </a:schemeClr>
                  </a:gs>
                </a:gsLst>
                <a:lin ang="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15" name="椭圆 414">
              <a:extLst>
                <a:ext uri="{FF2B5EF4-FFF2-40B4-BE49-F238E27FC236}">
                  <a16:creationId xmlns:a16="http://schemas.microsoft.com/office/drawing/2014/main" id="{2EBCE918-457F-9DDD-1671-34CA4D977AE6}"/>
                </a:ext>
              </a:extLst>
            </p:cNvPr>
            <p:cNvSpPr/>
            <p:nvPr/>
          </p:nvSpPr>
          <p:spPr>
            <a:xfrm rot="20171744">
              <a:off x="5430317" y="3996382"/>
              <a:ext cx="662798" cy="1145181"/>
            </a:xfrm>
            <a:prstGeom prst="ellipse">
              <a:avLst/>
            </a:prstGeom>
            <a:noFill/>
            <a:ln w="158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16" name="椭圆 415">
              <a:extLst>
                <a:ext uri="{FF2B5EF4-FFF2-40B4-BE49-F238E27FC236}">
                  <a16:creationId xmlns:a16="http://schemas.microsoft.com/office/drawing/2014/main" id="{5B216AD5-7AB3-8575-78F1-09F372F92ECD}"/>
                </a:ext>
              </a:extLst>
            </p:cNvPr>
            <p:cNvSpPr/>
            <p:nvPr/>
          </p:nvSpPr>
          <p:spPr>
            <a:xfrm>
              <a:off x="5874817" y="4708558"/>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17" name="椭圆 416">
              <a:extLst>
                <a:ext uri="{FF2B5EF4-FFF2-40B4-BE49-F238E27FC236}">
                  <a16:creationId xmlns:a16="http://schemas.microsoft.com/office/drawing/2014/main" id="{6DD126F9-33E6-A028-E43E-DDF112FF6457}"/>
                </a:ext>
              </a:extLst>
            </p:cNvPr>
            <p:cNvSpPr/>
            <p:nvPr/>
          </p:nvSpPr>
          <p:spPr>
            <a:xfrm>
              <a:off x="5717837" y="4843567"/>
              <a:ext cx="168947" cy="183941"/>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18" name="椭圆 417">
              <a:extLst>
                <a:ext uri="{FF2B5EF4-FFF2-40B4-BE49-F238E27FC236}">
                  <a16:creationId xmlns:a16="http://schemas.microsoft.com/office/drawing/2014/main" id="{CACEBEE7-8A27-5CB2-F1A7-0E039865FE2F}"/>
                </a:ext>
              </a:extLst>
            </p:cNvPr>
            <p:cNvSpPr/>
            <p:nvPr/>
          </p:nvSpPr>
          <p:spPr>
            <a:xfrm rot="20667840">
              <a:off x="5444765" y="4124956"/>
              <a:ext cx="466699" cy="535827"/>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19" name="椭圆 418">
              <a:extLst>
                <a:ext uri="{FF2B5EF4-FFF2-40B4-BE49-F238E27FC236}">
                  <a16:creationId xmlns:a16="http://schemas.microsoft.com/office/drawing/2014/main" id="{D58FB242-2AE2-77DD-5F7C-E360A97A4642}"/>
                </a:ext>
              </a:extLst>
            </p:cNvPr>
            <p:cNvSpPr/>
            <p:nvPr/>
          </p:nvSpPr>
          <p:spPr>
            <a:xfrm rot="20876958">
              <a:off x="5654323" y="4642752"/>
              <a:ext cx="427149" cy="425201"/>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20" name="椭圆 419">
              <a:extLst>
                <a:ext uri="{FF2B5EF4-FFF2-40B4-BE49-F238E27FC236}">
                  <a16:creationId xmlns:a16="http://schemas.microsoft.com/office/drawing/2014/main" id="{031BD6FD-E5CF-9799-56BA-B56120755693}"/>
                </a:ext>
              </a:extLst>
            </p:cNvPr>
            <p:cNvSpPr/>
            <p:nvPr/>
          </p:nvSpPr>
          <p:spPr>
            <a:xfrm>
              <a:off x="5695813" y="4392867"/>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21" name="椭圆 420">
              <a:extLst>
                <a:ext uri="{FF2B5EF4-FFF2-40B4-BE49-F238E27FC236}">
                  <a16:creationId xmlns:a16="http://schemas.microsoft.com/office/drawing/2014/main" id="{CD68BEFE-DEEA-AD71-44ED-23467F3BA154}"/>
                </a:ext>
              </a:extLst>
            </p:cNvPr>
            <p:cNvSpPr/>
            <p:nvPr/>
          </p:nvSpPr>
          <p:spPr>
            <a:xfrm>
              <a:off x="5577937" y="4155223"/>
              <a:ext cx="168947" cy="183941"/>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422" name="椭圆 421">
              <a:extLst>
                <a:ext uri="{FF2B5EF4-FFF2-40B4-BE49-F238E27FC236}">
                  <a16:creationId xmlns:a16="http://schemas.microsoft.com/office/drawing/2014/main" id="{4D954FF3-3C71-631A-3046-6F8AE53F0A07}"/>
                </a:ext>
              </a:extLst>
            </p:cNvPr>
            <p:cNvSpPr/>
            <p:nvPr/>
          </p:nvSpPr>
          <p:spPr>
            <a:xfrm>
              <a:off x="5481106" y="4348285"/>
              <a:ext cx="168947" cy="183941"/>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cxnSp>
          <p:nvCxnSpPr>
            <p:cNvPr id="423" name="曲线连接符 1219">
              <a:extLst>
                <a:ext uri="{FF2B5EF4-FFF2-40B4-BE49-F238E27FC236}">
                  <a16:creationId xmlns:a16="http://schemas.microsoft.com/office/drawing/2014/main" id="{AFF72E07-3931-EC12-635D-7AC68DC5E882}"/>
                </a:ext>
              </a:extLst>
            </p:cNvPr>
            <p:cNvCxnSpPr>
              <a:cxnSpLocks/>
              <a:stCxn id="421" idx="6"/>
              <a:endCxn id="416" idx="7"/>
            </p:cNvCxnSpPr>
            <p:nvPr/>
          </p:nvCxnSpPr>
          <p:spPr>
            <a:xfrm>
              <a:off x="5746884" y="4247194"/>
              <a:ext cx="272139" cy="488304"/>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424" name="曲线连接符 1220">
              <a:extLst>
                <a:ext uri="{FF2B5EF4-FFF2-40B4-BE49-F238E27FC236}">
                  <a16:creationId xmlns:a16="http://schemas.microsoft.com/office/drawing/2014/main" id="{93A616BB-E6DD-0873-A4CC-A8C7E09BE466}"/>
                </a:ext>
              </a:extLst>
            </p:cNvPr>
            <p:cNvCxnSpPr>
              <a:cxnSpLocks/>
              <a:stCxn id="420" idx="3"/>
              <a:endCxn id="416" idx="2"/>
            </p:cNvCxnSpPr>
            <p:nvPr/>
          </p:nvCxnSpPr>
          <p:spPr>
            <a:xfrm rot="16200000" flipH="1">
              <a:off x="5672358" y="4598068"/>
              <a:ext cx="250657" cy="154265"/>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425" name="曲线连接符 1221">
              <a:extLst>
                <a:ext uri="{FF2B5EF4-FFF2-40B4-BE49-F238E27FC236}">
                  <a16:creationId xmlns:a16="http://schemas.microsoft.com/office/drawing/2014/main" id="{6188A4ED-5054-3D6F-5814-58F3B0E078BC}"/>
                </a:ext>
              </a:extLst>
            </p:cNvPr>
            <p:cNvCxnSpPr>
              <a:cxnSpLocks/>
              <a:stCxn id="422" idx="3"/>
              <a:endCxn id="417" idx="2"/>
            </p:cNvCxnSpPr>
            <p:nvPr/>
          </p:nvCxnSpPr>
          <p:spPr>
            <a:xfrm rot="16200000" flipH="1">
              <a:off x="5396717" y="4614417"/>
              <a:ext cx="430249" cy="211991"/>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426" name="曲线连接符 1222">
              <a:extLst>
                <a:ext uri="{FF2B5EF4-FFF2-40B4-BE49-F238E27FC236}">
                  <a16:creationId xmlns:a16="http://schemas.microsoft.com/office/drawing/2014/main" id="{D5F2B00D-F21D-87FB-2E35-622C13402237}"/>
                </a:ext>
              </a:extLst>
            </p:cNvPr>
            <p:cNvCxnSpPr>
              <a:cxnSpLocks/>
              <a:stCxn id="407" idx="1"/>
              <a:endCxn id="406" idx="1"/>
            </p:cNvCxnSpPr>
            <p:nvPr/>
          </p:nvCxnSpPr>
          <p:spPr>
            <a:xfrm rot="16200000" flipH="1" flipV="1">
              <a:off x="6360382" y="3829142"/>
              <a:ext cx="113382" cy="218983"/>
            </a:xfrm>
            <a:prstGeom prst="curvedConnector3">
              <a:avLst>
                <a:gd name="adj1" fmla="val -186819"/>
              </a:avLst>
            </a:prstGeom>
            <a:ln w="15875">
              <a:solidFill>
                <a:srgbClr val="FF000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427" name="曲线连接符 1223">
              <a:extLst>
                <a:ext uri="{FF2B5EF4-FFF2-40B4-BE49-F238E27FC236}">
                  <a16:creationId xmlns:a16="http://schemas.microsoft.com/office/drawing/2014/main" id="{F7335711-A308-68B5-8824-381F5FF999C8}"/>
                </a:ext>
              </a:extLst>
            </p:cNvPr>
            <p:cNvCxnSpPr>
              <a:cxnSpLocks/>
              <a:stCxn id="406" idx="2"/>
              <a:endCxn id="405" idx="2"/>
            </p:cNvCxnSpPr>
            <p:nvPr/>
          </p:nvCxnSpPr>
          <p:spPr>
            <a:xfrm rot="10800000" flipH="1" flipV="1">
              <a:off x="6282839" y="4060358"/>
              <a:ext cx="10948" cy="382810"/>
            </a:xfrm>
            <a:prstGeom prst="curvedConnector3">
              <a:avLst>
                <a:gd name="adj1" fmla="val -1088727"/>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428" name="曲线连接符 1224">
              <a:extLst>
                <a:ext uri="{FF2B5EF4-FFF2-40B4-BE49-F238E27FC236}">
                  <a16:creationId xmlns:a16="http://schemas.microsoft.com/office/drawing/2014/main" id="{427ECEF8-2BF6-1073-BD92-03DD54C0E3BA}"/>
                </a:ext>
              </a:extLst>
            </p:cNvPr>
            <p:cNvCxnSpPr>
              <a:cxnSpLocks/>
              <a:stCxn id="408" idx="6"/>
              <a:endCxn id="403" idx="1"/>
            </p:cNvCxnSpPr>
            <p:nvPr/>
          </p:nvCxnSpPr>
          <p:spPr>
            <a:xfrm>
              <a:off x="6623302" y="4149613"/>
              <a:ext cx="361093" cy="415676"/>
            </a:xfrm>
            <a:prstGeom prst="curvedConnector2">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429" name="曲线连接符 1225">
              <a:extLst>
                <a:ext uri="{FF2B5EF4-FFF2-40B4-BE49-F238E27FC236}">
                  <a16:creationId xmlns:a16="http://schemas.microsoft.com/office/drawing/2014/main" id="{346335BD-50DD-653D-EC0B-567A8ECFC883}"/>
                </a:ext>
              </a:extLst>
            </p:cNvPr>
            <p:cNvCxnSpPr>
              <a:cxnSpLocks/>
              <a:stCxn id="403" idx="0"/>
              <a:endCxn id="404" idx="7"/>
            </p:cNvCxnSpPr>
            <p:nvPr/>
          </p:nvCxnSpPr>
          <p:spPr>
            <a:xfrm rot="16200000" flipH="1">
              <a:off x="7029527" y="4552951"/>
              <a:ext cx="229561" cy="200360"/>
            </a:xfrm>
            <a:prstGeom prst="curvedConnector3">
              <a:avLst>
                <a:gd name="adj1" fmla="val -34127"/>
              </a:avLst>
            </a:prstGeom>
            <a:ln w="15875">
              <a:solidFill>
                <a:srgbClr val="FF0000"/>
              </a:solidFill>
              <a:prstDash val="dash"/>
              <a:headEnd type="none"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430" name="曲线连接符 1226">
              <a:extLst>
                <a:ext uri="{FF2B5EF4-FFF2-40B4-BE49-F238E27FC236}">
                  <a16:creationId xmlns:a16="http://schemas.microsoft.com/office/drawing/2014/main" id="{98D44235-E666-9A2F-9883-2E556500F827}"/>
                </a:ext>
              </a:extLst>
            </p:cNvPr>
            <p:cNvCxnSpPr>
              <a:cxnSpLocks/>
              <a:stCxn id="399" idx="0"/>
              <a:endCxn id="400" idx="1"/>
            </p:cNvCxnSpPr>
            <p:nvPr/>
          </p:nvCxnSpPr>
          <p:spPr>
            <a:xfrm rot="5400000" flipH="1" flipV="1">
              <a:off x="7154081" y="4229199"/>
              <a:ext cx="100117" cy="738629"/>
            </a:xfrm>
            <a:prstGeom prst="curvedConnector3">
              <a:avLst>
                <a:gd name="adj1" fmla="val 418569"/>
              </a:avLst>
            </a:prstGeom>
            <a:ln w="15875">
              <a:solidFill>
                <a:srgbClr val="00B05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431" name="曲线连接符 1227">
              <a:extLst>
                <a:ext uri="{FF2B5EF4-FFF2-40B4-BE49-F238E27FC236}">
                  <a16:creationId xmlns:a16="http://schemas.microsoft.com/office/drawing/2014/main" id="{8AD785D6-505A-192C-1142-4BECBF156B85}"/>
                </a:ext>
              </a:extLst>
            </p:cNvPr>
            <p:cNvCxnSpPr>
              <a:cxnSpLocks/>
              <a:stCxn id="400" idx="6"/>
              <a:endCxn id="398" idx="6"/>
            </p:cNvCxnSpPr>
            <p:nvPr/>
          </p:nvCxnSpPr>
          <p:spPr>
            <a:xfrm>
              <a:off x="7717660" y="4613490"/>
              <a:ext cx="78125" cy="230301"/>
            </a:xfrm>
            <a:prstGeom prst="curvedConnector3">
              <a:avLst>
                <a:gd name="adj1" fmla="val 343171"/>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432" name="曲线连接符 1229">
              <a:extLst>
                <a:ext uri="{FF2B5EF4-FFF2-40B4-BE49-F238E27FC236}">
                  <a16:creationId xmlns:a16="http://schemas.microsoft.com/office/drawing/2014/main" id="{B91E6A9B-D317-0538-EFE2-CE73394C1D9C}"/>
                </a:ext>
              </a:extLst>
            </p:cNvPr>
            <p:cNvCxnSpPr>
              <a:cxnSpLocks/>
              <a:stCxn id="402" idx="4"/>
              <a:endCxn id="401" idx="4"/>
            </p:cNvCxnSpPr>
            <p:nvPr/>
          </p:nvCxnSpPr>
          <p:spPr>
            <a:xfrm rot="5400000" flipH="1" flipV="1">
              <a:off x="7194027" y="4669687"/>
              <a:ext cx="83234" cy="474213"/>
            </a:xfrm>
            <a:prstGeom prst="curvedConnector3">
              <a:avLst>
                <a:gd name="adj1" fmla="val -134054"/>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433" name="直线连接符 1230">
              <a:extLst>
                <a:ext uri="{FF2B5EF4-FFF2-40B4-BE49-F238E27FC236}">
                  <a16:creationId xmlns:a16="http://schemas.microsoft.com/office/drawing/2014/main" id="{352068FD-D7E0-E7FE-3AB3-AEB874034BDB}"/>
                </a:ext>
              </a:extLst>
            </p:cNvPr>
            <p:cNvCxnSpPr>
              <a:cxnSpLocks/>
            </p:cNvCxnSpPr>
            <p:nvPr/>
          </p:nvCxnSpPr>
          <p:spPr>
            <a:xfrm>
              <a:off x="5712584" y="4319443"/>
              <a:ext cx="35204" cy="8804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4" name="直线连接符 1248">
              <a:extLst>
                <a:ext uri="{FF2B5EF4-FFF2-40B4-BE49-F238E27FC236}">
                  <a16:creationId xmlns:a16="http://schemas.microsoft.com/office/drawing/2014/main" id="{6C42D5B5-78A2-075F-0796-D5F50656442C}"/>
                </a:ext>
              </a:extLst>
            </p:cNvPr>
            <p:cNvCxnSpPr>
              <a:cxnSpLocks/>
            </p:cNvCxnSpPr>
            <p:nvPr/>
          </p:nvCxnSpPr>
          <p:spPr>
            <a:xfrm flipV="1">
              <a:off x="6433985" y="3971086"/>
              <a:ext cx="74779" cy="4834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5" name="直线连接符 1261">
              <a:extLst>
                <a:ext uri="{FF2B5EF4-FFF2-40B4-BE49-F238E27FC236}">
                  <a16:creationId xmlns:a16="http://schemas.microsoft.com/office/drawing/2014/main" id="{B9E98042-09F0-F772-72F8-7F0908AEFAC8}"/>
                </a:ext>
              </a:extLst>
            </p:cNvPr>
            <p:cNvCxnSpPr>
              <a:cxnSpLocks/>
            </p:cNvCxnSpPr>
            <p:nvPr/>
          </p:nvCxnSpPr>
          <p:spPr>
            <a:xfrm>
              <a:off x="7093412" y="4697264"/>
              <a:ext cx="41248" cy="64879"/>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6" name="直线连接符 1264">
              <a:extLst>
                <a:ext uri="{FF2B5EF4-FFF2-40B4-BE49-F238E27FC236}">
                  <a16:creationId xmlns:a16="http://schemas.microsoft.com/office/drawing/2014/main" id="{EB9BCADE-69E4-2EFB-3E67-E378C9DAE129}"/>
                </a:ext>
              </a:extLst>
            </p:cNvPr>
            <p:cNvCxnSpPr>
              <a:cxnSpLocks/>
            </p:cNvCxnSpPr>
            <p:nvPr/>
          </p:nvCxnSpPr>
          <p:spPr>
            <a:xfrm flipH="1" flipV="1">
              <a:off x="7649693" y="4700139"/>
              <a:ext cx="23995" cy="63099"/>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437" name="右箭头 1315">
              <a:extLst>
                <a:ext uri="{FF2B5EF4-FFF2-40B4-BE49-F238E27FC236}">
                  <a16:creationId xmlns:a16="http://schemas.microsoft.com/office/drawing/2014/main" id="{92155A64-980D-F287-CDBD-1F8A23AE1BA5}"/>
                </a:ext>
              </a:extLst>
            </p:cNvPr>
            <p:cNvSpPr/>
            <p:nvPr/>
          </p:nvSpPr>
          <p:spPr>
            <a:xfrm>
              <a:off x="6200151" y="4871917"/>
              <a:ext cx="391789" cy="142702"/>
            </a:xfrm>
            <a:prstGeom prst="rightArrow">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38" name="右箭头 1316">
              <a:extLst>
                <a:ext uri="{FF2B5EF4-FFF2-40B4-BE49-F238E27FC236}">
                  <a16:creationId xmlns:a16="http://schemas.microsoft.com/office/drawing/2014/main" id="{3EEF04D0-3274-0002-B596-214530FEFB58}"/>
                </a:ext>
              </a:extLst>
            </p:cNvPr>
            <p:cNvSpPr/>
            <p:nvPr/>
          </p:nvSpPr>
          <p:spPr>
            <a:xfrm rot="16200000">
              <a:off x="7589399" y="4180955"/>
              <a:ext cx="256757" cy="150233"/>
            </a:xfrm>
            <a:prstGeom prst="rightArrow">
              <a:avLst/>
            </a:prstGeom>
            <a:no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39" name="右箭头 1317">
              <a:extLst>
                <a:ext uri="{FF2B5EF4-FFF2-40B4-BE49-F238E27FC236}">
                  <a16:creationId xmlns:a16="http://schemas.microsoft.com/office/drawing/2014/main" id="{B1FE7A9C-C4CC-D6BF-B1A5-95D293EF1C81}"/>
                </a:ext>
              </a:extLst>
            </p:cNvPr>
            <p:cNvSpPr/>
            <p:nvPr/>
          </p:nvSpPr>
          <p:spPr>
            <a:xfrm>
              <a:off x="6889543" y="3871499"/>
              <a:ext cx="288284" cy="167449"/>
            </a:xfrm>
            <a:prstGeom prst="rightArrow">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440" name="文本框 439">
              <a:extLst>
                <a:ext uri="{FF2B5EF4-FFF2-40B4-BE49-F238E27FC236}">
                  <a16:creationId xmlns:a16="http://schemas.microsoft.com/office/drawing/2014/main" id="{A8FDE1A8-0CAF-98BF-BD88-F190F05A4D08}"/>
                </a:ext>
              </a:extLst>
            </p:cNvPr>
            <p:cNvSpPr txBox="1"/>
            <p:nvPr/>
          </p:nvSpPr>
          <p:spPr>
            <a:xfrm>
              <a:off x="7120906" y="3774325"/>
              <a:ext cx="1884980" cy="328317"/>
            </a:xfrm>
            <a:prstGeom prst="rect">
              <a:avLst/>
            </a:prstGeom>
            <a:noFill/>
          </p:spPr>
          <p:txBody>
            <a:bodyPr wrap="square" rtlCol="0">
              <a:spAutoFit/>
            </a:bodyPr>
            <a:lstStyle/>
            <a:p>
              <a:pPr algn="ctr"/>
              <a:r>
                <a:rPr kumimoji="1" lang="zh-CN" altLang="en-US" sz="1600" b="1" dirty="0">
                  <a:latin typeface="微软雅黑" panose="020B0503020204020204" pitchFamily="34" charset="-122"/>
                  <a:ea typeface="微软雅黑" panose="020B0503020204020204" pitchFamily="34" charset="-122"/>
                </a:rPr>
                <a:t>高阶关系穿透</a:t>
              </a:r>
            </a:p>
          </p:txBody>
        </p:sp>
      </p:grpSp>
      <p:grpSp>
        <p:nvGrpSpPr>
          <p:cNvPr id="3" name="组合 2">
            <a:extLst>
              <a:ext uri="{FF2B5EF4-FFF2-40B4-BE49-F238E27FC236}">
                <a16:creationId xmlns:a16="http://schemas.microsoft.com/office/drawing/2014/main" id="{9D9A2957-E4D9-6CC3-9A14-D6727A6D56FE}"/>
              </a:ext>
            </a:extLst>
          </p:cNvPr>
          <p:cNvGrpSpPr/>
          <p:nvPr/>
        </p:nvGrpSpPr>
        <p:grpSpPr>
          <a:xfrm>
            <a:off x="3039586" y="3566172"/>
            <a:ext cx="7069614" cy="400110"/>
            <a:chOff x="467542" y="1384734"/>
            <a:chExt cx="7069614" cy="400110"/>
          </a:xfrm>
        </p:grpSpPr>
        <p:sp>
          <p:nvSpPr>
            <p:cNvPr id="26" name="矩形 25">
              <a:extLst>
                <a:ext uri="{FF2B5EF4-FFF2-40B4-BE49-F238E27FC236}">
                  <a16:creationId xmlns:a16="http://schemas.microsoft.com/office/drawing/2014/main" id="{62FA6B8B-3CDA-5C87-9A36-771A4009981F}"/>
                </a:ext>
              </a:extLst>
            </p:cNvPr>
            <p:cNvSpPr/>
            <p:nvPr/>
          </p:nvSpPr>
          <p:spPr>
            <a:xfrm>
              <a:off x="633549" y="1384734"/>
              <a:ext cx="6903607" cy="400110"/>
            </a:xfrm>
            <a:prstGeom prst="rect">
              <a:avLst/>
            </a:prstGeom>
          </p:spPr>
          <p:txBody>
            <a:bodyPr wrap="square">
              <a:spAutoFit/>
            </a:bodyPr>
            <a:lstStyle/>
            <a:p>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欺诈团伙识别：基于渐近计算的时序凝聚子图挖掘</a:t>
              </a:r>
              <a:endPar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7" name="组合 26">
              <a:extLst>
                <a:ext uri="{FF2B5EF4-FFF2-40B4-BE49-F238E27FC236}">
                  <a16:creationId xmlns:a16="http://schemas.microsoft.com/office/drawing/2014/main" id="{41C97F41-9E06-9281-2E2F-0F1B62049B36}"/>
                </a:ext>
              </a:extLst>
            </p:cNvPr>
            <p:cNvGrpSpPr>
              <a:grpSpLocks noChangeAspect="1"/>
            </p:cNvGrpSpPr>
            <p:nvPr/>
          </p:nvGrpSpPr>
          <p:grpSpPr>
            <a:xfrm>
              <a:off x="467542" y="1493585"/>
              <a:ext cx="223143" cy="216000"/>
              <a:chOff x="399602" y="2619266"/>
              <a:chExt cx="334713" cy="324000"/>
            </a:xfrm>
          </p:grpSpPr>
          <p:sp>
            <p:nvSpPr>
              <p:cNvPr id="28" name="椭圆 27">
                <a:extLst>
                  <a:ext uri="{FF2B5EF4-FFF2-40B4-BE49-F238E27FC236}">
                    <a16:creationId xmlns:a16="http://schemas.microsoft.com/office/drawing/2014/main" id="{789E64B4-DC2D-E644-5987-BE277CCE162A}"/>
                  </a:ext>
                </a:extLst>
              </p:cNvPr>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右箭头 315">
                <a:extLst>
                  <a:ext uri="{FF2B5EF4-FFF2-40B4-BE49-F238E27FC236}">
                    <a16:creationId xmlns:a16="http://schemas.microsoft.com/office/drawing/2014/main" id="{EB77DBD6-D614-78B8-8762-DF4F2E2A704C}"/>
                  </a:ext>
                </a:extLst>
              </p:cNvPr>
              <p:cNvSpPr/>
              <p:nvPr/>
            </p:nvSpPr>
            <p:spPr>
              <a:xfrm>
                <a:off x="399602" y="2696702"/>
                <a:ext cx="324002"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4" name="组合 3">
            <a:extLst>
              <a:ext uri="{FF2B5EF4-FFF2-40B4-BE49-F238E27FC236}">
                <a16:creationId xmlns:a16="http://schemas.microsoft.com/office/drawing/2014/main" id="{4CC0BE6D-7496-E240-BAD0-4AB3BD47DBC9}"/>
              </a:ext>
            </a:extLst>
          </p:cNvPr>
          <p:cNvGrpSpPr/>
          <p:nvPr/>
        </p:nvGrpSpPr>
        <p:grpSpPr>
          <a:xfrm>
            <a:off x="3039587" y="3966132"/>
            <a:ext cx="7271101" cy="411779"/>
            <a:chOff x="467542" y="1783933"/>
            <a:chExt cx="8045611" cy="411779"/>
          </a:xfrm>
        </p:grpSpPr>
        <p:sp>
          <p:nvSpPr>
            <p:cNvPr id="15" name="矩形 14">
              <a:extLst>
                <a:ext uri="{FF2B5EF4-FFF2-40B4-BE49-F238E27FC236}">
                  <a16:creationId xmlns:a16="http://schemas.microsoft.com/office/drawing/2014/main" id="{6DF9F5B5-6E71-4D69-3208-F28C447180C0}"/>
                </a:ext>
              </a:extLst>
            </p:cNvPr>
            <p:cNvSpPr/>
            <p:nvPr/>
          </p:nvSpPr>
          <p:spPr>
            <a:xfrm>
              <a:off x="633550" y="1783933"/>
              <a:ext cx="7879603" cy="411779"/>
            </a:xfrm>
            <a:prstGeom prst="rect">
              <a:avLst/>
            </a:prstGeom>
          </p:spPr>
          <p:txBody>
            <a:bodyPr wrap="square">
              <a:spAutoFit/>
            </a:bodyPr>
            <a:lstStyle/>
            <a:p>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高阶关系穿透：基于高阶子图的规则挖掘与超边推理方法</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7" name="组合 16">
              <a:extLst>
                <a:ext uri="{FF2B5EF4-FFF2-40B4-BE49-F238E27FC236}">
                  <a16:creationId xmlns:a16="http://schemas.microsoft.com/office/drawing/2014/main" id="{A4AC3243-06C3-750C-2A9B-ECD4660BEAB2}"/>
                </a:ext>
              </a:extLst>
            </p:cNvPr>
            <p:cNvGrpSpPr>
              <a:grpSpLocks noChangeAspect="1"/>
            </p:cNvGrpSpPr>
            <p:nvPr/>
          </p:nvGrpSpPr>
          <p:grpSpPr>
            <a:xfrm>
              <a:off x="467542" y="1891564"/>
              <a:ext cx="223143" cy="216000"/>
              <a:chOff x="399602" y="2659022"/>
              <a:chExt cx="334713" cy="324000"/>
            </a:xfrm>
          </p:grpSpPr>
          <p:sp>
            <p:nvSpPr>
              <p:cNvPr id="18" name="椭圆 17">
                <a:extLst>
                  <a:ext uri="{FF2B5EF4-FFF2-40B4-BE49-F238E27FC236}">
                    <a16:creationId xmlns:a16="http://schemas.microsoft.com/office/drawing/2014/main" id="{A3991E5F-78CB-2785-9190-14B9456C0B1D}"/>
                  </a:ext>
                </a:extLst>
              </p:cNvPr>
              <p:cNvSpPr/>
              <p:nvPr/>
            </p:nvSpPr>
            <p:spPr>
              <a:xfrm>
                <a:off x="410315" y="2659022"/>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右箭头 311">
                <a:extLst>
                  <a:ext uri="{FF2B5EF4-FFF2-40B4-BE49-F238E27FC236}">
                    <a16:creationId xmlns:a16="http://schemas.microsoft.com/office/drawing/2014/main" id="{2B6DAC77-C6FC-EF6A-B93B-6360BCC4F73D}"/>
                  </a:ext>
                </a:extLst>
              </p:cNvPr>
              <p:cNvSpPr/>
              <p:nvPr/>
            </p:nvSpPr>
            <p:spPr>
              <a:xfrm>
                <a:off x="399602" y="2737646"/>
                <a:ext cx="324002"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grpSp>
        <p:nvGrpSpPr>
          <p:cNvPr id="7" name="组合 6">
            <a:extLst>
              <a:ext uri="{FF2B5EF4-FFF2-40B4-BE49-F238E27FC236}">
                <a16:creationId xmlns:a16="http://schemas.microsoft.com/office/drawing/2014/main" id="{CB20992D-C099-D229-1C8B-ABFF931A92B7}"/>
              </a:ext>
            </a:extLst>
          </p:cNvPr>
          <p:cNvGrpSpPr/>
          <p:nvPr/>
        </p:nvGrpSpPr>
        <p:grpSpPr>
          <a:xfrm>
            <a:off x="1881313" y="3737531"/>
            <a:ext cx="1013374" cy="461665"/>
            <a:chOff x="351265" y="1583390"/>
            <a:chExt cx="1013374" cy="461665"/>
          </a:xfrm>
        </p:grpSpPr>
        <p:sp>
          <p:nvSpPr>
            <p:cNvPr id="13" name="矩形: 圆角 19">
              <a:extLst>
                <a:ext uri="{FF2B5EF4-FFF2-40B4-BE49-F238E27FC236}">
                  <a16:creationId xmlns:a16="http://schemas.microsoft.com/office/drawing/2014/main" id="{49E3C800-F03A-51D4-CC17-5EDB98BC4D42}"/>
                </a:ext>
              </a:extLst>
            </p:cNvPr>
            <p:cNvSpPr/>
            <p:nvPr/>
          </p:nvSpPr>
          <p:spPr>
            <a:xfrm>
              <a:off x="351265" y="1635197"/>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spc="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a:extLst>
                <a:ext uri="{FF2B5EF4-FFF2-40B4-BE49-F238E27FC236}">
                  <a16:creationId xmlns:a16="http://schemas.microsoft.com/office/drawing/2014/main" id="{E9CD5C0D-5041-A5DC-4F55-BC49387B91FB}"/>
                </a:ext>
              </a:extLst>
            </p:cNvPr>
            <p:cNvSpPr/>
            <p:nvPr/>
          </p:nvSpPr>
          <p:spPr>
            <a:xfrm>
              <a:off x="404267" y="1583390"/>
              <a:ext cx="960371" cy="461665"/>
            </a:xfrm>
            <a:prstGeom prst="rect">
              <a:avLst/>
            </a:prstGeom>
          </p:spPr>
          <p:txBody>
            <a:bodyPr wrap="square">
              <a:spAutoFit/>
            </a:bodyPr>
            <a:lstStyle/>
            <a:p>
              <a:pPr algn="ctr">
                <a:defRPr/>
              </a:pPr>
              <a:r>
                <a:rPr lang="zh-CN" altLang="en-US" sz="2400" b="1" spc="600"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贡献</a:t>
              </a:r>
              <a:endParaRPr lang="zh-CN" altLang="en-US" sz="2400" b="1" spc="600" dirty="0">
                <a:solidFill>
                  <a:srgbClr val="01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矩形 19">
            <a:extLst>
              <a:ext uri="{FF2B5EF4-FFF2-40B4-BE49-F238E27FC236}">
                <a16:creationId xmlns:a16="http://schemas.microsoft.com/office/drawing/2014/main" id="{6A2D15E8-1DD3-7D5F-C3D4-BA3BCB56DB13}"/>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金融</a:t>
            </a:r>
          </a:p>
        </p:txBody>
      </p:sp>
      <p:grpSp>
        <p:nvGrpSpPr>
          <p:cNvPr id="59" name="组合 58">
            <a:extLst>
              <a:ext uri="{FF2B5EF4-FFF2-40B4-BE49-F238E27FC236}">
                <a16:creationId xmlns:a16="http://schemas.microsoft.com/office/drawing/2014/main" id="{943C82EA-5BA7-DBF2-418E-A9F317FA794D}"/>
              </a:ext>
            </a:extLst>
          </p:cNvPr>
          <p:cNvGrpSpPr/>
          <p:nvPr/>
        </p:nvGrpSpPr>
        <p:grpSpPr>
          <a:xfrm>
            <a:off x="3865441" y="1669953"/>
            <a:ext cx="3118908" cy="1849961"/>
            <a:chOff x="1950658" y="1749155"/>
            <a:chExt cx="3118908" cy="1849961"/>
          </a:xfrm>
        </p:grpSpPr>
        <p:grpSp>
          <p:nvGrpSpPr>
            <p:cNvPr id="57" name="组合 56">
              <a:extLst>
                <a:ext uri="{FF2B5EF4-FFF2-40B4-BE49-F238E27FC236}">
                  <a16:creationId xmlns:a16="http://schemas.microsoft.com/office/drawing/2014/main" id="{9BA471CD-F7F6-946B-68E8-407D7F7C5053}"/>
                </a:ext>
              </a:extLst>
            </p:cNvPr>
            <p:cNvGrpSpPr/>
            <p:nvPr/>
          </p:nvGrpSpPr>
          <p:grpSpPr>
            <a:xfrm>
              <a:off x="1950658" y="1749155"/>
              <a:ext cx="3118908" cy="1602769"/>
              <a:chOff x="1950658" y="1640946"/>
              <a:chExt cx="3118908" cy="1602769"/>
            </a:xfrm>
          </p:grpSpPr>
          <p:sp>
            <p:nvSpPr>
              <p:cNvPr id="21" name="矩形 47">
                <a:extLst>
                  <a:ext uri="{FF2B5EF4-FFF2-40B4-BE49-F238E27FC236}">
                    <a16:creationId xmlns:a16="http://schemas.microsoft.com/office/drawing/2014/main" id="{FC45BFAE-A0D3-FF52-8AE6-A1CDDAD8800A}"/>
                  </a:ext>
                </a:extLst>
              </p:cNvPr>
              <p:cNvSpPr/>
              <p:nvPr/>
            </p:nvSpPr>
            <p:spPr>
              <a:xfrm>
                <a:off x="1953186" y="1653005"/>
                <a:ext cx="1508786" cy="5043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信用担保关系</a:t>
                </a:r>
                <a:endParaRPr lang="en-US" altLang="zh-CN"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a:p>
                <a:pPr algn="ctr"/>
                <a:r>
                  <a:rPr lang="en-US" altLang="zh-CN"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a:t>
                </a:r>
                <a:r>
                  <a:rPr lang="zh-CN" altLang="en-US"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三元关系</a:t>
                </a:r>
                <a:r>
                  <a:rPr lang="en-US" altLang="zh-CN"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a:t>
                </a:r>
                <a:endParaRPr lang="zh-CN" altLang="en-US"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22" name="Group 5">
                <a:extLst>
                  <a:ext uri="{FF2B5EF4-FFF2-40B4-BE49-F238E27FC236}">
                    <a16:creationId xmlns:a16="http://schemas.microsoft.com/office/drawing/2014/main" id="{002F4B5D-541B-B9FF-F49B-A6BF3C902ABE}"/>
                  </a:ext>
                </a:extLst>
              </p:cNvPr>
              <p:cNvGrpSpPr>
                <a:grpSpLocks noChangeAspect="1"/>
              </p:cNvGrpSpPr>
              <p:nvPr/>
            </p:nvGrpSpPr>
            <p:grpSpPr>
              <a:xfrm>
                <a:off x="1950658" y="2072688"/>
                <a:ext cx="3118908" cy="1171027"/>
                <a:chOff x="409167" y="3873068"/>
                <a:chExt cx="3295420" cy="1234131"/>
              </a:xfrm>
            </p:grpSpPr>
            <p:grpSp>
              <p:nvGrpSpPr>
                <p:cNvPr id="23" name="组合 195">
                  <a:extLst>
                    <a:ext uri="{FF2B5EF4-FFF2-40B4-BE49-F238E27FC236}">
                      <a16:creationId xmlns:a16="http://schemas.microsoft.com/office/drawing/2014/main" id="{F4FF6FE8-8CBA-C941-7966-88B74E749262}"/>
                    </a:ext>
                  </a:extLst>
                </p:cNvPr>
                <p:cNvGrpSpPr/>
                <p:nvPr/>
              </p:nvGrpSpPr>
              <p:grpSpPr>
                <a:xfrm>
                  <a:off x="2099093" y="3895782"/>
                  <a:ext cx="1605494" cy="1211417"/>
                  <a:chOff x="4292733" y="1190807"/>
                  <a:chExt cx="1236202" cy="944547"/>
                </a:xfrm>
              </p:grpSpPr>
              <p:sp>
                <p:nvSpPr>
                  <p:cNvPr id="41" name="圆角矩形 196">
                    <a:extLst>
                      <a:ext uri="{FF2B5EF4-FFF2-40B4-BE49-F238E27FC236}">
                        <a16:creationId xmlns:a16="http://schemas.microsoft.com/office/drawing/2014/main" id="{11E2D169-3125-B0AE-102F-CA3A44F9E04A}"/>
                      </a:ext>
                    </a:extLst>
                  </p:cNvPr>
                  <p:cNvSpPr/>
                  <p:nvPr/>
                </p:nvSpPr>
                <p:spPr>
                  <a:xfrm>
                    <a:off x="4292733" y="1190807"/>
                    <a:ext cx="1223531" cy="908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icrosoft YaHei" panose="020B0503020204020204" pitchFamily="34" charset="-122"/>
                      <a:ea typeface="Microsoft YaHei" panose="020B0503020204020204" pitchFamily="34" charset="-122"/>
                    </a:endParaRPr>
                  </a:p>
                </p:txBody>
              </p:sp>
              <p:grpSp>
                <p:nvGrpSpPr>
                  <p:cNvPr id="42" name="组合 197">
                    <a:extLst>
                      <a:ext uri="{FF2B5EF4-FFF2-40B4-BE49-F238E27FC236}">
                        <a16:creationId xmlns:a16="http://schemas.microsoft.com/office/drawing/2014/main" id="{6CE84215-5BAF-2577-EF57-106F0D7EAD86}"/>
                      </a:ext>
                    </a:extLst>
                  </p:cNvPr>
                  <p:cNvGrpSpPr/>
                  <p:nvPr/>
                </p:nvGrpSpPr>
                <p:grpSpPr>
                  <a:xfrm>
                    <a:off x="4357384" y="1222450"/>
                    <a:ext cx="1171551" cy="912904"/>
                    <a:chOff x="4602422" y="868141"/>
                    <a:chExt cx="1171551" cy="1417362"/>
                  </a:xfrm>
                </p:grpSpPr>
                <p:cxnSp>
                  <p:nvCxnSpPr>
                    <p:cNvPr id="43" name="直接连接符 929">
                      <a:extLst>
                        <a:ext uri="{FF2B5EF4-FFF2-40B4-BE49-F238E27FC236}">
                          <a16:creationId xmlns:a16="http://schemas.microsoft.com/office/drawing/2014/main" id="{8C49CD46-32E4-4B27-C853-A4A597791356}"/>
                        </a:ext>
                      </a:extLst>
                    </p:cNvPr>
                    <p:cNvCxnSpPr>
                      <a:cxnSpLocks/>
                    </p:cNvCxnSpPr>
                    <p:nvPr/>
                  </p:nvCxnSpPr>
                  <p:spPr bwMode="auto">
                    <a:xfrm flipH="1">
                      <a:off x="5055735" y="1035569"/>
                      <a:ext cx="396151" cy="36793"/>
                    </a:xfrm>
                    <a:prstGeom prst="line">
                      <a:avLst/>
                    </a:prstGeom>
                    <a:noFill/>
                    <a:ln w="12700" cap="flat" cmpd="sng" algn="ctr">
                      <a:solidFill>
                        <a:sysClr val="windowText" lastClr="000000">
                          <a:lumMod val="67000"/>
                        </a:sysClr>
                      </a:solidFill>
                      <a:prstDash val="solid"/>
                      <a:miter lim="800000"/>
                      <a:headEnd type="none" w="med" len="med"/>
                      <a:tailEnd type="triangle" w="med" len="med"/>
                    </a:ln>
                    <a:effectLst/>
                  </p:spPr>
                </p:cxnSp>
                <p:sp>
                  <p:nvSpPr>
                    <p:cNvPr id="44" name="椭圆 199">
                      <a:extLst>
                        <a:ext uri="{FF2B5EF4-FFF2-40B4-BE49-F238E27FC236}">
                          <a16:creationId xmlns:a16="http://schemas.microsoft.com/office/drawing/2014/main" id="{0DA4B928-C160-7A0B-1052-D1A60DD9D71F}"/>
                        </a:ext>
                      </a:extLst>
                    </p:cNvPr>
                    <p:cNvSpPr/>
                    <p:nvPr/>
                  </p:nvSpPr>
                  <p:spPr>
                    <a:xfrm>
                      <a:off x="5409054" y="919369"/>
                      <a:ext cx="275998" cy="235246"/>
                    </a:xfrm>
                    <a:prstGeom prst="ellipse">
                      <a:avLst/>
                    </a:prstGeom>
                    <a:solidFill>
                      <a:schemeClr val="accent1">
                        <a:lumMod val="60000"/>
                        <a:lumOff val="40000"/>
                      </a:schemeClr>
                    </a:solidFill>
                    <a:ln w="6350" cap="flat" cmpd="sng" algn="ctr">
                      <a:noFill/>
                      <a:prstDash val="solid"/>
                      <a:miter lim="800000"/>
                    </a:ln>
                    <a:effectLst/>
                  </p:spPr>
                  <p:txBody>
                    <a:bodyPr rtlCol="0" anchor="ctr"/>
                    <a:lstStyle/>
                    <a:p>
                      <a:pPr algn="ctr" defTabSz="914400">
                        <a:defRPr/>
                      </a:pPr>
                      <a:endParaRPr lang="zh-CN" altLang="en-US" sz="1000" kern="0">
                        <a:solidFill>
                          <a:prstClr val="black"/>
                        </a:solidFill>
                        <a:latin typeface="Microsoft YaHei" panose="020B0503020204020204" pitchFamily="34" charset="-122"/>
                        <a:ea typeface="Microsoft YaHei" panose="020B0503020204020204" pitchFamily="34" charset="-122"/>
                      </a:endParaRPr>
                    </a:p>
                  </p:txBody>
                </p:sp>
                <p:sp>
                  <p:nvSpPr>
                    <p:cNvPr id="45" name="椭圆 200">
                      <a:extLst>
                        <a:ext uri="{FF2B5EF4-FFF2-40B4-BE49-F238E27FC236}">
                          <a16:creationId xmlns:a16="http://schemas.microsoft.com/office/drawing/2014/main" id="{09A15DE3-5494-B6BC-8AB3-F6974F72DEBA}"/>
                        </a:ext>
                      </a:extLst>
                    </p:cNvPr>
                    <p:cNvSpPr/>
                    <p:nvPr/>
                  </p:nvSpPr>
                  <p:spPr>
                    <a:xfrm>
                      <a:off x="4987507" y="1494343"/>
                      <a:ext cx="275997" cy="235246"/>
                    </a:xfrm>
                    <a:prstGeom prst="ellipse">
                      <a:avLst/>
                    </a:prstGeom>
                    <a:solidFill>
                      <a:schemeClr val="accent6">
                        <a:lumMod val="60000"/>
                        <a:lumOff val="40000"/>
                      </a:schemeClr>
                    </a:solidFill>
                    <a:ln w="6350" cap="flat" cmpd="sng" algn="ctr">
                      <a:noFill/>
                      <a:prstDash val="solid"/>
                      <a:miter lim="800000"/>
                    </a:ln>
                    <a:effectLst/>
                  </p:spPr>
                  <p:txBody>
                    <a:bodyPr rtlCol="0" anchor="ctr"/>
                    <a:lstStyle/>
                    <a:p>
                      <a:pPr algn="ctr" defTabSz="914400">
                        <a:defRPr/>
                      </a:pPr>
                      <a:endParaRPr lang="zh-CN" altLang="en-US" sz="1000" kern="0">
                        <a:solidFill>
                          <a:prstClr val="black"/>
                        </a:solidFill>
                        <a:latin typeface="Microsoft YaHei" panose="020B0503020204020204" pitchFamily="34" charset="-122"/>
                        <a:ea typeface="Microsoft YaHei" panose="020B0503020204020204" pitchFamily="34" charset="-122"/>
                      </a:endParaRPr>
                    </a:p>
                  </p:txBody>
                </p:sp>
                <p:sp>
                  <p:nvSpPr>
                    <p:cNvPr id="46" name="文本框 365">
                      <a:extLst>
                        <a:ext uri="{FF2B5EF4-FFF2-40B4-BE49-F238E27FC236}">
                          <a16:creationId xmlns:a16="http://schemas.microsoft.com/office/drawing/2014/main" id="{4FB82169-D364-CB34-1654-8CA92EDDAD25}"/>
                        </a:ext>
                      </a:extLst>
                    </p:cNvPr>
                    <p:cNvSpPr txBox="1"/>
                    <p:nvPr/>
                  </p:nvSpPr>
                  <p:spPr>
                    <a:xfrm>
                      <a:off x="5003935" y="1491546"/>
                      <a:ext cx="358898" cy="314127"/>
                    </a:xfrm>
                    <a:prstGeom prst="rect">
                      <a:avLst/>
                    </a:prstGeom>
                    <a:noFill/>
                  </p:spPr>
                  <p:txBody>
                    <a:bodyPr wrap="none" rtlCol="0">
                      <a:spAutoFit/>
                    </a:bodyPr>
                    <a:lstStyle/>
                    <a:p>
                      <a:pP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交行</a:t>
                      </a:r>
                      <a:endParaRPr lang="en-US" altLang="zh-CN" sz="1000" kern="0" dirty="0">
                        <a:solidFill>
                          <a:prstClr val="black"/>
                        </a:solidFill>
                        <a:latin typeface="Microsoft YaHei" panose="020B0503020204020204" pitchFamily="34" charset="-122"/>
                        <a:ea typeface="Microsoft YaHei" panose="020B0503020204020204" pitchFamily="34" charset="-122"/>
                      </a:endParaRPr>
                    </a:p>
                  </p:txBody>
                </p:sp>
                <p:sp>
                  <p:nvSpPr>
                    <p:cNvPr id="47" name="椭圆 202">
                      <a:extLst>
                        <a:ext uri="{FF2B5EF4-FFF2-40B4-BE49-F238E27FC236}">
                          <a16:creationId xmlns:a16="http://schemas.microsoft.com/office/drawing/2014/main" id="{314A5661-9C48-4795-2312-A9E3F4DEE39E}"/>
                        </a:ext>
                      </a:extLst>
                    </p:cNvPr>
                    <p:cNvSpPr/>
                    <p:nvPr/>
                  </p:nvSpPr>
                  <p:spPr>
                    <a:xfrm>
                      <a:off x="4602422" y="1827523"/>
                      <a:ext cx="275998" cy="235246"/>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400">
                        <a:defRPr/>
                      </a:pPr>
                      <a:endParaRPr lang="zh-CN" altLang="en-US" sz="1000" kern="0">
                        <a:solidFill>
                          <a:prstClr val="black"/>
                        </a:solidFill>
                        <a:latin typeface="Microsoft YaHei" panose="020B0503020204020204" pitchFamily="34" charset="-122"/>
                        <a:ea typeface="Microsoft YaHei" panose="020B0503020204020204" pitchFamily="34" charset="-122"/>
                      </a:endParaRPr>
                    </a:p>
                  </p:txBody>
                </p:sp>
                <p:sp>
                  <p:nvSpPr>
                    <p:cNvPr id="48" name="文本框 367">
                      <a:extLst>
                        <a:ext uri="{FF2B5EF4-FFF2-40B4-BE49-F238E27FC236}">
                          <a16:creationId xmlns:a16="http://schemas.microsoft.com/office/drawing/2014/main" id="{B3D6D75E-8444-7077-7B24-158EA5AA3456}"/>
                        </a:ext>
                      </a:extLst>
                    </p:cNvPr>
                    <p:cNvSpPr txBox="1"/>
                    <p:nvPr/>
                  </p:nvSpPr>
                  <p:spPr>
                    <a:xfrm>
                      <a:off x="4615651" y="1775046"/>
                      <a:ext cx="358898" cy="510457"/>
                    </a:xfrm>
                    <a:prstGeom prst="rect">
                      <a:avLst/>
                    </a:prstGeom>
                    <a:noFill/>
                  </p:spPr>
                  <p:txBody>
                    <a:bodyPr wrap="none" rtlCol="0">
                      <a:spAutoFit/>
                    </a:bodyPr>
                    <a:lstStyle/>
                    <a:p>
                      <a:pP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科技</a:t>
                      </a:r>
                      <a:endParaRPr lang="en-US" altLang="zh-CN" sz="1000" kern="0" dirty="0">
                        <a:solidFill>
                          <a:prstClr val="black"/>
                        </a:solidFill>
                        <a:latin typeface="Microsoft YaHei" panose="020B0503020204020204" pitchFamily="34" charset="-122"/>
                        <a:ea typeface="Microsoft YaHei" panose="020B0503020204020204" pitchFamily="34" charset="-122"/>
                      </a:endParaRPr>
                    </a:p>
                    <a:p>
                      <a:pP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公司</a:t>
                      </a:r>
                      <a:endParaRPr lang="en-US" altLang="zh-CN" sz="1000" kern="0" dirty="0">
                        <a:solidFill>
                          <a:prstClr val="black"/>
                        </a:solidFill>
                        <a:latin typeface="Microsoft YaHei" panose="020B0503020204020204" pitchFamily="34" charset="-122"/>
                        <a:ea typeface="Microsoft YaHei" panose="020B0503020204020204" pitchFamily="34" charset="-122"/>
                      </a:endParaRPr>
                    </a:p>
                  </p:txBody>
                </p:sp>
                <p:sp>
                  <p:nvSpPr>
                    <p:cNvPr id="49" name="椭圆 204">
                      <a:extLst>
                        <a:ext uri="{FF2B5EF4-FFF2-40B4-BE49-F238E27FC236}">
                          <a16:creationId xmlns:a16="http://schemas.microsoft.com/office/drawing/2014/main" id="{77CD2152-D95D-21BF-6AF4-756C5657931E}"/>
                        </a:ext>
                      </a:extLst>
                    </p:cNvPr>
                    <p:cNvSpPr/>
                    <p:nvPr/>
                  </p:nvSpPr>
                  <p:spPr>
                    <a:xfrm>
                      <a:off x="4772777" y="971120"/>
                      <a:ext cx="275997" cy="235246"/>
                    </a:xfrm>
                    <a:prstGeom prst="ellipse">
                      <a:avLst/>
                    </a:prstGeom>
                    <a:solidFill>
                      <a:schemeClr val="accent1">
                        <a:lumMod val="60000"/>
                        <a:lumOff val="40000"/>
                      </a:schemeClr>
                    </a:solidFill>
                    <a:ln w="6350" cap="flat" cmpd="sng" algn="ctr">
                      <a:noFill/>
                      <a:prstDash val="solid"/>
                      <a:miter lim="800000"/>
                    </a:ln>
                    <a:effectLst/>
                  </p:spPr>
                  <p:txBody>
                    <a:bodyPr rtlCol="0" anchor="ctr"/>
                    <a:lstStyle/>
                    <a:p>
                      <a:pPr algn="ctr" defTabSz="914400">
                        <a:defRPr/>
                      </a:pPr>
                      <a:endParaRPr lang="zh-CN" altLang="en-US" sz="1000" kern="0">
                        <a:solidFill>
                          <a:prstClr val="black"/>
                        </a:solidFill>
                        <a:latin typeface="Microsoft YaHei" panose="020B0503020204020204" pitchFamily="34" charset="-122"/>
                        <a:ea typeface="Microsoft YaHei" panose="020B0503020204020204" pitchFamily="34" charset="-122"/>
                      </a:endParaRPr>
                    </a:p>
                  </p:txBody>
                </p:sp>
                <p:sp>
                  <p:nvSpPr>
                    <p:cNvPr id="50" name="文本框 369">
                      <a:extLst>
                        <a:ext uri="{FF2B5EF4-FFF2-40B4-BE49-F238E27FC236}">
                          <a16:creationId xmlns:a16="http://schemas.microsoft.com/office/drawing/2014/main" id="{6C16DE51-5E64-48E4-A834-219A248B2FC7}"/>
                        </a:ext>
                      </a:extLst>
                    </p:cNvPr>
                    <p:cNvSpPr txBox="1"/>
                    <p:nvPr/>
                  </p:nvSpPr>
                  <p:spPr>
                    <a:xfrm>
                      <a:off x="4721421" y="920353"/>
                      <a:ext cx="358898" cy="510457"/>
                    </a:xfrm>
                    <a:prstGeom prst="rect">
                      <a:avLst/>
                    </a:prstGeom>
                    <a:noFill/>
                  </p:spPr>
                  <p:txBody>
                    <a:bodyPr wrap="none" rtlCol="0">
                      <a:spAutoFit/>
                    </a:bodyPr>
                    <a:lstStyle/>
                    <a:p>
                      <a:pPr algn="ct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信息</a:t>
                      </a:r>
                      <a:endParaRPr lang="en-US" altLang="zh-CN" sz="1000"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公司</a:t>
                      </a:r>
                      <a:endParaRPr lang="en-US" altLang="zh-CN" sz="1000" kern="0" dirty="0">
                        <a:solidFill>
                          <a:prstClr val="black"/>
                        </a:solidFill>
                        <a:latin typeface="Microsoft YaHei" panose="020B0503020204020204" pitchFamily="34" charset="-122"/>
                        <a:ea typeface="Microsoft YaHei" panose="020B0503020204020204" pitchFamily="34" charset="-122"/>
                      </a:endParaRPr>
                    </a:p>
                  </p:txBody>
                </p:sp>
                <p:cxnSp>
                  <p:nvCxnSpPr>
                    <p:cNvPr id="51" name="直接连接符 1015">
                      <a:extLst>
                        <a:ext uri="{FF2B5EF4-FFF2-40B4-BE49-F238E27FC236}">
                          <a16:creationId xmlns:a16="http://schemas.microsoft.com/office/drawing/2014/main" id="{C9864A95-7283-77D1-0F1F-91AACF8896E9}"/>
                        </a:ext>
                      </a:extLst>
                    </p:cNvPr>
                    <p:cNvCxnSpPr>
                      <a:cxnSpLocks/>
                      <a:stCxn id="47" idx="7"/>
                    </p:cNvCxnSpPr>
                    <p:nvPr/>
                  </p:nvCxnSpPr>
                  <p:spPr bwMode="auto">
                    <a:xfrm flipV="1">
                      <a:off x="4837998" y="1703585"/>
                      <a:ext cx="193968" cy="158390"/>
                    </a:xfrm>
                    <a:prstGeom prst="line">
                      <a:avLst/>
                    </a:prstGeom>
                    <a:noFill/>
                    <a:ln w="12700" cap="flat" cmpd="sng" algn="ctr">
                      <a:solidFill>
                        <a:srgbClr val="0000FF"/>
                      </a:solidFill>
                      <a:prstDash val="solid"/>
                      <a:miter lim="800000"/>
                      <a:headEnd type="none" w="med" len="med"/>
                      <a:tailEnd type="triangle" w="med" len="med"/>
                    </a:ln>
                    <a:effectLst/>
                  </p:spPr>
                </p:cxnSp>
                <p:cxnSp>
                  <p:nvCxnSpPr>
                    <p:cNvPr id="52" name="直接连接符 1025">
                      <a:extLst>
                        <a:ext uri="{FF2B5EF4-FFF2-40B4-BE49-F238E27FC236}">
                          <a16:creationId xmlns:a16="http://schemas.microsoft.com/office/drawing/2014/main" id="{0DB02DA6-C1FE-467D-F964-81D97720255F}"/>
                        </a:ext>
                      </a:extLst>
                    </p:cNvPr>
                    <p:cNvCxnSpPr>
                      <a:cxnSpLocks/>
                    </p:cNvCxnSpPr>
                    <p:nvPr/>
                  </p:nvCxnSpPr>
                  <p:spPr bwMode="auto">
                    <a:xfrm flipH="1">
                      <a:off x="5128234" y="1097850"/>
                      <a:ext cx="308312" cy="417909"/>
                    </a:xfrm>
                    <a:prstGeom prst="line">
                      <a:avLst/>
                    </a:prstGeom>
                    <a:noFill/>
                    <a:ln w="12700" cap="flat" cmpd="sng" algn="ctr">
                      <a:solidFill>
                        <a:srgbClr val="0000FF"/>
                      </a:solidFill>
                      <a:prstDash val="solid"/>
                      <a:miter lim="800000"/>
                      <a:headEnd type="triangle" w="med" len="med"/>
                      <a:tailEnd type="none" w="med" len="med"/>
                    </a:ln>
                    <a:effectLst/>
                  </p:spPr>
                </p:cxnSp>
                <p:cxnSp>
                  <p:nvCxnSpPr>
                    <p:cNvPr id="53" name="直线连接符 21">
                      <a:extLst>
                        <a:ext uri="{FF2B5EF4-FFF2-40B4-BE49-F238E27FC236}">
                          <a16:creationId xmlns:a16="http://schemas.microsoft.com/office/drawing/2014/main" id="{83A5052B-FA49-1FAE-9C57-F9088829DDB7}"/>
                        </a:ext>
                      </a:extLst>
                    </p:cNvPr>
                    <p:cNvCxnSpPr>
                      <a:cxnSpLocks/>
                    </p:cNvCxnSpPr>
                    <p:nvPr/>
                  </p:nvCxnSpPr>
                  <p:spPr>
                    <a:xfrm flipH="1">
                      <a:off x="4731481" y="1197496"/>
                      <a:ext cx="152399" cy="598211"/>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381">
                      <a:extLst>
                        <a:ext uri="{FF2B5EF4-FFF2-40B4-BE49-F238E27FC236}">
                          <a16:creationId xmlns:a16="http://schemas.microsoft.com/office/drawing/2014/main" id="{E684CC6A-A3E0-A802-0D13-F8B1DF3EB36D}"/>
                        </a:ext>
                      </a:extLst>
                    </p:cNvPr>
                    <p:cNvSpPr txBox="1"/>
                    <p:nvPr/>
                  </p:nvSpPr>
                  <p:spPr>
                    <a:xfrm>
                      <a:off x="5415075" y="868141"/>
                      <a:ext cx="358898" cy="510457"/>
                    </a:xfrm>
                    <a:prstGeom prst="rect">
                      <a:avLst/>
                    </a:prstGeom>
                    <a:noFill/>
                  </p:spPr>
                  <p:txBody>
                    <a:bodyPr wrap="none" rtlCol="0">
                      <a:spAutoFit/>
                    </a:bodyPr>
                    <a:lstStyle/>
                    <a:p>
                      <a:pP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金融</a:t>
                      </a:r>
                      <a:endParaRPr lang="en-US" altLang="zh-CN" sz="1000" kern="0" dirty="0">
                        <a:solidFill>
                          <a:prstClr val="black"/>
                        </a:solidFill>
                        <a:latin typeface="Microsoft YaHei" panose="020B0503020204020204" pitchFamily="34" charset="-122"/>
                        <a:ea typeface="Microsoft YaHei" panose="020B0503020204020204" pitchFamily="34" charset="-122"/>
                      </a:endParaRPr>
                    </a:p>
                    <a:p>
                      <a:pP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公司</a:t>
                      </a:r>
                      <a:endParaRPr lang="en-US" altLang="zh-CN" sz="1000" kern="0" dirty="0">
                        <a:solidFill>
                          <a:prstClr val="black"/>
                        </a:solidFill>
                        <a:latin typeface="Microsoft YaHei" panose="020B0503020204020204" pitchFamily="34" charset="-122"/>
                        <a:ea typeface="Microsoft YaHei" panose="020B0503020204020204" pitchFamily="34" charset="-122"/>
                      </a:endParaRPr>
                    </a:p>
                  </p:txBody>
                </p:sp>
              </p:grpSp>
            </p:grpSp>
            <p:grpSp>
              <p:nvGrpSpPr>
                <p:cNvPr id="24" name="组合 211">
                  <a:extLst>
                    <a:ext uri="{FF2B5EF4-FFF2-40B4-BE49-F238E27FC236}">
                      <a16:creationId xmlns:a16="http://schemas.microsoft.com/office/drawing/2014/main" id="{B51A5F56-04A4-2638-CFB0-E8E13C56FDBE}"/>
                    </a:ext>
                  </a:extLst>
                </p:cNvPr>
                <p:cNvGrpSpPr/>
                <p:nvPr/>
              </p:nvGrpSpPr>
              <p:grpSpPr>
                <a:xfrm>
                  <a:off x="409167" y="3873068"/>
                  <a:ext cx="1792704" cy="1164624"/>
                  <a:chOff x="3162879" y="1141921"/>
                  <a:chExt cx="1380350" cy="908062"/>
                </a:xfrm>
              </p:grpSpPr>
              <p:sp>
                <p:nvSpPr>
                  <p:cNvPr id="30" name="圆角矩形 212">
                    <a:extLst>
                      <a:ext uri="{FF2B5EF4-FFF2-40B4-BE49-F238E27FC236}">
                        <a16:creationId xmlns:a16="http://schemas.microsoft.com/office/drawing/2014/main" id="{3C87EA18-59C6-BED7-F458-D4D4444149B8}"/>
                      </a:ext>
                    </a:extLst>
                  </p:cNvPr>
                  <p:cNvSpPr/>
                  <p:nvPr/>
                </p:nvSpPr>
                <p:spPr>
                  <a:xfrm>
                    <a:off x="3162879" y="1141921"/>
                    <a:ext cx="1380350" cy="908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atin typeface="Microsoft YaHei" panose="020B0503020204020204" pitchFamily="34" charset="-122"/>
                      <a:ea typeface="Microsoft YaHei" panose="020B0503020204020204" pitchFamily="34" charset="-122"/>
                    </a:endParaRPr>
                  </a:p>
                </p:txBody>
              </p:sp>
              <p:grpSp>
                <p:nvGrpSpPr>
                  <p:cNvPr id="31" name="组合 213">
                    <a:extLst>
                      <a:ext uri="{FF2B5EF4-FFF2-40B4-BE49-F238E27FC236}">
                        <a16:creationId xmlns:a16="http://schemas.microsoft.com/office/drawing/2014/main" id="{6B7DC8C6-C44E-028A-B51C-96159E1AA1A9}"/>
                      </a:ext>
                    </a:extLst>
                  </p:cNvPr>
                  <p:cNvGrpSpPr/>
                  <p:nvPr/>
                </p:nvGrpSpPr>
                <p:grpSpPr>
                  <a:xfrm>
                    <a:off x="3217864" y="1163018"/>
                    <a:ext cx="1158692" cy="814202"/>
                    <a:chOff x="3217864" y="1163018"/>
                    <a:chExt cx="1158692" cy="814202"/>
                  </a:xfrm>
                </p:grpSpPr>
                <p:sp>
                  <p:nvSpPr>
                    <p:cNvPr id="32" name="椭圆 217">
                      <a:extLst>
                        <a:ext uri="{FF2B5EF4-FFF2-40B4-BE49-F238E27FC236}">
                          <a16:creationId xmlns:a16="http://schemas.microsoft.com/office/drawing/2014/main" id="{279A48B6-0ED3-64DA-4E2D-571D7EA04913}"/>
                        </a:ext>
                      </a:extLst>
                    </p:cNvPr>
                    <p:cNvSpPr/>
                    <p:nvPr/>
                  </p:nvSpPr>
                  <p:spPr>
                    <a:xfrm>
                      <a:off x="3355806" y="1644838"/>
                      <a:ext cx="275998" cy="235247"/>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914400">
                        <a:defRPr/>
                      </a:pPr>
                      <a:endParaRPr lang="zh-CN" altLang="en-US" sz="1000" kern="0">
                        <a:solidFill>
                          <a:prstClr val="black"/>
                        </a:solidFill>
                        <a:latin typeface="Microsoft YaHei" panose="020B0503020204020204" pitchFamily="34" charset="-122"/>
                        <a:ea typeface="Microsoft YaHei" panose="020B0503020204020204" pitchFamily="34" charset="-122"/>
                      </a:endParaRPr>
                    </a:p>
                  </p:txBody>
                </p:sp>
                <p:sp>
                  <p:nvSpPr>
                    <p:cNvPr id="33" name="文本框 333">
                      <a:extLst>
                        <a:ext uri="{FF2B5EF4-FFF2-40B4-BE49-F238E27FC236}">
                          <a16:creationId xmlns:a16="http://schemas.microsoft.com/office/drawing/2014/main" id="{965FB481-0B7C-1862-48B9-D86FE1B0F6DC}"/>
                        </a:ext>
                      </a:extLst>
                    </p:cNvPr>
                    <p:cNvSpPr txBox="1"/>
                    <p:nvPr/>
                  </p:nvSpPr>
                  <p:spPr>
                    <a:xfrm>
                      <a:off x="3381493" y="1648441"/>
                      <a:ext cx="358898" cy="328779"/>
                    </a:xfrm>
                    <a:prstGeom prst="rect">
                      <a:avLst/>
                    </a:prstGeom>
                    <a:noFill/>
                  </p:spPr>
                  <p:txBody>
                    <a:bodyPr wrap="none" rtlCol="0">
                      <a:spAutoFit/>
                    </a:bodyPr>
                    <a:lstStyle/>
                    <a:p>
                      <a:pP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众邦</a:t>
                      </a:r>
                      <a:endParaRPr lang="en-US" altLang="zh-CN" sz="1000" kern="0" dirty="0">
                        <a:solidFill>
                          <a:prstClr val="black"/>
                        </a:solidFill>
                        <a:latin typeface="Microsoft YaHei" panose="020B0503020204020204" pitchFamily="34" charset="-122"/>
                        <a:ea typeface="Microsoft YaHei" panose="020B0503020204020204" pitchFamily="34" charset="-122"/>
                      </a:endParaRPr>
                    </a:p>
                    <a:p>
                      <a:pP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银行</a:t>
                      </a:r>
                      <a:endParaRPr lang="en-US" altLang="zh-CN" sz="1000" kern="0" dirty="0">
                        <a:solidFill>
                          <a:prstClr val="black"/>
                        </a:solidFill>
                        <a:latin typeface="Microsoft YaHei" panose="020B0503020204020204" pitchFamily="34" charset="-122"/>
                        <a:ea typeface="Microsoft YaHei" panose="020B0503020204020204" pitchFamily="34" charset="-122"/>
                      </a:endParaRPr>
                    </a:p>
                  </p:txBody>
                </p:sp>
                <p:sp>
                  <p:nvSpPr>
                    <p:cNvPr id="34" name="椭圆 219">
                      <a:extLst>
                        <a:ext uri="{FF2B5EF4-FFF2-40B4-BE49-F238E27FC236}">
                          <a16:creationId xmlns:a16="http://schemas.microsoft.com/office/drawing/2014/main" id="{5A72062D-C66B-AD0C-2422-05DFB8EF6A27}"/>
                        </a:ext>
                      </a:extLst>
                    </p:cNvPr>
                    <p:cNvSpPr/>
                    <p:nvPr/>
                  </p:nvSpPr>
                  <p:spPr>
                    <a:xfrm>
                      <a:off x="4060304" y="1163018"/>
                      <a:ext cx="275997" cy="235246"/>
                    </a:xfrm>
                    <a:prstGeom prst="ellipse">
                      <a:avLst/>
                    </a:prstGeom>
                    <a:solidFill>
                      <a:schemeClr val="accent1">
                        <a:lumMod val="60000"/>
                        <a:lumOff val="40000"/>
                      </a:schemeClr>
                    </a:solidFill>
                    <a:ln w="6350" cap="flat" cmpd="sng" algn="ctr">
                      <a:noFill/>
                      <a:prstDash val="solid"/>
                      <a:miter lim="800000"/>
                    </a:ln>
                    <a:effectLst/>
                  </p:spPr>
                  <p:txBody>
                    <a:bodyPr rtlCol="0" anchor="ctr"/>
                    <a:lstStyle/>
                    <a:p>
                      <a:pPr algn="ctr" defTabSz="914400">
                        <a:defRPr/>
                      </a:pPr>
                      <a:endParaRPr lang="zh-CN" altLang="en-US" sz="1000" kern="0">
                        <a:solidFill>
                          <a:prstClr val="black"/>
                        </a:solidFill>
                        <a:latin typeface="Microsoft YaHei" panose="020B0503020204020204" pitchFamily="34" charset="-122"/>
                        <a:ea typeface="Microsoft YaHei" panose="020B0503020204020204" pitchFamily="34" charset="-122"/>
                      </a:endParaRPr>
                    </a:p>
                  </p:txBody>
                </p:sp>
                <p:cxnSp>
                  <p:nvCxnSpPr>
                    <p:cNvPr id="35" name="直接连接符 1005">
                      <a:extLst>
                        <a:ext uri="{FF2B5EF4-FFF2-40B4-BE49-F238E27FC236}">
                          <a16:creationId xmlns:a16="http://schemas.microsoft.com/office/drawing/2014/main" id="{52252FCB-3F4F-C3DC-B9E0-A2B99CBC553B}"/>
                        </a:ext>
                      </a:extLst>
                    </p:cNvPr>
                    <p:cNvCxnSpPr>
                      <a:cxnSpLocks/>
                    </p:cNvCxnSpPr>
                    <p:nvPr/>
                  </p:nvCxnSpPr>
                  <p:spPr bwMode="auto">
                    <a:xfrm>
                      <a:off x="3377415" y="1450804"/>
                      <a:ext cx="89842" cy="186354"/>
                    </a:xfrm>
                    <a:prstGeom prst="line">
                      <a:avLst/>
                    </a:prstGeom>
                    <a:noFill/>
                    <a:ln w="12700" cap="flat" cmpd="sng" algn="ctr">
                      <a:solidFill>
                        <a:sysClr val="windowText" lastClr="000000">
                          <a:lumMod val="67000"/>
                        </a:sysClr>
                      </a:solidFill>
                      <a:prstDash val="solid"/>
                      <a:miter lim="800000"/>
                      <a:headEnd type="none" w="med" len="med"/>
                      <a:tailEnd type="triangle" w="med" len="med"/>
                    </a:ln>
                    <a:effectLst/>
                  </p:spPr>
                </p:cxnSp>
                <p:sp>
                  <p:nvSpPr>
                    <p:cNvPr id="36" name="文本框 337">
                      <a:extLst>
                        <a:ext uri="{FF2B5EF4-FFF2-40B4-BE49-F238E27FC236}">
                          <a16:creationId xmlns:a16="http://schemas.microsoft.com/office/drawing/2014/main" id="{AB1C1700-6860-05AD-4C80-0C31A8D8BD8B}"/>
                        </a:ext>
                      </a:extLst>
                    </p:cNvPr>
                    <p:cNvSpPr txBox="1"/>
                    <p:nvPr/>
                  </p:nvSpPr>
                  <p:spPr>
                    <a:xfrm>
                      <a:off x="4017658" y="1170317"/>
                      <a:ext cx="358898" cy="328779"/>
                    </a:xfrm>
                    <a:prstGeom prst="rect">
                      <a:avLst/>
                    </a:prstGeom>
                    <a:noFill/>
                  </p:spPr>
                  <p:txBody>
                    <a:bodyPr wrap="none" rtlCol="0">
                      <a:spAutoFit/>
                    </a:bodyPr>
                    <a:lstStyle/>
                    <a:p>
                      <a:pPr algn="ct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信息</a:t>
                      </a:r>
                      <a:endParaRPr lang="en-US" altLang="zh-CN" sz="1000"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公司</a:t>
                      </a:r>
                      <a:endParaRPr lang="en-US" altLang="zh-CN" sz="1000" kern="0" dirty="0">
                        <a:solidFill>
                          <a:prstClr val="black"/>
                        </a:solidFill>
                        <a:latin typeface="Microsoft YaHei" panose="020B0503020204020204" pitchFamily="34" charset="-122"/>
                        <a:ea typeface="Microsoft YaHei" panose="020B0503020204020204" pitchFamily="34" charset="-122"/>
                      </a:endParaRPr>
                    </a:p>
                  </p:txBody>
                </p:sp>
                <p:cxnSp>
                  <p:nvCxnSpPr>
                    <p:cNvPr id="37" name="直接连接符 1012">
                      <a:extLst>
                        <a:ext uri="{FF2B5EF4-FFF2-40B4-BE49-F238E27FC236}">
                          <a16:creationId xmlns:a16="http://schemas.microsoft.com/office/drawing/2014/main" id="{106948C9-9B45-271A-247A-F75BBAFC25CD}"/>
                        </a:ext>
                      </a:extLst>
                    </p:cNvPr>
                    <p:cNvCxnSpPr>
                      <a:cxnSpLocks/>
                    </p:cNvCxnSpPr>
                    <p:nvPr/>
                  </p:nvCxnSpPr>
                  <p:spPr bwMode="auto">
                    <a:xfrm flipH="1">
                      <a:off x="3615857" y="1305118"/>
                      <a:ext cx="446323" cy="378163"/>
                    </a:xfrm>
                    <a:prstGeom prst="line">
                      <a:avLst/>
                    </a:prstGeom>
                    <a:noFill/>
                    <a:ln w="12700" cap="flat" cmpd="sng" algn="ctr">
                      <a:solidFill>
                        <a:srgbClr val="0000FF"/>
                      </a:solidFill>
                      <a:prstDash val="solid"/>
                      <a:miter lim="800000"/>
                      <a:headEnd type="triangle" w="med" len="med"/>
                      <a:tailEnd type="none" w="med" len="med"/>
                    </a:ln>
                    <a:effectLst/>
                  </p:spPr>
                </p:cxnSp>
                <p:sp>
                  <p:nvSpPr>
                    <p:cNvPr id="38" name="椭圆 223">
                      <a:extLst>
                        <a:ext uri="{FF2B5EF4-FFF2-40B4-BE49-F238E27FC236}">
                          <a16:creationId xmlns:a16="http://schemas.microsoft.com/office/drawing/2014/main" id="{166107C2-B0A8-689B-B91A-B09B55589BC4}"/>
                        </a:ext>
                      </a:extLst>
                    </p:cNvPr>
                    <p:cNvSpPr/>
                    <p:nvPr/>
                  </p:nvSpPr>
                  <p:spPr>
                    <a:xfrm>
                      <a:off x="3263980" y="1218931"/>
                      <a:ext cx="275998" cy="235246"/>
                    </a:xfrm>
                    <a:prstGeom prst="ellipse">
                      <a:avLst/>
                    </a:prstGeom>
                    <a:solidFill>
                      <a:schemeClr val="accent4">
                        <a:lumMod val="60000"/>
                        <a:lumOff val="40000"/>
                      </a:schemeClr>
                    </a:solidFill>
                    <a:ln w="6350" cap="flat" cmpd="sng" algn="ctr">
                      <a:noFill/>
                      <a:prstDash val="solid"/>
                      <a:miter lim="800000"/>
                    </a:ln>
                    <a:effectLst/>
                  </p:spPr>
                  <p:txBody>
                    <a:bodyPr rtlCol="0" anchor="ctr"/>
                    <a:lstStyle/>
                    <a:p>
                      <a:pPr algn="ctr" defTabSz="914400">
                        <a:defRPr/>
                      </a:pPr>
                      <a:endParaRPr lang="zh-CN" altLang="en-US" sz="1000" kern="0">
                        <a:solidFill>
                          <a:prstClr val="black"/>
                        </a:solidFill>
                        <a:latin typeface="Microsoft YaHei" panose="020B0503020204020204" pitchFamily="34" charset="-122"/>
                        <a:ea typeface="Microsoft YaHei" panose="020B0503020204020204" pitchFamily="34" charset="-122"/>
                      </a:endParaRPr>
                    </a:p>
                  </p:txBody>
                </p:sp>
                <p:cxnSp>
                  <p:nvCxnSpPr>
                    <p:cNvPr id="39" name="直接连接符 995">
                      <a:extLst>
                        <a:ext uri="{FF2B5EF4-FFF2-40B4-BE49-F238E27FC236}">
                          <a16:creationId xmlns:a16="http://schemas.microsoft.com/office/drawing/2014/main" id="{CBE7A4B6-D5C6-47F8-0923-836637EC0CD2}"/>
                        </a:ext>
                      </a:extLst>
                    </p:cNvPr>
                    <p:cNvCxnSpPr>
                      <a:cxnSpLocks/>
                    </p:cNvCxnSpPr>
                    <p:nvPr/>
                  </p:nvCxnSpPr>
                  <p:spPr bwMode="auto">
                    <a:xfrm flipH="1" flipV="1">
                      <a:off x="3528870" y="1285798"/>
                      <a:ext cx="525430" cy="11210"/>
                    </a:xfrm>
                    <a:prstGeom prst="line">
                      <a:avLst/>
                    </a:prstGeom>
                    <a:noFill/>
                    <a:ln w="12700" cap="flat" cmpd="sng" algn="ctr">
                      <a:solidFill>
                        <a:sysClr val="windowText" lastClr="000000">
                          <a:lumMod val="67000"/>
                        </a:sysClr>
                      </a:solidFill>
                      <a:prstDash val="solid"/>
                      <a:miter lim="800000"/>
                      <a:headEnd type="none" w="med" len="med"/>
                      <a:tailEnd type="triangle" w="med" len="med"/>
                    </a:ln>
                    <a:effectLst/>
                  </p:spPr>
                </p:cxnSp>
                <p:sp>
                  <p:nvSpPr>
                    <p:cNvPr id="40" name="文本框 360">
                      <a:extLst>
                        <a:ext uri="{FF2B5EF4-FFF2-40B4-BE49-F238E27FC236}">
                          <a16:creationId xmlns:a16="http://schemas.microsoft.com/office/drawing/2014/main" id="{EF24F782-9F62-A7BE-2929-9C9454BC9D78}"/>
                        </a:ext>
                      </a:extLst>
                    </p:cNvPr>
                    <p:cNvSpPr txBox="1"/>
                    <p:nvPr/>
                  </p:nvSpPr>
                  <p:spPr>
                    <a:xfrm>
                      <a:off x="3217864" y="1217238"/>
                      <a:ext cx="358898" cy="328779"/>
                    </a:xfrm>
                    <a:prstGeom prst="rect">
                      <a:avLst/>
                    </a:prstGeom>
                    <a:noFill/>
                  </p:spPr>
                  <p:txBody>
                    <a:bodyPr wrap="none" rtlCol="0">
                      <a:spAutoFit/>
                    </a:bodyPr>
                    <a:lstStyle/>
                    <a:p>
                      <a:pPr algn="ct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湖北</a:t>
                      </a:r>
                      <a:endParaRPr lang="en-US" altLang="zh-CN" sz="1000" kern="0" dirty="0">
                        <a:solidFill>
                          <a:prstClr val="black"/>
                        </a:solidFill>
                        <a:latin typeface="Microsoft YaHei" panose="020B0503020204020204" pitchFamily="34" charset="-122"/>
                        <a:ea typeface="Microsoft YaHei" panose="020B0503020204020204" pitchFamily="34" charset="-122"/>
                      </a:endParaRPr>
                    </a:p>
                    <a:p>
                      <a:pPr algn="ctr" defTabSz="914400">
                        <a:defRPr/>
                      </a:pPr>
                      <a:r>
                        <a:rPr lang="zh-CN" altLang="en-US" sz="1000" kern="0" dirty="0">
                          <a:solidFill>
                            <a:prstClr val="black"/>
                          </a:solidFill>
                          <a:latin typeface="Microsoft YaHei" panose="020B0503020204020204" pitchFamily="34" charset="-122"/>
                          <a:ea typeface="Microsoft YaHei" panose="020B0503020204020204" pitchFamily="34" charset="-122"/>
                        </a:rPr>
                        <a:t>担保</a:t>
                      </a:r>
                      <a:endParaRPr lang="en-US" altLang="zh-CN" sz="1000" kern="0" dirty="0">
                        <a:solidFill>
                          <a:prstClr val="black"/>
                        </a:solidFill>
                        <a:latin typeface="Microsoft YaHei" panose="020B0503020204020204" pitchFamily="34" charset="-122"/>
                        <a:ea typeface="Microsoft YaHei" panose="020B0503020204020204" pitchFamily="34" charset="-122"/>
                      </a:endParaRPr>
                    </a:p>
                  </p:txBody>
                </p:sp>
              </p:grpSp>
            </p:grpSp>
          </p:grpSp>
          <p:sp>
            <p:nvSpPr>
              <p:cNvPr id="55" name="矩形 47">
                <a:extLst>
                  <a:ext uri="{FF2B5EF4-FFF2-40B4-BE49-F238E27FC236}">
                    <a16:creationId xmlns:a16="http://schemas.microsoft.com/office/drawing/2014/main" id="{09C03E39-17C4-7380-1F7E-6C2414465AB6}"/>
                  </a:ext>
                </a:extLst>
              </p:cNvPr>
              <p:cNvSpPr/>
              <p:nvPr/>
            </p:nvSpPr>
            <p:spPr>
              <a:xfrm>
                <a:off x="3469199" y="1640946"/>
                <a:ext cx="1508786" cy="5497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交叉持股关系</a:t>
                </a:r>
                <a:endParaRPr lang="en-US" altLang="zh-CN"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a:p>
                <a:pPr algn="ctr"/>
                <a:r>
                  <a:rPr lang="en-US" altLang="zh-CN"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a:t>
                </a:r>
                <a:r>
                  <a:rPr lang="zh-CN" altLang="en-US"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四元关系</a:t>
                </a:r>
                <a:r>
                  <a:rPr lang="en-US" altLang="zh-CN"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a:t>
                </a:r>
                <a:endParaRPr lang="zh-CN" altLang="en-US" sz="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58" name="文本框 57">
              <a:extLst>
                <a:ext uri="{FF2B5EF4-FFF2-40B4-BE49-F238E27FC236}">
                  <a16:creationId xmlns:a16="http://schemas.microsoft.com/office/drawing/2014/main" id="{188C74D2-B853-7553-CEC9-514D040B1050}"/>
                </a:ext>
              </a:extLst>
            </p:cNvPr>
            <p:cNvSpPr txBox="1"/>
            <p:nvPr/>
          </p:nvSpPr>
          <p:spPr>
            <a:xfrm>
              <a:off x="2362224" y="3260562"/>
              <a:ext cx="2067976"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关联复杂多元</a:t>
              </a:r>
              <a:endParaRPr lang="en-US" altLang="zh-CN" sz="1600" b="1" dirty="0">
                <a:latin typeface="微软雅黑" panose="020B0503020204020204" pitchFamily="34" charset="-122"/>
                <a:ea typeface="微软雅黑" panose="020B0503020204020204" pitchFamily="34" charset="-122"/>
              </a:endParaRPr>
            </a:p>
          </p:txBody>
        </p:sp>
      </p:grpSp>
      <p:grpSp>
        <p:nvGrpSpPr>
          <p:cNvPr id="118" name="组合 117">
            <a:extLst>
              <a:ext uri="{FF2B5EF4-FFF2-40B4-BE49-F238E27FC236}">
                <a16:creationId xmlns:a16="http://schemas.microsoft.com/office/drawing/2014/main" id="{9AA585CE-C726-AC8A-E5FD-A9CC0508E3E2}"/>
              </a:ext>
            </a:extLst>
          </p:cNvPr>
          <p:cNvGrpSpPr/>
          <p:nvPr/>
        </p:nvGrpSpPr>
        <p:grpSpPr>
          <a:xfrm>
            <a:off x="1671318" y="4514888"/>
            <a:ext cx="3136317" cy="2185003"/>
            <a:chOff x="92292" y="4516248"/>
            <a:chExt cx="3136317" cy="2185003"/>
          </a:xfrm>
        </p:grpSpPr>
        <p:pic>
          <p:nvPicPr>
            <p:cNvPr id="114" name="图片 113">
              <a:extLst>
                <a:ext uri="{FF2B5EF4-FFF2-40B4-BE49-F238E27FC236}">
                  <a16:creationId xmlns:a16="http://schemas.microsoft.com/office/drawing/2014/main" id="{57DA0D27-F5CB-D69B-4756-27826415851A}"/>
                </a:ext>
              </a:extLst>
            </p:cNvPr>
            <p:cNvPicPr>
              <a:picLocks noChangeAspect="1"/>
            </p:cNvPicPr>
            <p:nvPr/>
          </p:nvPicPr>
          <p:blipFill rotWithShape="1">
            <a:blip r:embed="rId7">
              <a:extLst>
                <a:ext uri="{28A0092B-C50C-407E-A947-70E740481C1C}">
                  <a14:useLocalDpi xmlns:a14="http://schemas.microsoft.com/office/drawing/2010/main" val="0"/>
                </a:ext>
              </a:extLst>
            </a:blip>
            <a:srcRect l="52428" t="38665" r="38817" b="45025"/>
            <a:stretch/>
          </p:blipFill>
          <p:spPr>
            <a:xfrm>
              <a:off x="2218177" y="4516248"/>
              <a:ext cx="1010432" cy="1756800"/>
            </a:xfrm>
            <a:prstGeom prst="rect">
              <a:avLst/>
            </a:prstGeom>
          </p:spPr>
        </p:pic>
        <p:pic>
          <p:nvPicPr>
            <p:cNvPr id="115" name="图片 114">
              <a:extLst>
                <a:ext uri="{FF2B5EF4-FFF2-40B4-BE49-F238E27FC236}">
                  <a16:creationId xmlns:a16="http://schemas.microsoft.com/office/drawing/2014/main" id="{900EF236-8FE1-2848-91A8-7A8563B10269}"/>
                </a:ext>
              </a:extLst>
            </p:cNvPr>
            <p:cNvPicPr>
              <a:picLocks noChangeAspect="1"/>
            </p:cNvPicPr>
            <p:nvPr/>
          </p:nvPicPr>
          <p:blipFill rotWithShape="1">
            <a:blip r:embed="rId7">
              <a:extLst>
                <a:ext uri="{28A0092B-C50C-407E-A947-70E740481C1C}">
                  <a14:useLocalDpi xmlns:a14="http://schemas.microsoft.com/office/drawing/2010/main" val="0"/>
                </a:ext>
              </a:extLst>
            </a:blip>
            <a:srcRect l="80601" t="38665" r="10099" b="45025"/>
            <a:stretch/>
          </p:blipFill>
          <p:spPr>
            <a:xfrm>
              <a:off x="1196252" y="4576542"/>
              <a:ext cx="1073374" cy="1756800"/>
            </a:xfrm>
            <a:prstGeom prst="rect">
              <a:avLst/>
            </a:prstGeom>
          </p:spPr>
        </p:pic>
        <p:pic>
          <p:nvPicPr>
            <p:cNvPr id="116" name="图片 115">
              <a:extLst>
                <a:ext uri="{FF2B5EF4-FFF2-40B4-BE49-F238E27FC236}">
                  <a16:creationId xmlns:a16="http://schemas.microsoft.com/office/drawing/2014/main" id="{EFD79ED1-8D54-AFA2-DE83-09143C0B9A85}"/>
                </a:ext>
              </a:extLst>
            </p:cNvPr>
            <p:cNvPicPr>
              <a:picLocks noChangeAspect="1"/>
            </p:cNvPicPr>
            <p:nvPr/>
          </p:nvPicPr>
          <p:blipFill rotWithShape="1">
            <a:blip r:embed="rId7">
              <a:extLst>
                <a:ext uri="{28A0092B-C50C-407E-A947-70E740481C1C}">
                  <a14:useLocalDpi xmlns:a14="http://schemas.microsoft.com/office/drawing/2010/main" val="0"/>
                </a:ext>
              </a:extLst>
            </a:blip>
            <a:srcRect l="23150" t="38665" r="66684" b="45025"/>
            <a:stretch/>
          </p:blipFill>
          <p:spPr>
            <a:xfrm>
              <a:off x="92292" y="4516335"/>
              <a:ext cx="1173259" cy="1756627"/>
            </a:xfrm>
            <a:prstGeom prst="rect">
              <a:avLst/>
            </a:prstGeom>
          </p:spPr>
        </p:pic>
        <p:sp>
          <p:nvSpPr>
            <p:cNvPr id="117" name="文本框 116">
              <a:extLst>
                <a:ext uri="{FF2B5EF4-FFF2-40B4-BE49-F238E27FC236}">
                  <a16:creationId xmlns:a16="http://schemas.microsoft.com/office/drawing/2014/main" id="{B20872B4-7E86-048D-9B28-8FE627775964}"/>
                </a:ext>
              </a:extLst>
            </p:cNvPr>
            <p:cNvSpPr txBox="1"/>
            <p:nvPr/>
          </p:nvSpPr>
          <p:spPr>
            <a:xfrm>
              <a:off x="829546" y="6362697"/>
              <a:ext cx="1864587" cy="338554"/>
            </a:xfrm>
            <a:prstGeom prst="rect">
              <a:avLst/>
            </a:prstGeom>
            <a:noFill/>
          </p:spPr>
          <p:txBody>
            <a:bodyPr wrap="square" rtlCol="0">
              <a:spAutoFit/>
            </a:bodyPr>
            <a:lstStyle/>
            <a:p>
              <a:pPr algn="ctr"/>
              <a:r>
                <a:rPr kumimoji="1" lang="zh-CN" altLang="en-US" sz="1600" b="1" dirty="0">
                  <a:latin typeface="微软雅黑" panose="020B0503020204020204" pitchFamily="34" charset="-122"/>
                  <a:ea typeface="微软雅黑" panose="020B0503020204020204" pitchFamily="34" charset="-122"/>
                </a:rPr>
                <a:t>时序凝聚子图挖掘</a:t>
              </a:r>
            </a:p>
          </p:txBody>
        </p:sp>
      </p:grpSp>
    </p:spTree>
    <p:custDataLst>
      <p:tags r:id="rId1"/>
    </p:custDataLst>
    <p:extLst>
      <p:ext uri="{BB962C8B-B14F-4D97-AF65-F5344CB8AC3E}">
        <p14:creationId xmlns:p14="http://schemas.microsoft.com/office/powerpoint/2010/main" val="1470787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26</a:t>
            </a:fld>
            <a:endParaRPr lang="zh-CN" altLang="en-US" dirty="0">
              <a:solidFill>
                <a:prstClr val="white"/>
              </a:solidFill>
              <a:latin typeface="Calibri"/>
              <a:ea typeface="等线" panose="02010600030101010101" pitchFamily="2" charset="-122"/>
            </a:endParaRPr>
          </a:p>
        </p:txBody>
      </p:sp>
      <p:sp>
        <p:nvSpPr>
          <p:cNvPr id="313" name="矩形 312">
            <a:extLst>
              <a:ext uri="{FF2B5EF4-FFF2-40B4-BE49-F238E27FC236}">
                <a16:creationId xmlns:a16="http://schemas.microsoft.com/office/drawing/2014/main" id="{88875D24-D2D1-452C-B99C-AB40027F853D}"/>
              </a:ext>
            </a:extLst>
          </p:cNvPr>
          <p:cNvSpPr/>
          <p:nvPr/>
        </p:nvSpPr>
        <p:spPr>
          <a:xfrm>
            <a:off x="2020882" y="871158"/>
            <a:ext cx="8475915" cy="1639808"/>
          </a:xfrm>
          <a:prstGeom prst="rect">
            <a:avLst/>
          </a:prstGeom>
        </p:spPr>
        <p:txBody>
          <a:bodyPr wrap="square">
            <a:spAutoFit/>
          </a:bodyPr>
          <a:lstStyle/>
          <a:p>
            <a:pPr marL="54900">
              <a:lnSpc>
                <a:spcPct val="130000"/>
              </a:lnSpc>
              <a:spcAft>
                <a:spcPts val="600"/>
              </a:spcAft>
              <a:defRPr/>
            </a:pPr>
            <a:r>
              <a:rPr lang="zh-CN" altLang="en-US" sz="2400" b="1" dirty="0">
                <a:solidFill>
                  <a:srgbClr val="000099"/>
                </a:solidFill>
                <a:latin typeface="微软雅黑" panose="020B0503020204020204" pitchFamily="34" charset="-122"/>
                <a:ea typeface="微软雅黑" panose="020B0503020204020204" pitchFamily="34" charset="-122"/>
              </a:rPr>
              <a:t>基于渐近计算的</a:t>
            </a:r>
            <a:r>
              <a:rPr lang="zh-CN" altLang="en-US" sz="2400" b="1" dirty="0">
                <a:solidFill>
                  <a:srgbClr val="C00000"/>
                </a:solidFill>
                <a:latin typeface="微软雅黑" panose="020B0503020204020204" pitchFamily="34" charset="-122"/>
                <a:ea typeface="微软雅黑" panose="020B0503020204020204" pitchFamily="34" charset="-122"/>
              </a:rPr>
              <a:t>时序稠密子图挖掘</a:t>
            </a:r>
            <a:r>
              <a:rPr lang="zh-CN" altLang="en-US" sz="2400" b="1" dirty="0">
                <a:solidFill>
                  <a:srgbClr val="000099"/>
                </a:solidFill>
                <a:latin typeface="微软雅黑" panose="020B0503020204020204" pitchFamily="34" charset="-122"/>
                <a:ea typeface="微软雅黑" panose="020B0503020204020204" pitchFamily="34" charset="-122"/>
              </a:rPr>
              <a:t>方法</a:t>
            </a:r>
            <a:endParaRPr lang="en-US" altLang="zh-CN" sz="2400" b="1" dirty="0">
              <a:solidFill>
                <a:srgbClr val="000099"/>
              </a:solidFill>
              <a:latin typeface="微软雅黑" panose="020B0503020204020204" pitchFamily="34" charset="-122"/>
              <a:ea typeface="微软雅黑" panose="020B0503020204020204" pitchFamily="34" charset="-122"/>
            </a:endParaRPr>
          </a:p>
          <a:p>
            <a:pPr marL="54900">
              <a:lnSpc>
                <a:spcPct val="130000"/>
              </a:lnSpc>
              <a:spcAft>
                <a:spcPts val="600"/>
              </a:spcAft>
              <a:defRPr/>
            </a:pPr>
            <a:endParaRPr lang="zh-CN" altLang="en-US" sz="2400" b="1" dirty="0">
              <a:solidFill>
                <a:srgbClr val="000099"/>
              </a:solidFill>
              <a:latin typeface="微软雅黑" panose="020B0503020204020204" pitchFamily="34" charset="-122"/>
              <a:ea typeface="微软雅黑" panose="020B0503020204020204" pitchFamily="34" charset="-122"/>
            </a:endParaRPr>
          </a:p>
          <a:p>
            <a:pPr marL="54900">
              <a:lnSpc>
                <a:spcPct val="130000"/>
              </a:lnSpc>
              <a:spcAft>
                <a:spcPts val="600"/>
              </a:spcAft>
              <a:defRPr/>
            </a:pPr>
            <a:endParaRPr lang="zh-CN" altLang="en-US" sz="2400" b="1" dirty="0">
              <a:solidFill>
                <a:srgbClr val="000099"/>
              </a:solidFill>
              <a:latin typeface="微软雅黑" panose="020B0503020204020204" pitchFamily="34" charset="-122"/>
              <a:ea typeface="微软雅黑" panose="020B0503020204020204" pitchFamily="34" charset="-122"/>
            </a:endParaRPr>
          </a:p>
        </p:txBody>
      </p:sp>
      <p:grpSp>
        <p:nvGrpSpPr>
          <p:cNvPr id="314" name="组合 313"/>
          <p:cNvGrpSpPr>
            <a:grpSpLocks noChangeAspect="1"/>
          </p:cNvGrpSpPr>
          <p:nvPr/>
        </p:nvGrpSpPr>
        <p:grpSpPr>
          <a:xfrm>
            <a:off x="1854876" y="1015449"/>
            <a:ext cx="223143" cy="216000"/>
            <a:chOff x="399602" y="2619266"/>
            <a:chExt cx="334713" cy="324000"/>
          </a:xfrm>
        </p:grpSpPr>
        <p:sp>
          <p:nvSpPr>
            <p:cNvPr id="315" name="椭圆 314"/>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316" name="右箭头 315"/>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成果二：金融数据的时序规则挖掘与推理</a:t>
            </a:r>
          </a:p>
        </p:txBody>
      </p:sp>
      <p:grpSp>
        <p:nvGrpSpPr>
          <p:cNvPr id="5" name="组合 4">
            <a:extLst>
              <a:ext uri="{FF2B5EF4-FFF2-40B4-BE49-F238E27FC236}">
                <a16:creationId xmlns:a16="http://schemas.microsoft.com/office/drawing/2014/main" id="{D3AD05E9-6A26-4367-BFE1-A338FA0A0557}"/>
              </a:ext>
            </a:extLst>
          </p:cNvPr>
          <p:cNvGrpSpPr/>
          <p:nvPr/>
        </p:nvGrpSpPr>
        <p:grpSpPr>
          <a:xfrm>
            <a:off x="2020881" y="1852076"/>
            <a:ext cx="8341205" cy="961289"/>
            <a:chOff x="496881" y="1852075"/>
            <a:chExt cx="7793209" cy="961289"/>
          </a:xfrm>
        </p:grpSpPr>
        <p:sp>
          <p:nvSpPr>
            <p:cNvPr id="56" name="文本框 55">
              <a:extLst>
                <a:ext uri="{FF2B5EF4-FFF2-40B4-BE49-F238E27FC236}">
                  <a16:creationId xmlns:a16="http://schemas.microsoft.com/office/drawing/2014/main" id="{9EFFEB66-4739-45D8-BFAA-CFFDECA3F6E2}"/>
                </a:ext>
              </a:extLst>
            </p:cNvPr>
            <p:cNvSpPr txBox="1"/>
            <p:nvPr/>
          </p:nvSpPr>
          <p:spPr>
            <a:xfrm>
              <a:off x="1610522" y="1852075"/>
              <a:ext cx="6679568" cy="961289"/>
            </a:xfrm>
            <a:prstGeom prst="rect">
              <a:avLst/>
            </a:prstGeom>
            <a:noFill/>
          </p:spPr>
          <p:txBody>
            <a:bodyPr wrap="square">
              <a:spAutoFit/>
            </a:bodyPr>
            <a:lstStyle/>
            <a:p>
              <a:pPr marL="54900">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提出了稳定性、突发性、周期性的新型时序凝聚子图模型</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54900" algn="just">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设计了基于动态规划的渐近式凝聚子图挖掘框架</a:t>
              </a:r>
              <a:endParaRPr lang="en-US" altLang="zh-CN" sz="2000" b="1"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2AF9389A-92C2-48B6-9EFF-D826BB28B466}"/>
                </a:ext>
              </a:extLst>
            </p:cNvPr>
            <p:cNvSpPr txBox="1"/>
            <p:nvPr/>
          </p:nvSpPr>
          <p:spPr>
            <a:xfrm>
              <a:off x="496881" y="1852075"/>
              <a:ext cx="1517508"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C00000"/>
                  </a:solidFill>
                  <a:latin typeface="微软雅黑" panose="020B0503020204020204" pitchFamily="34" charset="-122"/>
                  <a:ea typeface="微软雅黑" panose="020B0503020204020204" pitchFamily="34" charset="-122"/>
                </a:rPr>
                <a:t>我们：</a:t>
              </a:r>
              <a:endParaRPr lang="en-US" altLang="zh-CN" sz="2000" b="1" dirty="0">
                <a:latin typeface="微软雅黑" panose="020B0503020204020204" pitchFamily="34" charset="-122"/>
                <a:ea typeface="微软雅黑" panose="020B0503020204020204" pitchFamily="34" charset="-122"/>
              </a:endParaRPr>
            </a:p>
          </p:txBody>
        </p:sp>
      </p:grpSp>
      <p:sp>
        <p:nvSpPr>
          <p:cNvPr id="60" name="文本框 59">
            <a:extLst>
              <a:ext uri="{FF2B5EF4-FFF2-40B4-BE49-F238E27FC236}">
                <a16:creationId xmlns:a16="http://schemas.microsoft.com/office/drawing/2014/main" id="{25A49FFB-B114-4AA7-9C14-EEBBF81E8AE3}"/>
              </a:ext>
            </a:extLst>
          </p:cNvPr>
          <p:cNvSpPr txBox="1"/>
          <p:nvPr/>
        </p:nvSpPr>
        <p:spPr>
          <a:xfrm>
            <a:off x="2020881" y="1394992"/>
            <a:ext cx="8341204" cy="961289"/>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000099"/>
                </a:solidFill>
                <a:latin typeface="微软雅黑" panose="020B0503020204020204" pitchFamily="34" charset="-122"/>
                <a:ea typeface="微软雅黑" panose="020B0503020204020204" pitchFamily="34" charset="-122"/>
              </a:rPr>
              <a:t>传统：</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基于静态凝聚子图的金融团伙建模，忽略了金融数据的时序性</a:t>
            </a:r>
            <a:endParaRPr lang="en-US" altLang="zh-CN" sz="2000" b="1" dirty="0">
              <a:latin typeface="微软雅黑" panose="020B0503020204020204" pitchFamily="34" charset="-122"/>
              <a:ea typeface="微软雅黑" panose="020B0503020204020204" pitchFamily="34" charset="-122"/>
            </a:endParaRPr>
          </a:p>
          <a:p>
            <a:pPr marL="397800" indent="-342900">
              <a:lnSpc>
                <a:spcPct val="150000"/>
              </a:lnSpc>
              <a:buFont typeface="Arial" panose="020B0604020202020204" pitchFamily="34" charset="0"/>
              <a:buChar char="•"/>
              <a:defRPr/>
            </a:pPr>
            <a:endParaRPr lang="en-US" altLang="zh-CN" sz="2000" b="1" dirty="0">
              <a:latin typeface="微软雅黑" panose="020B0503020204020204" pitchFamily="34" charset="-122"/>
              <a:ea typeface="微软雅黑" panose="020B0503020204020204" pitchFamily="34" charset="-122"/>
            </a:endParaRPr>
          </a:p>
        </p:txBody>
      </p:sp>
      <p:sp>
        <p:nvSpPr>
          <p:cNvPr id="174" name="文本框 173">
            <a:extLst>
              <a:ext uri="{FF2B5EF4-FFF2-40B4-BE49-F238E27FC236}">
                <a16:creationId xmlns:a16="http://schemas.microsoft.com/office/drawing/2014/main" id="{763E954D-6892-4961-B0B9-D6882FAAFF5E}"/>
              </a:ext>
            </a:extLst>
          </p:cNvPr>
          <p:cNvSpPr txBox="1"/>
          <p:nvPr/>
        </p:nvSpPr>
        <p:spPr>
          <a:xfrm>
            <a:off x="1862018" y="5687123"/>
            <a:ext cx="6420734" cy="418191"/>
          </a:xfrm>
          <a:prstGeom prst="rect">
            <a:avLst/>
          </a:prstGeom>
          <a:noFill/>
        </p:spPr>
        <p:txBody>
          <a:bodyPr wrap="square" rtlCol="0">
            <a:spAutoFit/>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渐近式时序凝聚子图挖掘</a:t>
            </a:r>
            <a:endParaRPr lang="en-US" altLang="zh-CN" sz="1600" b="1" dirty="0">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EA5FA5A7-E0DF-4002-949F-22A6BFA7FEC6}"/>
              </a:ext>
            </a:extLst>
          </p:cNvPr>
          <p:cNvGrpSpPr/>
          <p:nvPr/>
        </p:nvGrpSpPr>
        <p:grpSpPr>
          <a:xfrm>
            <a:off x="1851863" y="2937263"/>
            <a:ext cx="1321488" cy="2674008"/>
            <a:chOff x="1528013" y="2880113"/>
            <a:chExt cx="1321488" cy="2674008"/>
          </a:xfrm>
        </p:grpSpPr>
        <p:sp>
          <p:nvSpPr>
            <p:cNvPr id="77" name="矩形: 圆角 25">
              <a:extLst>
                <a:ext uri="{FF2B5EF4-FFF2-40B4-BE49-F238E27FC236}">
                  <a16:creationId xmlns:a16="http://schemas.microsoft.com/office/drawing/2014/main" id="{F54EF48E-47DE-4D73-9690-C7F7A917E326}"/>
                </a:ext>
              </a:extLst>
            </p:cNvPr>
            <p:cNvSpPr/>
            <p:nvPr/>
          </p:nvSpPr>
          <p:spPr>
            <a:xfrm>
              <a:off x="1528013" y="2880113"/>
              <a:ext cx="1321488" cy="2674008"/>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pic>
          <p:nvPicPr>
            <p:cNvPr id="211" name="图片 210">
              <a:extLst>
                <a:ext uri="{FF2B5EF4-FFF2-40B4-BE49-F238E27FC236}">
                  <a16:creationId xmlns:a16="http://schemas.microsoft.com/office/drawing/2014/main" id="{E93CCFE7-4460-444D-A3D7-9052826C37CE}"/>
                </a:ext>
              </a:extLst>
            </p:cNvPr>
            <p:cNvPicPr>
              <a:picLocks noChangeAspect="1"/>
            </p:cNvPicPr>
            <p:nvPr/>
          </p:nvPicPr>
          <p:blipFill rotWithShape="1">
            <a:blip r:embed="rId8">
              <a:extLst>
                <a:ext uri="{28A0092B-C50C-407E-A947-70E740481C1C}">
                  <a14:useLocalDpi xmlns:a14="http://schemas.microsoft.com/office/drawing/2010/main" val="0"/>
                </a:ext>
              </a:extLst>
            </a:blip>
            <a:srcRect l="23150" t="38665" r="66684" b="45025"/>
            <a:stretch/>
          </p:blipFill>
          <p:spPr>
            <a:xfrm>
              <a:off x="1602128" y="2917270"/>
              <a:ext cx="1173259" cy="1756627"/>
            </a:xfrm>
            <a:prstGeom prst="rect">
              <a:avLst/>
            </a:prstGeom>
          </p:spPr>
        </p:pic>
        <p:grpSp>
          <p:nvGrpSpPr>
            <p:cNvPr id="14" name="组合 13">
              <a:extLst>
                <a:ext uri="{FF2B5EF4-FFF2-40B4-BE49-F238E27FC236}">
                  <a16:creationId xmlns:a16="http://schemas.microsoft.com/office/drawing/2014/main" id="{FE7217FD-27FD-4FB7-ACCD-B3581A61BB3F}"/>
                </a:ext>
              </a:extLst>
            </p:cNvPr>
            <p:cNvGrpSpPr/>
            <p:nvPr/>
          </p:nvGrpSpPr>
          <p:grpSpPr>
            <a:xfrm>
              <a:off x="1615958" y="4898120"/>
              <a:ext cx="1145598" cy="549367"/>
              <a:chOff x="1617763" y="4758420"/>
              <a:chExt cx="1145598" cy="549367"/>
            </a:xfrm>
          </p:grpSpPr>
          <p:sp>
            <p:nvSpPr>
              <p:cNvPr id="210" name="文本框 209">
                <a:extLst>
                  <a:ext uri="{FF2B5EF4-FFF2-40B4-BE49-F238E27FC236}">
                    <a16:creationId xmlns:a16="http://schemas.microsoft.com/office/drawing/2014/main" id="{30ADC12F-F7F5-42DE-83F2-3AD5F7180B0E}"/>
                  </a:ext>
                </a:extLst>
              </p:cNvPr>
              <p:cNvSpPr txBox="1"/>
              <p:nvPr/>
            </p:nvSpPr>
            <p:spPr>
              <a:xfrm>
                <a:off x="1657299" y="4882153"/>
                <a:ext cx="1040271" cy="338553"/>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稳定</a:t>
                </a:r>
                <a:endParaRPr lang="en-US" altLang="zh-CN" sz="1600" b="1" dirty="0">
                  <a:latin typeface="微软雅黑" panose="020B0503020204020204" pitchFamily="34" charset="-122"/>
                  <a:ea typeface="微软雅黑" panose="020B0503020204020204" pitchFamily="34" charset="-122"/>
                </a:endParaRPr>
              </a:p>
            </p:txBody>
          </p:sp>
          <p:sp>
            <p:nvSpPr>
              <p:cNvPr id="220" name="椭圆 219">
                <a:extLst>
                  <a:ext uri="{FF2B5EF4-FFF2-40B4-BE49-F238E27FC236}">
                    <a16:creationId xmlns:a16="http://schemas.microsoft.com/office/drawing/2014/main" id="{F687C22E-2E1E-4307-AF6A-A7040D6518F6}"/>
                  </a:ext>
                </a:extLst>
              </p:cNvPr>
              <p:cNvSpPr/>
              <p:nvPr/>
            </p:nvSpPr>
            <p:spPr>
              <a:xfrm>
                <a:off x="1617763" y="4758420"/>
                <a:ext cx="1145598" cy="5493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9" name="组合 8">
            <a:extLst>
              <a:ext uri="{FF2B5EF4-FFF2-40B4-BE49-F238E27FC236}">
                <a16:creationId xmlns:a16="http://schemas.microsoft.com/office/drawing/2014/main" id="{85849582-2CB5-4D54-9F40-D550E0B3BD7E}"/>
              </a:ext>
            </a:extLst>
          </p:cNvPr>
          <p:cNvGrpSpPr/>
          <p:nvPr/>
        </p:nvGrpSpPr>
        <p:grpSpPr>
          <a:xfrm>
            <a:off x="5834373" y="3261037"/>
            <a:ext cx="1019510" cy="2026463"/>
            <a:chOff x="5469576" y="2914666"/>
            <a:chExt cx="1442311" cy="2026463"/>
          </a:xfrm>
        </p:grpSpPr>
        <p:sp>
          <p:nvSpPr>
            <p:cNvPr id="217" name="PA-A000320150529F30PPSH-3574">
              <a:extLst>
                <a:ext uri="{FF2B5EF4-FFF2-40B4-BE49-F238E27FC236}">
                  <a16:creationId xmlns:a16="http://schemas.microsoft.com/office/drawing/2014/main" id="{4C3E4EB7-D1D6-4BCF-9733-7608101865F3}"/>
                </a:ext>
              </a:extLst>
            </p:cNvPr>
            <p:cNvSpPr>
              <a:spLocks/>
            </p:cNvSpPr>
            <p:nvPr>
              <p:custDataLst>
                <p:tags r:id="rId4"/>
              </p:custDataLst>
            </p:nvPr>
          </p:nvSpPr>
          <p:spPr bwMode="auto">
            <a:xfrm>
              <a:off x="5978331" y="4653129"/>
              <a:ext cx="424800" cy="2880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8" name="PA-A000320150529F30PPSH-3574">
              <a:extLst>
                <a:ext uri="{FF2B5EF4-FFF2-40B4-BE49-F238E27FC236}">
                  <a16:creationId xmlns:a16="http://schemas.microsoft.com/office/drawing/2014/main" id="{ED6DCAB0-D487-432D-914C-F71927A37A98}"/>
                </a:ext>
              </a:extLst>
            </p:cNvPr>
            <p:cNvSpPr>
              <a:spLocks/>
            </p:cNvSpPr>
            <p:nvPr>
              <p:custDataLst>
                <p:tags r:id="rId5"/>
              </p:custDataLst>
            </p:nvPr>
          </p:nvSpPr>
          <p:spPr bwMode="auto">
            <a:xfrm>
              <a:off x="5978331" y="2914666"/>
              <a:ext cx="424800" cy="2880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8" name="组合 7">
              <a:extLst>
                <a:ext uri="{FF2B5EF4-FFF2-40B4-BE49-F238E27FC236}">
                  <a16:creationId xmlns:a16="http://schemas.microsoft.com/office/drawing/2014/main" id="{5D40945D-8337-4EB1-8CDD-10C746954ADA}"/>
                </a:ext>
              </a:extLst>
            </p:cNvPr>
            <p:cNvGrpSpPr/>
            <p:nvPr/>
          </p:nvGrpSpPr>
          <p:grpSpPr>
            <a:xfrm>
              <a:off x="5469576" y="3288881"/>
              <a:ext cx="1442311" cy="501615"/>
              <a:chOff x="5469576" y="3315770"/>
              <a:chExt cx="1442311" cy="501615"/>
            </a:xfrm>
          </p:grpSpPr>
          <p:sp>
            <p:nvSpPr>
              <p:cNvPr id="219" name="文本框 218">
                <a:extLst>
                  <a:ext uri="{FF2B5EF4-FFF2-40B4-BE49-F238E27FC236}">
                    <a16:creationId xmlns:a16="http://schemas.microsoft.com/office/drawing/2014/main" id="{804AE247-7A79-4F98-A59A-E2CD0CB9B3C4}"/>
                  </a:ext>
                </a:extLst>
              </p:cNvPr>
              <p:cNvSpPr txBox="1"/>
              <p:nvPr/>
            </p:nvSpPr>
            <p:spPr>
              <a:xfrm>
                <a:off x="5469576" y="3324860"/>
                <a:ext cx="1442311" cy="353174"/>
              </a:xfrm>
              <a:prstGeom prst="rect">
                <a:avLst/>
              </a:prstGeom>
              <a:noFill/>
            </p:spPr>
            <p:txBody>
              <a:bodyPr wrap="square" rtlCol="0">
                <a:spAutoFit/>
              </a:bodyPr>
              <a:lstStyle/>
              <a:p>
                <a:pPr algn="ctr">
                  <a:lnSpc>
                    <a:spcPct val="135000"/>
                  </a:lnSpc>
                </a:pPr>
                <a:r>
                  <a:rPr kumimoji="1" lang="zh-CN" altLang="en-US" sz="1400" dirty="0">
                    <a:latin typeface="微软雅黑" panose="020B0503020204020204" pitchFamily="34" charset="-122"/>
                    <a:ea typeface="微软雅黑" panose="020B0503020204020204" pitchFamily="34" charset="-122"/>
                  </a:rPr>
                  <a:t>周期演变</a:t>
                </a:r>
                <a:endParaRPr kumimoji="1" lang="en-US" altLang="zh-CN" sz="1400" dirty="0">
                  <a:latin typeface="微软雅黑" panose="020B0503020204020204" pitchFamily="34" charset="-122"/>
                  <a:ea typeface="微软雅黑" panose="020B0503020204020204" pitchFamily="34" charset="-122"/>
                </a:endParaRPr>
              </a:p>
            </p:txBody>
          </p:sp>
          <p:sp>
            <p:nvSpPr>
              <p:cNvPr id="227" name="椭圆 226">
                <a:extLst>
                  <a:ext uri="{FF2B5EF4-FFF2-40B4-BE49-F238E27FC236}">
                    <a16:creationId xmlns:a16="http://schemas.microsoft.com/office/drawing/2014/main" id="{C3898DE4-C986-4C54-80F7-E9F31D080B4D}"/>
                  </a:ext>
                </a:extLst>
              </p:cNvPr>
              <p:cNvSpPr/>
              <p:nvPr/>
            </p:nvSpPr>
            <p:spPr>
              <a:xfrm>
                <a:off x="5518357" y="3315770"/>
                <a:ext cx="1344748" cy="501615"/>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 name="组合 6">
              <a:extLst>
                <a:ext uri="{FF2B5EF4-FFF2-40B4-BE49-F238E27FC236}">
                  <a16:creationId xmlns:a16="http://schemas.microsoft.com/office/drawing/2014/main" id="{0F7C70A4-C66C-402C-AF75-71BEF732A50B}"/>
                </a:ext>
              </a:extLst>
            </p:cNvPr>
            <p:cNvGrpSpPr/>
            <p:nvPr/>
          </p:nvGrpSpPr>
          <p:grpSpPr>
            <a:xfrm>
              <a:off x="5508758" y="4053729"/>
              <a:ext cx="1363946" cy="472668"/>
              <a:chOff x="5499532" y="4065576"/>
              <a:chExt cx="1363946" cy="472668"/>
            </a:xfrm>
          </p:grpSpPr>
          <p:sp>
            <p:nvSpPr>
              <p:cNvPr id="226" name="椭圆 225">
                <a:extLst>
                  <a:ext uri="{FF2B5EF4-FFF2-40B4-BE49-F238E27FC236}">
                    <a16:creationId xmlns:a16="http://schemas.microsoft.com/office/drawing/2014/main" id="{F1640FBE-72CE-41E3-8D07-3988732F4C8A}"/>
                  </a:ext>
                </a:extLst>
              </p:cNvPr>
              <p:cNvSpPr/>
              <p:nvPr/>
            </p:nvSpPr>
            <p:spPr>
              <a:xfrm>
                <a:off x="5534520" y="4065576"/>
                <a:ext cx="1293970" cy="472668"/>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文本框 230">
                <a:extLst>
                  <a:ext uri="{FF2B5EF4-FFF2-40B4-BE49-F238E27FC236}">
                    <a16:creationId xmlns:a16="http://schemas.microsoft.com/office/drawing/2014/main" id="{90871E4C-B5B6-4308-B00C-E697C3A7C268}"/>
                  </a:ext>
                </a:extLst>
              </p:cNvPr>
              <p:cNvSpPr txBox="1"/>
              <p:nvPr/>
            </p:nvSpPr>
            <p:spPr>
              <a:xfrm>
                <a:off x="5499532" y="4141299"/>
                <a:ext cx="1363946" cy="307777"/>
              </a:xfrm>
              <a:prstGeom prst="rect">
                <a:avLst/>
              </a:prstGeom>
              <a:noFill/>
            </p:spPr>
            <p:txBody>
              <a:bodyPr wrap="square">
                <a:spAutoFit/>
              </a:bodyPr>
              <a:lstStyle/>
              <a:p>
                <a:pPr algn="ctr"/>
                <a:r>
                  <a:rPr kumimoji="1" lang="zh-CN" altLang="en-US" sz="1400" dirty="0">
                    <a:latin typeface="微软雅黑" panose="020B0503020204020204" pitchFamily="34" charset="-122"/>
                    <a:ea typeface="微软雅黑" panose="020B0503020204020204" pitchFamily="34" charset="-122"/>
                  </a:rPr>
                  <a:t>关键事件</a:t>
                </a:r>
              </a:p>
            </p:txBody>
          </p:sp>
        </p:grpSp>
        <p:sp>
          <p:nvSpPr>
            <p:cNvPr id="233" name="文本框 232">
              <a:extLst>
                <a:ext uri="{FF2B5EF4-FFF2-40B4-BE49-F238E27FC236}">
                  <a16:creationId xmlns:a16="http://schemas.microsoft.com/office/drawing/2014/main" id="{586F6AD6-BBEB-41E7-A606-ECAEE7E0D7A6}"/>
                </a:ext>
              </a:extLst>
            </p:cNvPr>
            <p:cNvSpPr txBox="1"/>
            <p:nvPr/>
          </p:nvSpPr>
          <p:spPr>
            <a:xfrm>
              <a:off x="5923646" y="3727778"/>
              <a:ext cx="655855" cy="338554"/>
            </a:xfrm>
            <a:prstGeom prst="rect">
              <a:avLst/>
            </a:prstGeom>
            <a:noFill/>
          </p:spPr>
          <p:txBody>
            <a:bodyPr wrap="square">
              <a:spAutoFit/>
            </a:bodyPr>
            <a:lstStyle/>
            <a:p>
              <a:r>
                <a:rPr kumimoji="1" lang="en-US" altLang="zh-CN" sz="1600" dirty="0">
                  <a:latin typeface="微软雅黑" panose="020B0503020204020204" pitchFamily="34" charset="-122"/>
                  <a:ea typeface="微软雅黑" panose="020B0503020204020204" pitchFamily="34" charset="-122"/>
                </a:rPr>
                <a:t>Vs.</a:t>
              </a:r>
              <a:endParaRPr lang="zh-CN" altLang="en-US" sz="1600" dirty="0"/>
            </a:p>
          </p:txBody>
        </p:sp>
      </p:grpSp>
      <p:grpSp>
        <p:nvGrpSpPr>
          <p:cNvPr id="10" name="组合 9">
            <a:extLst>
              <a:ext uri="{FF2B5EF4-FFF2-40B4-BE49-F238E27FC236}">
                <a16:creationId xmlns:a16="http://schemas.microsoft.com/office/drawing/2014/main" id="{B363E7AC-8658-4509-94A1-5D9D9AE70895}"/>
              </a:ext>
            </a:extLst>
          </p:cNvPr>
          <p:cNvGrpSpPr/>
          <p:nvPr/>
        </p:nvGrpSpPr>
        <p:grpSpPr>
          <a:xfrm>
            <a:off x="3280733" y="3261037"/>
            <a:ext cx="1017388" cy="2026463"/>
            <a:chOff x="3160192" y="2914666"/>
            <a:chExt cx="1442311" cy="2026463"/>
          </a:xfrm>
        </p:grpSpPr>
        <p:sp>
          <p:nvSpPr>
            <p:cNvPr id="216" name="PA-A000320150529F30PPSH-3574">
              <a:extLst>
                <a:ext uri="{FF2B5EF4-FFF2-40B4-BE49-F238E27FC236}">
                  <a16:creationId xmlns:a16="http://schemas.microsoft.com/office/drawing/2014/main" id="{34820E16-A908-433C-ABC1-0783403FC213}"/>
                </a:ext>
              </a:extLst>
            </p:cNvPr>
            <p:cNvSpPr>
              <a:spLocks/>
            </p:cNvSpPr>
            <p:nvPr>
              <p:custDataLst>
                <p:tags r:id="rId2"/>
              </p:custDataLst>
            </p:nvPr>
          </p:nvSpPr>
          <p:spPr bwMode="auto">
            <a:xfrm>
              <a:off x="3668947" y="2914666"/>
              <a:ext cx="424800" cy="2880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nvGrpSpPr>
            <p:cNvPr id="223" name="组合 222">
              <a:extLst>
                <a:ext uri="{FF2B5EF4-FFF2-40B4-BE49-F238E27FC236}">
                  <a16:creationId xmlns:a16="http://schemas.microsoft.com/office/drawing/2014/main" id="{66DC428B-80E1-4C71-9D49-E127A2171982}"/>
                </a:ext>
              </a:extLst>
            </p:cNvPr>
            <p:cNvGrpSpPr/>
            <p:nvPr/>
          </p:nvGrpSpPr>
          <p:grpSpPr>
            <a:xfrm>
              <a:off x="3160192" y="3288881"/>
              <a:ext cx="1442311" cy="501615"/>
              <a:chOff x="3160192" y="3288881"/>
              <a:chExt cx="1442311" cy="501615"/>
            </a:xfrm>
          </p:grpSpPr>
          <p:sp>
            <p:nvSpPr>
              <p:cNvPr id="224" name="文本框 223">
                <a:extLst>
                  <a:ext uri="{FF2B5EF4-FFF2-40B4-BE49-F238E27FC236}">
                    <a16:creationId xmlns:a16="http://schemas.microsoft.com/office/drawing/2014/main" id="{87C09973-86AA-4789-8F3E-35A0A137808F}"/>
                  </a:ext>
                </a:extLst>
              </p:cNvPr>
              <p:cNvSpPr txBox="1"/>
              <p:nvPr/>
            </p:nvSpPr>
            <p:spPr>
              <a:xfrm>
                <a:off x="3160192" y="3315770"/>
                <a:ext cx="1442311" cy="353174"/>
              </a:xfrm>
              <a:prstGeom prst="rect">
                <a:avLst/>
              </a:prstGeom>
              <a:noFill/>
            </p:spPr>
            <p:txBody>
              <a:bodyPr wrap="square" rtlCol="0">
                <a:spAutoFit/>
              </a:bodyPr>
              <a:lstStyle/>
              <a:p>
                <a:pPr algn="ctr">
                  <a:lnSpc>
                    <a:spcPct val="135000"/>
                  </a:lnSpc>
                </a:pPr>
                <a:r>
                  <a:rPr kumimoji="1" lang="zh-CN" altLang="en-US" sz="1400" dirty="0">
                    <a:latin typeface="微软雅黑" panose="020B0503020204020204" pitchFamily="34" charset="-122"/>
                    <a:ea typeface="微软雅黑" panose="020B0503020204020204" pitchFamily="34" charset="-122"/>
                  </a:rPr>
                  <a:t>静态稳性</a:t>
                </a:r>
                <a:endParaRPr kumimoji="1" lang="en-US" altLang="zh-CN" sz="1400" dirty="0">
                  <a:latin typeface="微软雅黑" panose="020B0503020204020204" pitchFamily="34" charset="-122"/>
                  <a:ea typeface="微软雅黑" panose="020B0503020204020204" pitchFamily="34" charset="-122"/>
                </a:endParaRPr>
              </a:p>
            </p:txBody>
          </p:sp>
          <p:sp>
            <p:nvSpPr>
              <p:cNvPr id="225" name="椭圆 224">
                <a:extLst>
                  <a:ext uri="{FF2B5EF4-FFF2-40B4-BE49-F238E27FC236}">
                    <a16:creationId xmlns:a16="http://schemas.microsoft.com/office/drawing/2014/main" id="{9B0199C2-471F-46B7-9994-6A6EDC4B80F6}"/>
                  </a:ext>
                </a:extLst>
              </p:cNvPr>
              <p:cNvSpPr/>
              <p:nvPr/>
            </p:nvSpPr>
            <p:spPr>
              <a:xfrm>
                <a:off x="3208973" y="3288881"/>
                <a:ext cx="1344748" cy="5016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grpSp>
          <p:nvGrpSpPr>
            <p:cNvPr id="228" name="组合 227">
              <a:extLst>
                <a:ext uri="{FF2B5EF4-FFF2-40B4-BE49-F238E27FC236}">
                  <a16:creationId xmlns:a16="http://schemas.microsoft.com/office/drawing/2014/main" id="{CE84AB7F-0768-4CF1-AFEB-6A78F269F3FF}"/>
                </a:ext>
              </a:extLst>
            </p:cNvPr>
            <p:cNvGrpSpPr/>
            <p:nvPr/>
          </p:nvGrpSpPr>
          <p:grpSpPr>
            <a:xfrm>
              <a:off x="3211685" y="4053729"/>
              <a:ext cx="1339325" cy="472668"/>
              <a:chOff x="3234976" y="4053729"/>
              <a:chExt cx="1339325" cy="472668"/>
            </a:xfrm>
          </p:grpSpPr>
          <p:sp>
            <p:nvSpPr>
              <p:cNvPr id="229" name="椭圆 228">
                <a:extLst>
                  <a:ext uri="{FF2B5EF4-FFF2-40B4-BE49-F238E27FC236}">
                    <a16:creationId xmlns:a16="http://schemas.microsoft.com/office/drawing/2014/main" id="{B0C5C5F1-CBDA-411F-9D51-82FAA1F0384B}"/>
                  </a:ext>
                </a:extLst>
              </p:cNvPr>
              <p:cNvSpPr/>
              <p:nvPr/>
            </p:nvSpPr>
            <p:spPr>
              <a:xfrm>
                <a:off x="3257653" y="4053729"/>
                <a:ext cx="1293970" cy="472668"/>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文本框 229">
                <a:extLst>
                  <a:ext uri="{FF2B5EF4-FFF2-40B4-BE49-F238E27FC236}">
                    <a16:creationId xmlns:a16="http://schemas.microsoft.com/office/drawing/2014/main" id="{AC492547-70CC-4100-8B26-B314BBFCB269}"/>
                  </a:ext>
                </a:extLst>
              </p:cNvPr>
              <p:cNvSpPr txBox="1"/>
              <p:nvPr/>
            </p:nvSpPr>
            <p:spPr>
              <a:xfrm>
                <a:off x="3234976" y="4136173"/>
                <a:ext cx="1339325" cy="307777"/>
              </a:xfrm>
              <a:prstGeom prst="rect">
                <a:avLst/>
              </a:prstGeom>
              <a:noFill/>
            </p:spPr>
            <p:txBody>
              <a:bodyPr wrap="square">
                <a:spAutoFit/>
              </a:bodyPr>
              <a:lstStyle/>
              <a:p>
                <a:pPr algn="ctr"/>
                <a:r>
                  <a:rPr kumimoji="1" lang="zh-CN" altLang="en-US" sz="1400" dirty="0">
                    <a:latin typeface="微软雅黑" panose="020B0503020204020204" pitchFamily="34" charset="-122"/>
                    <a:ea typeface="微软雅黑" panose="020B0503020204020204" pitchFamily="34" charset="-122"/>
                  </a:rPr>
                  <a:t>异常响应</a:t>
                </a:r>
              </a:p>
            </p:txBody>
          </p:sp>
        </p:grpSp>
        <p:sp>
          <p:nvSpPr>
            <p:cNvPr id="232" name="PA-A000320150529F30PPSH-3574">
              <a:extLst>
                <a:ext uri="{FF2B5EF4-FFF2-40B4-BE49-F238E27FC236}">
                  <a16:creationId xmlns:a16="http://schemas.microsoft.com/office/drawing/2014/main" id="{0E58D403-B9A0-4BF1-AF31-F68A763E6CE0}"/>
                </a:ext>
              </a:extLst>
            </p:cNvPr>
            <p:cNvSpPr>
              <a:spLocks/>
            </p:cNvSpPr>
            <p:nvPr>
              <p:custDataLst>
                <p:tags r:id="rId3"/>
              </p:custDataLst>
            </p:nvPr>
          </p:nvSpPr>
          <p:spPr bwMode="auto">
            <a:xfrm>
              <a:off x="3668947" y="4653129"/>
              <a:ext cx="424800" cy="2880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4" name="文本框 233">
              <a:extLst>
                <a:ext uri="{FF2B5EF4-FFF2-40B4-BE49-F238E27FC236}">
                  <a16:creationId xmlns:a16="http://schemas.microsoft.com/office/drawing/2014/main" id="{EB09711C-7EEC-467B-A514-17CD46A38BD1}"/>
                </a:ext>
              </a:extLst>
            </p:cNvPr>
            <p:cNvSpPr txBox="1"/>
            <p:nvPr/>
          </p:nvSpPr>
          <p:spPr>
            <a:xfrm>
              <a:off x="3614945" y="3669364"/>
              <a:ext cx="706994" cy="390492"/>
            </a:xfrm>
            <a:prstGeom prst="rect">
              <a:avLst/>
            </a:prstGeom>
            <a:noFill/>
          </p:spPr>
          <p:txBody>
            <a:bodyPr wrap="square">
              <a:spAutoFit/>
            </a:bodyPr>
            <a:lstStyle/>
            <a:p>
              <a:pPr algn="ctr">
                <a:lnSpc>
                  <a:spcPct val="135000"/>
                </a:lnSpc>
              </a:pPr>
              <a:r>
                <a:rPr kumimoji="1" lang="en-US" altLang="zh-CN" sz="1600" dirty="0">
                  <a:latin typeface="微软雅黑" panose="020B0503020204020204" pitchFamily="34" charset="-122"/>
                  <a:ea typeface="微软雅黑" panose="020B0503020204020204" pitchFamily="34" charset="-122"/>
                </a:rPr>
                <a:t>Vs.</a:t>
              </a:r>
            </a:p>
          </p:txBody>
        </p:sp>
      </p:grpSp>
      <p:grpSp>
        <p:nvGrpSpPr>
          <p:cNvPr id="21" name="组合 20">
            <a:extLst>
              <a:ext uri="{FF2B5EF4-FFF2-40B4-BE49-F238E27FC236}">
                <a16:creationId xmlns:a16="http://schemas.microsoft.com/office/drawing/2014/main" id="{C2C1B784-BF4B-4A96-A442-FD0DA363B057}"/>
              </a:ext>
            </a:extLst>
          </p:cNvPr>
          <p:cNvGrpSpPr/>
          <p:nvPr/>
        </p:nvGrpSpPr>
        <p:grpSpPr>
          <a:xfrm>
            <a:off x="4405503" y="2937521"/>
            <a:ext cx="1321488" cy="2673492"/>
            <a:chOff x="4507982" y="2880113"/>
            <a:chExt cx="1321488" cy="2673492"/>
          </a:xfrm>
        </p:grpSpPr>
        <p:grpSp>
          <p:nvGrpSpPr>
            <p:cNvPr id="18" name="组合 17">
              <a:extLst>
                <a:ext uri="{FF2B5EF4-FFF2-40B4-BE49-F238E27FC236}">
                  <a16:creationId xmlns:a16="http://schemas.microsoft.com/office/drawing/2014/main" id="{D42B1CC2-9EDA-4590-85B9-15B0F8410FDB}"/>
                </a:ext>
              </a:extLst>
            </p:cNvPr>
            <p:cNvGrpSpPr/>
            <p:nvPr/>
          </p:nvGrpSpPr>
          <p:grpSpPr>
            <a:xfrm>
              <a:off x="4578059" y="3031114"/>
              <a:ext cx="1181334" cy="2429658"/>
              <a:chOff x="4528608" y="3031114"/>
              <a:chExt cx="1181334" cy="2429658"/>
            </a:xfrm>
          </p:grpSpPr>
          <p:pic>
            <p:nvPicPr>
              <p:cNvPr id="213" name="图片 212">
                <a:extLst>
                  <a:ext uri="{FF2B5EF4-FFF2-40B4-BE49-F238E27FC236}">
                    <a16:creationId xmlns:a16="http://schemas.microsoft.com/office/drawing/2014/main" id="{C8F32418-2438-424D-AE65-1296FDCB746D}"/>
                  </a:ext>
                </a:extLst>
              </p:cNvPr>
              <p:cNvPicPr>
                <a:picLocks noChangeAspect="1"/>
              </p:cNvPicPr>
              <p:nvPr/>
            </p:nvPicPr>
            <p:blipFill rotWithShape="1">
              <a:blip r:embed="rId8">
                <a:extLst>
                  <a:ext uri="{28A0092B-C50C-407E-A947-70E740481C1C}">
                    <a14:useLocalDpi xmlns:a14="http://schemas.microsoft.com/office/drawing/2010/main" val="0"/>
                  </a:ext>
                </a:extLst>
              </a:blip>
              <a:srcRect l="80601" t="38665" r="10099" b="45025"/>
              <a:stretch/>
            </p:blipFill>
            <p:spPr>
              <a:xfrm>
                <a:off x="4528608" y="3031114"/>
                <a:ext cx="1073374" cy="1756800"/>
              </a:xfrm>
              <a:prstGeom prst="rect">
                <a:avLst/>
              </a:prstGeom>
            </p:spPr>
          </p:pic>
          <p:grpSp>
            <p:nvGrpSpPr>
              <p:cNvPr id="15" name="组合 14">
                <a:extLst>
                  <a:ext uri="{FF2B5EF4-FFF2-40B4-BE49-F238E27FC236}">
                    <a16:creationId xmlns:a16="http://schemas.microsoft.com/office/drawing/2014/main" id="{8331F085-F416-4103-8CDD-6A12D8310B15}"/>
                  </a:ext>
                </a:extLst>
              </p:cNvPr>
              <p:cNvGrpSpPr/>
              <p:nvPr/>
            </p:nvGrpSpPr>
            <p:grpSpPr>
              <a:xfrm>
                <a:off x="4564344" y="4911405"/>
                <a:ext cx="1145598" cy="549367"/>
                <a:chOff x="4564344" y="4771705"/>
                <a:chExt cx="1145598" cy="549367"/>
              </a:xfrm>
            </p:grpSpPr>
            <p:sp>
              <p:nvSpPr>
                <p:cNvPr id="214" name="文本框 213">
                  <a:extLst>
                    <a:ext uri="{FF2B5EF4-FFF2-40B4-BE49-F238E27FC236}">
                      <a16:creationId xmlns:a16="http://schemas.microsoft.com/office/drawing/2014/main" id="{8F66A939-7EEF-4DCE-BF93-31A6FC3D7AB3}"/>
                    </a:ext>
                  </a:extLst>
                </p:cNvPr>
                <p:cNvSpPr txBox="1"/>
                <p:nvPr/>
              </p:nvSpPr>
              <p:spPr>
                <a:xfrm>
                  <a:off x="4618002" y="4876264"/>
                  <a:ext cx="1040272"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突发</a:t>
                  </a:r>
                  <a:endParaRPr lang="en-US" altLang="zh-CN" sz="1600" b="1" dirty="0">
                    <a:latin typeface="微软雅黑" panose="020B0503020204020204" pitchFamily="34" charset="-122"/>
                    <a:ea typeface="微软雅黑" panose="020B0503020204020204" pitchFamily="34" charset="-122"/>
                  </a:endParaRPr>
                </a:p>
              </p:txBody>
            </p:sp>
            <p:sp>
              <p:nvSpPr>
                <p:cNvPr id="221" name="椭圆 220">
                  <a:extLst>
                    <a:ext uri="{FF2B5EF4-FFF2-40B4-BE49-F238E27FC236}">
                      <a16:creationId xmlns:a16="http://schemas.microsoft.com/office/drawing/2014/main" id="{89D1DFC1-6AC2-4542-A21C-334DC32F80EB}"/>
                    </a:ext>
                  </a:extLst>
                </p:cNvPr>
                <p:cNvSpPr/>
                <p:nvPr/>
              </p:nvSpPr>
              <p:spPr>
                <a:xfrm>
                  <a:off x="4564344" y="4771705"/>
                  <a:ext cx="1145598" cy="5493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grpSp>
        <p:sp>
          <p:nvSpPr>
            <p:cNvPr id="235" name="矩形: 圆角 25">
              <a:extLst>
                <a:ext uri="{FF2B5EF4-FFF2-40B4-BE49-F238E27FC236}">
                  <a16:creationId xmlns:a16="http://schemas.microsoft.com/office/drawing/2014/main" id="{66D217ED-BF97-416E-9B71-E470FB751E49}"/>
                </a:ext>
              </a:extLst>
            </p:cNvPr>
            <p:cNvSpPr/>
            <p:nvPr/>
          </p:nvSpPr>
          <p:spPr>
            <a:xfrm>
              <a:off x="4507982" y="2880113"/>
              <a:ext cx="1321488" cy="2673492"/>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grpSp>
      <p:grpSp>
        <p:nvGrpSpPr>
          <p:cNvPr id="19" name="组合 18">
            <a:extLst>
              <a:ext uri="{FF2B5EF4-FFF2-40B4-BE49-F238E27FC236}">
                <a16:creationId xmlns:a16="http://schemas.microsoft.com/office/drawing/2014/main" id="{7051E9B7-BB13-47E7-A51E-B18B65B8FBEA}"/>
              </a:ext>
            </a:extLst>
          </p:cNvPr>
          <p:cNvGrpSpPr/>
          <p:nvPr/>
        </p:nvGrpSpPr>
        <p:grpSpPr>
          <a:xfrm>
            <a:off x="6961264" y="2937521"/>
            <a:ext cx="1321488" cy="2673492"/>
            <a:chOff x="7405764" y="2880113"/>
            <a:chExt cx="1321488" cy="2673492"/>
          </a:xfrm>
        </p:grpSpPr>
        <p:pic>
          <p:nvPicPr>
            <p:cNvPr id="215" name="图片 214">
              <a:extLst>
                <a:ext uri="{FF2B5EF4-FFF2-40B4-BE49-F238E27FC236}">
                  <a16:creationId xmlns:a16="http://schemas.microsoft.com/office/drawing/2014/main" id="{7A5EA088-182F-45D9-9AC6-43C0E53F05C5}"/>
                </a:ext>
              </a:extLst>
            </p:cNvPr>
            <p:cNvPicPr>
              <a:picLocks noChangeAspect="1"/>
            </p:cNvPicPr>
            <p:nvPr/>
          </p:nvPicPr>
          <p:blipFill rotWithShape="1">
            <a:blip r:embed="rId8">
              <a:extLst>
                <a:ext uri="{28A0092B-C50C-407E-A947-70E740481C1C}">
                  <a14:useLocalDpi xmlns:a14="http://schemas.microsoft.com/office/drawing/2010/main" val="0"/>
                </a:ext>
              </a:extLst>
            </a:blip>
            <a:srcRect l="52428" t="38665" r="38817" b="45025"/>
            <a:stretch/>
          </p:blipFill>
          <p:spPr>
            <a:xfrm>
              <a:off x="7561292" y="3031114"/>
              <a:ext cx="1010432" cy="1756800"/>
            </a:xfrm>
            <a:prstGeom prst="rect">
              <a:avLst/>
            </a:prstGeom>
          </p:spPr>
        </p:pic>
        <p:grpSp>
          <p:nvGrpSpPr>
            <p:cNvPr id="17" name="组合 16">
              <a:extLst>
                <a:ext uri="{FF2B5EF4-FFF2-40B4-BE49-F238E27FC236}">
                  <a16:creationId xmlns:a16="http://schemas.microsoft.com/office/drawing/2014/main" id="{AC592AB0-4055-47A3-8D22-F63083DDCCAE}"/>
                </a:ext>
              </a:extLst>
            </p:cNvPr>
            <p:cNvGrpSpPr/>
            <p:nvPr/>
          </p:nvGrpSpPr>
          <p:grpSpPr>
            <a:xfrm>
              <a:off x="7493709" y="4930217"/>
              <a:ext cx="1145598" cy="549367"/>
              <a:chOff x="7485923" y="4790517"/>
              <a:chExt cx="1145598" cy="549367"/>
            </a:xfrm>
          </p:grpSpPr>
          <p:sp>
            <p:nvSpPr>
              <p:cNvPr id="212" name="文本框 211">
                <a:extLst>
                  <a:ext uri="{FF2B5EF4-FFF2-40B4-BE49-F238E27FC236}">
                    <a16:creationId xmlns:a16="http://schemas.microsoft.com/office/drawing/2014/main" id="{97E3DC85-768A-49BD-BAE7-D2C38A22BAFD}"/>
                  </a:ext>
                </a:extLst>
              </p:cNvPr>
              <p:cNvSpPr txBox="1"/>
              <p:nvPr/>
            </p:nvSpPr>
            <p:spPr>
              <a:xfrm>
                <a:off x="7529528" y="4887523"/>
                <a:ext cx="1040272"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周期</a:t>
                </a:r>
                <a:endParaRPr lang="en-US" altLang="zh-CN" sz="1600" b="1" dirty="0">
                  <a:latin typeface="微软雅黑" panose="020B0503020204020204" pitchFamily="34" charset="-122"/>
                  <a:ea typeface="微软雅黑" panose="020B0503020204020204" pitchFamily="34" charset="-122"/>
                </a:endParaRPr>
              </a:p>
            </p:txBody>
          </p:sp>
          <p:sp>
            <p:nvSpPr>
              <p:cNvPr id="222" name="椭圆 221">
                <a:extLst>
                  <a:ext uri="{FF2B5EF4-FFF2-40B4-BE49-F238E27FC236}">
                    <a16:creationId xmlns:a16="http://schemas.microsoft.com/office/drawing/2014/main" id="{951C07BF-786F-4F09-9722-6C29FD465D8C}"/>
                  </a:ext>
                </a:extLst>
              </p:cNvPr>
              <p:cNvSpPr/>
              <p:nvPr/>
            </p:nvSpPr>
            <p:spPr>
              <a:xfrm>
                <a:off x="7485923" y="4790517"/>
                <a:ext cx="1145598" cy="5493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36" name="矩形: 圆角 25">
              <a:extLst>
                <a:ext uri="{FF2B5EF4-FFF2-40B4-BE49-F238E27FC236}">
                  <a16:creationId xmlns:a16="http://schemas.microsoft.com/office/drawing/2014/main" id="{68A4B413-7079-4DD6-A199-F0839F68E43C}"/>
                </a:ext>
              </a:extLst>
            </p:cNvPr>
            <p:cNvSpPr/>
            <p:nvPr/>
          </p:nvSpPr>
          <p:spPr>
            <a:xfrm>
              <a:off x="7405764" y="2880113"/>
              <a:ext cx="1321488" cy="2673492"/>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grpSp>
      <p:grpSp>
        <p:nvGrpSpPr>
          <p:cNvPr id="55" name="组合 54">
            <a:extLst>
              <a:ext uri="{FF2B5EF4-FFF2-40B4-BE49-F238E27FC236}">
                <a16:creationId xmlns:a16="http://schemas.microsoft.com/office/drawing/2014/main" id="{E0C75CC8-F243-47BC-A71C-074AF6AF3BDD}"/>
              </a:ext>
            </a:extLst>
          </p:cNvPr>
          <p:cNvGrpSpPr/>
          <p:nvPr/>
        </p:nvGrpSpPr>
        <p:grpSpPr>
          <a:xfrm>
            <a:off x="2008800" y="6196375"/>
            <a:ext cx="8173960" cy="615227"/>
            <a:chOff x="371045" y="6079363"/>
            <a:chExt cx="8307925" cy="731056"/>
          </a:xfrm>
        </p:grpSpPr>
        <p:sp>
          <p:nvSpPr>
            <p:cNvPr id="57" name="矩形: 圆角 28">
              <a:extLst>
                <a:ext uri="{FF2B5EF4-FFF2-40B4-BE49-F238E27FC236}">
                  <a16:creationId xmlns:a16="http://schemas.microsoft.com/office/drawing/2014/main" id="{84190539-0966-4F48-8BFC-A085D808408A}"/>
                </a:ext>
              </a:extLst>
            </p:cNvPr>
            <p:cNvSpPr/>
            <p:nvPr/>
          </p:nvSpPr>
          <p:spPr>
            <a:xfrm>
              <a:off x="381276" y="6079363"/>
              <a:ext cx="8297694" cy="731056"/>
            </a:xfrm>
            <a:prstGeom prst="roundRect">
              <a:avLst>
                <a:gd name="adj" fmla="val 7412"/>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dirty="0">
                <a:solidFill>
                  <a:prstClr val="white"/>
                </a:solidFill>
                <a:latin typeface="Calibri"/>
                <a:ea typeface="等线" panose="02010600030101010101" pitchFamily="2" charset="-122"/>
              </a:endParaRPr>
            </a:p>
          </p:txBody>
        </p:sp>
        <p:sp>
          <p:nvSpPr>
            <p:cNvPr id="59" name="矩形 58">
              <a:extLst>
                <a:ext uri="{FF2B5EF4-FFF2-40B4-BE49-F238E27FC236}">
                  <a16:creationId xmlns:a16="http://schemas.microsoft.com/office/drawing/2014/main" id="{A4008656-274A-4A1C-A8E7-9D3C747E1070}"/>
                </a:ext>
              </a:extLst>
            </p:cNvPr>
            <p:cNvSpPr/>
            <p:nvPr/>
          </p:nvSpPr>
          <p:spPr>
            <a:xfrm>
              <a:off x="371045" y="6190746"/>
              <a:ext cx="8248105" cy="438866"/>
            </a:xfrm>
            <a:prstGeom prst="rect">
              <a:avLst/>
            </a:prstGeom>
          </p:spPr>
          <p:txBody>
            <a:bodyPr wrap="square">
              <a:spAutoFit/>
            </a:bodyPr>
            <a:lstStyle/>
            <a:p>
              <a:pPr algn="ctr"/>
              <a:r>
                <a:rPr lang="zh-CN" altLang="en-US" b="1" dirty="0">
                  <a:solidFill>
                    <a:prstClr val="white"/>
                  </a:solidFill>
                  <a:latin typeface="微软雅黑" panose="020B0503020204020204" pitchFamily="34" charset="-122"/>
                  <a:ea typeface="微软雅黑" panose="020B0503020204020204" pitchFamily="34" charset="-122"/>
                </a:rPr>
                <a:t>时变凝聚子图挖掘</a:t>
              </a:r>
              <a:r>
                <a:rPr lang="en-US" altLang="zh-CN" b="1" dirty="0">
                  <a:solidFill>
                    <a:prstClr val="white"/>
                  </a:solidFill>
                  <a:latin typeface="微软雅黑" panose="020B0503020204020204" pitchFamily="34" charset="-122"/>
                  <a:ea typeface="微软雅黑" panose="020B0503020204020204" pitchFamily="34" charset="-122"/>
                </a:rPr>
                <a:t>-</a:t>
              </a:r>
              <a:r>
                <a:rPr lang="zh-CN" altLang="en-US" b="1" dirty="0">
                  <a:solidFill>
                    <a:prstClr val="white"/>
                  </a:solidFill>
                  <a:latin typeface="微软雅黑" panose="020B0503020204020204" pitchFamily="34" charset="-122"/>
                  <a:ea typeface="微软雅黑" panose="020B0503020204020204" pitchFamily="34" charset="-122"/>
                </a:rPr>
                <a:t>团伙识别精度提升</a:t>
              </a:r>
              <a:r>
                <a:rPr lang="en-US" altLang="zh-CN" b="1" dirty="0">
                  <a:solidFill>
                    <a:srgbClr val="FFFF00"/>
                  </a:solidFill>
                  <a:latin typeface="微软雅黑" panose="020B0503020204020204" pitchFamily="34" charset="-122"/>
                  <a:ea typeface="微软雅黑" panose="020B0503020204020204" pitchFamily="34" charset="-122"/>
                </a:rPr>
                <a:t>20%</a:t>
              </a:r>
              <a:r>
                <a:rPr lang="zh-CN" altLang="en-US" b="1" dirty="0">
                  <a:solidFill>
                    <a:prstClr val="white"/>
                  </a:solidFill>
                  <a:latin typeface="微软雅黑" panose="020B0503020204020204" pitchFamily="34" charset="-122"/>
                  <a:ea typeface="微软雅黑" panose="020B0503020204020204" pitchFamily="34" charset="-122"/>
                </a:rPr>
                <a:t>以上，挖掘计算性能提升</a:t>
              </a:r>
              <a:r>
                <a:rPr lang="en-US" altLang="zh-CN" b="1" dirty="0">
                  <a:solidFill>
                    <a:srgbClr val="FFFF00"/>
                  </a:solidFill>
                  <a:latin typeface="微软雅黑" panose="020B0503020204020204" pitchFamily="34" charset="-122"/>
                  <a:ea typeface="微软雅黑" panose="020B0503020204020204" pitchFamily="34" charset="-122"/>
                </a:rPr>
                <a:t>2</a:t>
              </a:r>
              <a:r>
                <a:rPr lang="zh-CN" altLang="en-US" b="1" dirty="0">
                  <a:solidFill>
                    <a:srgbClr val="FFFF00"/>
                  </a:solidFill>
                  <a:latin typeface="微软雅黑" panose="020B0503020204020204" pitchFamily="34" charset="-122"/>
                  <a:ea typeface="微软雅黑" panose="020B0503020204020204" pitchFamily="34" charset="-122"/>
                </a:rPr>
                <a:t>个</a:t>
              </a:r>
              <a:r>
                <a:rPr lang="zh-CN" altLang="en-US" b="1" dirty="0">
                  <a:solidFill>
                    <a:prstClr val="white"/>
                  </a:solidFill>
                  <a:latin typeface="微软雅黑" panose="020B0503020204020204" pitchFamily="34" charset="-122"/>
                  <a:ea typeface="微软雅黑" panose="020B0503020204020204" pitchFamily="34" charset="-122"/>
                </a:rPr>
                <a:t>数量级</a:t>
              </a:r>
              <a:endParaRPr lang="en-US" altLang="zh-CN" b="1" dirty="0">
                <a:solidFill>
                  <a:prstClr val="white"/>
                </a:solidFill>
                <a:latin typeface="微软雅黑" panose="020B0503020204020204" pitchFamily="34" charset="-122"/>
                <a:ea typeface="微软雅黑" panose="020B0503020204020204" pitchFamily="34" charset="-122"/>
              </a:endParaRPr>
            </a:p>
          </p:txBody>
        </p:sp>
      </p:grpSp>
      <p:pic>
        <p:nvPicPr>
          <p:cNvPr id="6" name="图片 5">
            <a:extLst>
              <a:ext uri="{FF2B5EF4-FFF2-40B4-BE49-F238E27FC236}">
                <a16:creationId xmlns:a16="http://schemas.microsoft.com/office/drawing/2014/main" id="{1C34FDF0-8B89-4811-8CE1-14D2989047B3}"/>
              </a:ext>
            </a:extLst>
          </p:cNvPr>
          <p:cNvPicPr>
            <a:picLocks noChangeAspect="1"/>
          </p:cNvPicPr>
          <p:nvPr/>
        </p:nvPicPr>
        <p:blipFill>
          <a:blip r:embed="rId9"/>
          <a:stretch>
            <a:fillRect/>
          </a:stretch>
        </p:blipFill>
        <p:spPr>
          <a:xfrm>
            <a:off x="8390134" y="4362033"/>
            <a:ext cx="2143525" cy="953525"/>
          </a:xfrm>
          <a:prstGeom prst="rect">
            <a:avLst/>
          </a:prstGeom>
        </p:spPr>
      </p:pic>
      <p:sp>
        <p:nvSpPr>
          <p:cNvPr id="70" name="文本框 69">
            <a:extLst>
              <a:ext uri="{FF2B5EF4-FFF2-40B4-BE49-F238E27FC236}">
                <a16:creationId xmlns:a16="http://schemas.microsoft.com/office/drawing/2014/main" id="{1B4F522C-5645-4C02-9EC0-4E9EFD6DB8B7}"/>
              </a:ext>
            </a:extLst>
          </p:cNvPr>
          <p:cNvSpPr txBox="1"/>
          <p:nvPr/>
        </p:nvSpPr>
        <p:spPr>
          <a:xfrm>
            <a:off x="9517025" y="5303406"/>
            <a:ext cx="516906" cy="246221"/>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传统</a:t>
            </a:r>
            <a:endParaRPr lang="en-US" altLang="zh-CN" sz="1000" b="1" dirty="0">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3FF9D778-FFE1-481D-83F0-A5C90CBB1FEE}"/>
              </a:ext>
            </a:extLst>
          </p:cNvPr>
          <p:cNvSpPr txBox="1"/>
          <p:nvPr/>
        </p:nvSpPr>
        <p:spPr>
          <a:xfrm>
            <a:off x="10103632" y="5303406"/>
            <a:ext cx="516906" cy="246221"/>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我们</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0765738D-4DF1-4F78-ACBF-C828CE9C373B}"/>
              </a:ext>
            </a:extLst>
          </p:cNvPr>
          <p:cNvSpPr/>
          <p:nvPr/>
        </p:nvSpPr>
        <p:spPr>
          <a:xfrm>
            <a:off x="9623078" y="4488827"/>
            <a:ext cx="304800" cy="8206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9D68F91E-D9DF-45C0-880F-0F581E0041F5}"/>
              </a:ext>
            </a:extLst>
          </p:cNvPr>
          <p:cNvSpPr/>
          <p:nvPr/>
        </p:nvSpPr>
        <p:spPr>
          <a:xfrm>
            <a:off x="10206778" y="4488826"/>
            <a:ext cx="326880" cy="8106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80CA826E-238E-43FE-A46C-1FAE12E5EB34}"/>
              </a:ext>
            </a:extLst>
          </p:cNvPr>
          <p:cNvGrpSpPr/>
          <p:nvPr/>
        </p:nvGrpSpPr>
        <p:grpSpPr>
          <a:xfrm>
            <a:off x="8317277" y="2842536"/>
            <a:ext cx="2202056" cy="1294331"/>
            <a:chOff x="6793277" y="2911804"/>
            <a:chExt cx="2202056" cy="1626583"/>
          </a:xfrm>
        </p:grpSpPr>
        <p:pic>
          <p:nvPicPr>
            <p:cNvPr id="13" name="图片 12">
              <a:extLst>
                <a:ext uri="{FF2B5EF4-FFF2-40B4-BE49-F238E27FC236}">
                  <a16:creationId xmlns:a16="http://schemas.microsoft.com/office/drawing/2014/main" id="{D10DA0AF-1C64-434A-A975-2BEE87B92200}"/>
                </a:ext>
              </a:extLst>
            </p:cNvPr>
            <p:cNvPicPr>
              <a:picLocks noChangeAspect="1"/>
            </p:cNvPicPr>
            <p:nvPr/>
          </p:nvPicPr>
          <p:blipFill rotWithShape="1">
            <a:blip r:embed="rId10"/>
            <a:srcRect l="51635" t="50928"/>
            <a:stretch/>
          </p:blipFill>
          <p:spPr>
            <a:xfrm>
              <a:off x="6793277" y="2911804"/>
              <a:ext cx="2202056" cy="1626583"/>
            </a:xfrm>
            <a:prstGeom prst="rect">
              <a:avLst/>
            </a:prstGeom>
          </p:spPr>
        </p:pic>
        <p:sp>
          <p:nvSpPr>
            <p:cNvPr id="76" name="文本框 75">
              <a:extLst>
                <a:ext uri="{FF2B5EF4-FFF2-40B4-BE49-F238E27FC236}">
                  <a16:creationId xmlns:a16="http://schemas.microsoft.com/office/drawing/2014/main" id="{5B323D04-6E64-459C-B1C2-4C47CCBBC2C7}"/>
                </a:ext>
              </a:extLst>
            </p:cNvPr>
            <p:cNvSpPr txBox="1"/>
            <p:nvPr/>
          </p:nvSpPr>
          <p:spPr>
            <a:xfrm>
              <a:off x="7140224" y="3255879"/>
              <a:ext cx="516906" cy="309425"/>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传统</a:t>
              </a:r>
              <a:endParaRPr lang="en-US" altLang="zh-CN" sz="1000" b="1" dirty="0">
                <a:latin typeface="微软雅黑" panose="020B0503020204020204" pitchFamily="34" charset="-122"/>
                <a:ea typeface="微软雅黑" panose="020B0503020204020204" pitchFamily="34" charset="-122"/>
              </a:endParaRPr>
            </a:p>
          </p:txBody>
        </p:sp>
        <p:sp>
          <p:nvSpPr>
            <p:cNvPr id="78" name="文本框 77">
              <a:extLst>
                <a:ext uri="{FF2B5EF4-FFF2-40B4-BE49-F238E27FC236}">
                  <a16:creationId xmlns:a16="http://schemas.microsoft.com/office/drawing/2014/main" id="{1EC5C523-CCD4-40D5-9DC3-DF3CD0C8E773}"/>
                </a:ext>
              </a:extLst>
            </p:cNvPr>
            <p:cNvSpPr txBox="1"/>
            <p:nvPr/>
          </p:nvSpPr>
          <p:spPr>
            <a:xfrm>
              <a:off x="8071553" y="3549037"/>
              <a:ext cx="744583" cy="309425"/>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我们</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cxnSp>
          <p:nvCxnSpPr>
            <p:cNvPr id="79" name="直接箭头连接符 78">
              <a:extLst>
                <a:ext uri="{FF2B5EF4-FFF2-40B4-BE49-F238E27FC236}">
                  <a16:creationId xmlns:a16="http://schemas.microsoft.com/office/drawing/2014/main" id="{66FD666E-44DF-4D98-8438-DDE37A51C454}"/>
                </a:ext>
              </a:extLst>
            </p:cNvPr>
            <p:cNvCxnSpPr>
              <a:cxnSpLocks/>
              <a:endCxn id="78" idx="1"/>
            </p:cNvCxnSpPr>
            <p:nvPr/>
          </p:nvCxnSpPr>
          <p:spPr>
            <a:xfrm flipH="1">
              <a:off x="8071553" y="3662141"/>
              <a:ext cx="221547" cy="4160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A140862C-4133-45AF-809D-450E5EF9E395}"/>
                </a:ext>
              </a:extLst>
            </p:cNvPr>
            <p:cNvCxnSpPr>
              <a:cxnSpLocks/>
              <a:stCxn id="76" idx="2"/>
            </p:cNvCxnSpPr>
            <p:nvPr/>
          </p:nvCxnSpPr>
          <p:spPr>
            <a:xfrm>
              <a:off x="7398677" y="3565304"/>
              <a:ext cx="292978" cy="6994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本框 86">
            <a:extLst>
              <a:ext uri="{FF2B5EF4-FFF2-40B4-BE49-F238E27FC236}">
                <a16:creationId xmlns:a16="http://schemas.microsoft.com/office/drawing/2014/main" id="{1066E534-BC9A-4457-A2E0-E5AB893C4471}"/>
              </a:ext>
            </a:extLst>
          </p:cNvPr>
          <p:cNvSpPr txBox="1"/>
          <p:nvPr/>
        </p:nvSpPr>
        <p:spPr>
          <a:xfrm>
            <a:off x="8754528" y="2684059"/>
            <a:ext cx="1452251" cy="246221"/>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团伙识别精度</a:t>
            </a:r>
            <a:endParaRPr lang="en-US" altLang="zh-CN" sz="1000" b="1" dirty="0">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B4D28FEC-79C8-4D33-AE6E-DC055A8C8CF6}"/>
              </a:ext>
            </a:extLst>
          </p:cNvPr>
          <p:cNvSpPr txBox="1"/>
          <p:nvPr/>
        </p:nvSpPr>
        <p:spPr>
          <a:xfrm>
            <a:off x="8842727" y="4167463"/>
            <a:ext cx="1452251" cy="246221"/>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算法运行时间</a:t>
            </a:r>
            <a:endParaRPr lang="en-US" altLang="zh-CN" sz="10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04A7B84-86F0-A274-B512-DF9E909F8E1C}"/>
              </a:ext>
            </a:extLst>
          </p:cNvPr>
          <p:cNvSpPr txBox="1"/>
          <p:nvPr/>
        </p:nvSpPr>
        <p:spPr>
          <a:xfrm>
            <a:off x="8463537" y="5542473"/>
            <a:ext cx="1856835" cy="615553"/>
          </a:xfrm>
          <a:prstGeom prst="rect">
            <a:avLst/>
          </a:prstGeom>
          <a:noFill/>
          <a:ln w="12700">
            <a:solidFill>
              <a:srgbClr val="000099"/>
            </a:solidFill>
          </a:ln>
        </p:spPr>
        <p:txBody>
          <a:bodyPr vert="horz" wrap="square">
            <a:spAutoFit/>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代表性论文：</a:t>
            </a:r>
            <a:r>
              <a:rPr lang="en-US" altLang="zh-CN" sz="1100" b="1" dirty="0">
                <a:solidFill>
                  <a:srgbClr val="000099"/>
                </a:solidFill>
                <a:latin typeface="微软雅黑" panose="020B0503020204020204" pitchFamily="34" charset="-122"/>
                <a:ea typeface="微软雅黑" panose="020B0503020204020204" pitchFamily="34" charset="-122"/>
              </a:rPr>
              <a:t>KDD 24, VLDB 23, ICDE 19, TKDE 23 </a:t>
            </a:r>
            <a:endParaRPr lang="zh-CN" altLang="en-US" sz="1100" b="1" dirty="0">
              <a:solidFill>
                <a:srgbClr val="000099"/>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14B2972-7041-1675-9DC8-7AAC2D82490A}"/>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金融</a:t>
            </a:r>
          </a:p>
        </p:txBody>
      </p:sp>
    </p:spTree>
    <p:custDataLst>
      <p:tags r:id="rId1"/>
    </p:custDataLst>
    <p:extLst>
      <p:ext uri="{BB962C8B-B14F-4D97-AF65-F5344CB8AC3E}">
        <p14:creationId xmlns:p14="http://schemas.microsoft.com/office/powerpoint/2010/main" val="181117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6B63CFCA-A580-4421-ABF9-BE50F3C1D135}"/>
              </a:ext>
            </a:extLst>
          </p:cNvPr>
          <p:cNvGrpSpPr/>
          <p:nvPr/>
        </p:nvGrpSpPr>
        <p:grpSpPr>
          <a:xfrm>
            <a:off x="2110310" y="3076336"/>
            <a:ext cx="2291460" cy="2604353"/>
            <a:chOff x="31791" y="3537478"/>
            <a:chExt cx="2730350" cy="2278637"/>
          </a:xfrm>
        </p:grpSpPr>
        <p:pic>
          <p:nvPicPr>
            <p:cNvPr id="57" name="图片 7">
              <a:extLst>
                <a:ext uri="{FF2B5EF4-FFF2-40B4-BE49-F238E27FC236}">
                  <a16:creationId xmlns:a16="http://schemas.microsoft.com/office/drawing/2014/main" id="{F55DDEE3-CA09-4322-B308-93CA9C798C8D}"/>
                </a:ext>
              </a:extLst>
            </p:cNvPr>
            <p:cNvPicPr>
              <a:picLocks noChangeAspect="1"/>
            </p:cNvPicPr>
            <p:nvPr/>
          </p:nvPicPr>
          <p:blipFill rotWithShape="1">
            <a:blip r:embed="rId6"/>
            <a:srcRect l="50919" t="11892"/>
            <a:stretch/>
          </p:blipFill>
          <p:spPr>
            <a:xfrm>
              <a:off x="40663" y="3753343"/>
              <a:ext cx="2721478" cy="2062772"/>
            </a:xfrm>
            <a:prstGeom prst="rect">
              <a:avLst/>
            </a:prstGeom>
          </p:spPr>
        </p:pic>
        <p:sp>
          <p:nvSpPr>
            <p:cNvPr id="59" name="矩形 58">
              <a:extLst>
                <a:ext uri="{FF2B5EF4-FFF2-40B4-BE49-F238E27FC236}">
                  <a16:creationId xmlns:a16="http://schemas.microsoft.com/office/drawing/2014/main" id="{77FBE8B5-812C-4D01-B818-AF0E0A63D76B}"/>
                </a:ext>
              </a:extLst>
            </p:cNvPr>
            <p:cNvSpPr/>
            <p:nvPr/>
          </p:nvSpPr>
          <p:spPr>
            <a:xfrm rot="277395">
              <a:off x="31791" y="3537478"/>
              <a:ext cx="1090714" cy="183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1340E3CA-4D4B-4A8F-B43A-8AD38091EBAF}"/>
                </a:ext>
              </a:extLst>
            </p:cNvPr>
            <p:cNvSpPr/>
            <p:nvPr/>
          </p:nvSpPr>
          <p:spPr>
            <a:xfrm rot="277395">
              <a:off x="736432" y="3669546"/>
              <a:ext cx="467791" cy="18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F3CAB4F7-F40A-41C0-A806-FE6B36A5AEF1}"/>
              </a:ext>
            </a:extLst>
          </p:cNvPr>
          <p:cNvGrpSpPr/>
          <p:nvPr/>
        </p:nvGrpSpPr>
        <p:grpSpPr>
          <a:xfrm>
            <a:off x="5075545" y="3239760"/>
            <a:ext cx="2766957" cy="1180365"/>
            <a:chOff x="2773590" y="3547977"/>
            <a:chExt cx="3722776" cy="1607662"/>
          </a:xfrm>
        </p:grpSpPr>
        <p:pic>
          <p:nvPicPr>
            <p:cNvPr id="63" name="图片 62">
              <a:extLst>
                <a:ext uri="{FF2B5EF4-FFF2-40B4-BE49-F238E27FC236}">
                  <a16:creationId xmlns:a16="http://schemas.microsoft.com/office/drawing/2014/main" id="{619312E0-92BC-41B7-A6A4-4DDA6342926D}"/>
                </a:ext>
              </a:extLst>
            </p:cNvPr>
            <p:cNvPicPr>
              <a:picLocks noChangeAspect="1"/>
            </p:cNvPicPr>
            <p:nvPr/>
          </p:nvPicPr>
          <p:blipFill>
            <a:blip r:embed="rId7"/>
            <a:stretch>
              <a:fillRect/>
            </a:stretch>
          </p:blipFill>
          <p:spPr>
            <a:xfrm>
              <a:off x="2773590" y="3586449"/>
              <a:ext cx="1959187" cy="1513282"/>
            </a:xfrm>
            <a:prstGeom prst="rect">
              <a:avLst/>
            </a:prstGeom>
          </p:spPr>
        </p:pic>
        <p:pic>
          <p:nvPicPr>
            <p:cNvPr id="64" name="图片 63">
              <a:extLst>
                <a:ext uri="{FF2B5EF4-FFF2-40B4-BE49-F238E27FC236}">
                  <a16:creationId xmlns:a16="http://schemas.microsoft.com/office/drawing/2014/main" id="{8CE4C66E-D5FD-476E-B412-2430930706EA}"/>
                </a:ext>
              </a:extLst>
            </p:cNvPr>
            <p:cNvPicPr>
              <a:picLocks noChangeAspect="1"/>
            </p:cNvPicPr>
            <p:nvPr/>
          </p:nvPicPr>
          <p:blipFill>
            <a:blip r:embed="rId8"/>
            <a:stretch>
              <a:fillRect/>
            </a:stretch>
          </p:blipFill>
          <p:spPr>
            <a:xfrm>
              <a:off x="4815383" y="3547977"/>
              <a:ext cx="1397583" cy="1242162"/>
            </a:xfrm>
            <a:prstGeom prst="rect">
              <a:avLst/>
            </a:prstGeom>
          </p:spPr>
        </p:pic>
        <p:sp>
          <p:nvSpPr>
            <p:cNvPr id="65" name="PA-A000320150529F30PPSH-3574">
              <a:extLst>
                <a:ext uri="{FF2B5EF4-FFF2-40B4-BE49-F238E27FC236}">
                  <a16:creationId xmlns:a16="http://schemas.microsoft.com/office/drawing/2014/main" id="{25027A2A-5889-4CFB-8B32-98B77A358486}"/>
                </a:ext>
              </a:extLst>
            </p:cNvPr>
            <p:cNvSpPr>
              <a:spLocks/>
            </p:cNvSpPr>
            <p:nvPr>
              <p:custDataLst>
                <p:tags r:id="rId3"/>
              </p:custDataLst>
            </p:nvPr>
          </p:nvSpPr>
          <p:spPr bwMode="auto">
            <a:xfrm>
              <a:off x="4290818" y="4514447"/>
              <a:ext cx="605577" cy="274307"/>
            </a:xfrm>
            <a:prstGeom prst="rightArrow">
              <a:avLst/>
            </a:prstGeom>
            <a:noFill/>
            <a:ln w="9525">
              <a:solidFill>
                <a:srgbClr val="000000"/>
              </a:solidFill>
              <a:round/>
              <a:headEnd/>
              <a:tailEnd/>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6" name="椭圆 65">
              <a:extLst>
                <a:ext uri="{FF2B5EF4-FFF2-40B4-BE49-F238E27FC236}">
                  <a16:creationId xmlns:a16="http://schemas.microsoft.com/office/drawing/2014/main" id="{231B9F9B-D73F-4684-8C10-B0B4DE58723C}"/>
                </a:ext>
              </a:extLst>
            </p:cNvPr>
            <p:cNvSpPr/>
            <p:nvPr/>
          </p:nvSpPr>
          <p:spPr>
            <a:xfrm>
              <a:off x="4990964" y="3847887"/>
              <a:ext cx="711643" cy="889414"/>
            </a:xfrm>
            <a:prstGeom prst="ellipse">
              <a:avLst/>
            </a:prstGeom>
            <a:solidFill>
              <a:srgbClr val="00B0F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7" name="文本框 66">
              <a:extLst>
                <a:ext uri="{FF2B5EF4-FFF2-40B4-BE49-F238E27FC236}">
                  <a16:creationId xmlns:a16="http://schemas.microsoft.com/office/drawing/2014/main" id="{F1F14292-F10E-49A7-B5FB-9AED67FEDC9B}"/>
                </a:ext>
              </a:extLst>
            </p:cNvPr>
            <p:cNvSpPr txBox="1"/>
            <p:nvPr/>
          </p:nvSpPr>
          <p:spPr>
            <a:xfrm>
              <a:off x="4347263" y="4736446"/>
              <a:ext cx="2149103" cy="419193"/>
            </a:xfrm>
            <a:prstGeom prst="rect">
              <a:avLst/>
            </a:prstGeom>
            <a:noFill/>
          </p:spPr>
          <p:txBody>
            <a:bodyPr wrap="square">
              <a:spAutoFit/>
            </a:bodyPr>
            <a:lstStyle/>
            <a:p>
              <a:pPr algn="ctr"/>
              <a:r>
                <a:rPr kumimoji="1" lang="zh-CN" altLang="en-US" sz="1400" dirty="0">
                  <a:latin typeface="微软雅黑" panose="020B0503020204020204" pitchFamily="34" charset="-122"/>
                  <a:ea typeface="微软雅黑" panose="020B0503020204020204" pitchFamily="34" charset="-122"/>
                </a:rPr>
                <a:t>超边预测</a:t>
              </a:r>
            </a:p>
          </p:txBody>
        </p:sp>
      </p:grpSp>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27</a:t>
            </a:fld>
            <a:endParaRPr lang="zh-CN" altLang="en-US" dirty="0">
              <a:solidFill>
                <a:prstClr val="white"/>
              </a:solidFill>
              <a:latin typeface="Calibri"/>
              <a:ea typeface="等线" panose="02010600030101010101" pitchFamily="2" charset="-122"/>
            </a:endParaRPr>
          </a:p>
        </p:txBody>
      </p:sp>
      <p:sp>
        <p:nvSpPr>
          <p:cNvPr id="313" name="矩形 312">
            <a:extLst>
              <a:ext uri="{FF2B5EF4-FFF2-40B4-BE49-F238E27FC236}">
                <a16:creationId xmlns:a16="http://schemas.microsoft.com/office/drawing/2014/main" id="{88875D24-D2D1-452C-B99C-AB40027F853D}"/>
              </a:ext>
            </a:extLst>
          </p:cNvPr>
          <p:cNvSpPr/>
          <p:nvPr/>
        </p:nvSpPr>
        <p:spPr>
          <a:xfrm>
            <a:off x="2020882" y="871158"/>
            <a:ext cx="8475915" cy="1639808"/>
          </a:xfrm>
          <a:prstGeom prst="rect">
            <a:avLst/>
          </a:prstGeom>
        </p:spPr>
        <p:txBody>
          <a:bodyPr wrap="square">
            <a:spAutoFit/>
          </a:bodyPr>
          <a:lstStyle/>
          <a:p>
            <a:pPr marL="54900">
              <a:lnSpc>
                <a:spcPct val="130000"/>
              </a:lnSpc>
              <a:spcAft>
                <a:spcPts val="600"/>
              </a:spcAft>
              <a:defRPr/>
            </a:pPr>
            <a:r>
              <a:rPr lang="zh-CN" altLang="en-US" sz="2400" b="1" dirty="0">
                <a:solidFill>
                  <a:srgbClr val="000099"/>
                </a:solidFill>
                <a:latin typeface="微软雅黑" panose="020B0503020204020204" pitchFamily="34" charset="-122"/>
                <a:ea typeface="微软雅黑" panose="020B0503020204020204" pitchFamily="34" charset="-122"/>
              </a:rPr>
              <a:t>基于高阶子图的</a:t>
            </a:r>
            <a:r>
              <a:rPr lang="zh-CN" altLang="en-US" sz="2400" b="1" dirty="0">
                <a:solidFill>
                  <a:srgbClr val="C00000"/>
                </a:solidFill>
                <a:latin typeface="微软雅黑" panose="020B0503020204020204" pitchFamily="34" charset="-122"/>
                <a:ea typeface="微软雅黑" panose="020B0503020204020204" pitchFamily="34" charset="-122"/>
              </a:rPr>
              <a:t>规则挖掘与超边推理</a:t>
            </a:r>
            <a:r>
              <a:rPr lang="zh-CN" altLang="en-US" sz="2400" b="1" dirty="0">
                <a:solidFill>
                  <a:srgbClr val="000099"/>
                </a:solidFill>
                <a:latin typeface="微软雅黑" panose="020B0503020204020204" pitchFamily="34" charset="-122"/>
                <a:ea typeface="微软雅黑" panose="020B0503020204020204" pitchFamily="34" charset="-122"/>
              </a:rPr>
              <a:t>方法</a:t>
            </a:r>
            <a:endParaRPr lang="en-US" altLang="zh-CN" sz="2400" b="1" dirty="0">
              <a:solidFill>
                <a:srgbClr val="000099"/>
              </a:solidFill>
              <a:latin typeface="微软雅黑" panose="020B0503020204020204" pitchFamily="34" charset="-122"/>
              <a:ea typeface="微软雅黑" panose="020B0503020204020204" pitchFamily="34" charset="-122"/>
            </a:endParaRPr>
          </a:p>
          <a:p>
            <a:pPr marL="54900">
              <a:lnSpc>
                <a:spcPct val="130000"/>
              </a:lnSpc>
              <a:spcAft>
                <a:spcPts val="600"/>
              </a:spcAft>
              <a:defRPr/>
            </a:pPr>
            <a:endParaRPr lang="en-US" altLang="zh-CN" sz="2400" b="1" dirty="0">
              <a:solidFill>
                <a:srgbClr val="000099"/>
              </a:solidFill>
              <a:latin typeface="微软雅黑" panose="020B0503020204020204" pitchFamily="34" charset="-122"/>
              <a:ea typeface="微软雅黑" panose="020B0503020204020204" pitchFamily="34" charset="-122"/>
            </a:endParaRPr>
          </a:p>
          <a:p>
            <a:pPr marL="54900">
              <a:lnSpc>
                <a:spcPct val="130000"/>
              </a:lnSpc>
              <a:spcAft>
                <a:spcPts val="600"/>
              </a:spcAft>
              <a:defRPr/>
            </a:pPr>
            <a:endParaRPr lang="zh-CN" altLang="en-US" sz="2400" b="1" dirty="0">
              <a:solidFill>
                <a:srgbClr val="000099"/>
              </a:solidFill>
              <a:latin typeface="微软雅黑" panose="020B0503020204020204" pitchFamily="34" charset="-122"/>
              <a:ea typeface="微软雅黑" panose="020B0503020204020204" pitchFamily="34" charset="-122"/>
            </a:endParaRPr>
          </a:p>
        </p:txBody>
      </p:sp>
      <p:grpSp>
        <p:nvGrpSpPr>
          <p:cNvPr id="314" name="组合 313"/>
          <p:cNvGrpSpPr>
            <a:grpSpLocks noChangeAspect="1"/>
          </p:cNvGrpSpPr>
          <p:nvPr/>
        </p:nvGrpSpPr>
        <p:grpSpPr>
          <a:xfrm>
            <a:off x="1854876" y="1015449"/>
            <a:ext cx="223143" cy="216000"/>
            <a:chOff x="399602" y="2619266"/>
            <a:chExt cx="334713" cy="324000"/>
          </a:xfrm>
        </p:grpSpPr>
        <p:sp>
          <p:nvSpPr>
            <p:cNvPr id="315" name="椭圆 314"/>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316" name="右箭头 315"/>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成果二：金融数据的时序规则挖掘与推理</a:t>
            </a:r>
          </a:p>
        </p:txBody>
      </p:sp>
      <p:grpSp>
        <p:nvGrpSpPr>
          <p:cNvPr id="5" name="组合 4">
            <a:extLst>
              <a:ext uri="{FF2B5EF4-FFF2-40B4-BE49-F238E27FC236}">
                <a16:creationId xmlns:a16="http://schemas.microsoft.com/office/drawing/2014/main" id="{D3AD05E9-6A26-4367-BFE1-A338FA0A0557}"/>
              </a:ext>
            </a:extLst>
          </p:cNvPr>
          <p:cNvGrpSpPr/>
          <p:nvPr/>
        </p:nvGrpSpPr>
        <p:grpSpPr>
          <a:xfrm>
            <a:off x="2020881" y="1852076"/>
            <a:ext cx="8341205" cy="961289"/>
            <a:chOff x="496881" y="1852075"/>
            <a:chExt cx="7793209" cy="961289"/>
          </a:xfrm>
        </p:grpSpPr>
        <p:sp>
          <p:nvSpPr>
            <p:cNvPr id="56" name="文本框 55">
              <a:extLst>
                <a:ext uri="{FF2B5EF4-FFF2-40B4-BE49-F238E27FC236}">
                  <a16:creationId xmlns:a16="http://schemas.microsoft.com/office/drawing/2014/main" id="{9EFFEB66-4739-45D8-BFAA-CFFDECA3F6E2}"/>
                </a:ext>
              </a:extLst>
            </p:cNvPr>
            <p:cNvSpPr txBox="1"/>
            <p:nvPr/>
          </p:nvSpPr>
          <p:spPr>
            <a:xfrm>
              <a:off x="1610522" y="1852075"/>
              <a:ext cx="6679568" cy="961289"/>
            </a:xfrm>
            <a:prstGeom prst="rect">
              <a:avLst/>
            </a:prstGeom>
            <a:noFill/>
          </p:spPr>
          <p:txBody>
            <a:bodyPr wrap="square">
              <a:spAutoFit/>
            </a:bodyPr>
            <a:lstStyle/>
            <a:p>
              <a:pPr marL="54900">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提出了高阶的多元语义关系模型“图立方”</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54900" algn="just">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设计了接近线性时间的高阶关系近似推理方法</a:t>
              </a:r>
              <a:endParaRPr lang="en-US" altLang="zh-CN" sz="2000" b="1"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2AF9389A-92C2-48B6-9EFF-D826BB28B466}"/>
                </a:ext>
              </a:extLst>
            </p:cNvPr>
            <p:cNvSpPr txBox="1"/>
            <p:nvPr/>
          </p:nvSpPr>
          <p:spPr>
            <a:xfrm>
              <a:off x="496881" y="1852075"/>
              <a:ext cx="1517508"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C00000"/>
                  </a:solidFill>
                  <a:latin typeface="微软雅黑" panose="020B0503020204020204" pitchFamily="34" charset="-122"/>
                  <a:ea typeface="微软雅黑" panose="020B0503020204020204" pitchFamily="34" charset="-122"/>
                </a:rPr>
                <a:t>我们：</a:t>
              </a:r>
              <a:endParaRPr lang="en-US" altLang="zh-CN" sz="2000" b="1" dirty="0">
                <a:latin typeface="微软雅黑" panose="020B0503020204020204" pitchFamily="34" charset="-122"/>
                <a:ea typeface="微软雅黑" panose="020B0503020204020204" pitchFamily="34" charset="-122"/>
              </a:endParaRPr>
            </a:p>
          </p:txBody>
        </p:sp>
      </p:grpSp>
      <p:sp>
        <p:nvSpPr>
          <p:cNvPr id="60" name="文本框 59">
            <a:extLst>
              <a:ext uri="{FF2B5EF4-FFF2-40B4-BE49-F238E27FC236}">
                <a16:creationId xmlns:a16="http://schemas.microsoft.com/office/drawing/2014/main" id="{25A49FFB-B114-4AA7-9C14-EEBBF81E8AE3}"/>
              </a:ext>
            </a:extLst>
          </p:cNvPr>
          <p:cNvSpPr txBox="1"/>
          <p:nvPr/>
        </p:nvSpPr>
        <p:spPr>
          <a:xfrm>
            <a:off x="2020881" y="1394992"/>
            <a:ext cx="8341204" cy="961289"/>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000099"/>
                </a:solidFill>
                <a:latin typeface="微软雅黑" panose="020B0503020204020204" pitchFamily="34" charset="-122"/>
                <a:ea typeface="微软雅黑" panose="020B0503020204020204" pitchFamily="34" charset="-122"/>
              </a:rPr>
              <a:t>传统：</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基于二元语义关系建模，忽略了金融实体之间的多元语义关系</a:t>
            </a:r>
            <a:endParaRPr lang="en-US" altLang="zh-CN" sz="2000" b="1" dirty="0">
              <a:latin typeface="微软雅黑" panose="020B0503020204020204" pitchFamily="34" charset="-122"/>
              <a:ea typeface="微软雅黑" panose="020B0503020204020204" pitchFamily="34" charset="-122"/>
            </a:endParaRPr>
          </a:p>
          <a:p>
            <a:pPr marL="397800" indent="-342900">
              <a:lnSpc>
                <a:spcPct val="150000"/>
              </a:lnSpc>
              <a:buFont typeface="Arial" panose="020B0604020202020204" pitchFamily="34" charset="0"/>
              <a:buChar char="•"/>
              <a:defRPr/>
            </a:pPr>
            <a:endParaRPr lang="en-US" altLang="zh-CN" sz="2000" b="1" dirty="0">
              <a:latin typeface="微软雅黑" panose="020B0503020204020204" pitchFamily="34" charset="-122"/>
              <a:ea typeface="微软雅黑" panose="020B0503020204020204" pitchFamily="34" charset="-122"/>
            </a:endParaRPr>
          </a:p>
        </p:txBody>
      </p:sp>
      <p:sp>
        <p:nvSpPr>
          <p:cNvPr id="174" name="文本框 173">
            <a:extLst>
              <a:ext uri="{FF2B5EF4-FFF2-40B4-BE49-F238E27FC236}">
                <a16:creationId xmlns:a16="http://schemas.microsoft.com/office/drawing/2014/main" id="{763E954D-6892-4961-B0B9-D6882FAAFF5E}"/>
              </a:ext>
            </a:extLst>
          </p:cNvPr>
          <p:cNvSpPr txBox="1"/>
          <p:nvPr/>
        </p:nvSpPr>
        <p:spPr>
          <a:xfrm>
            <a:off x="2024140" y="2921780"/>
            <a:ext cx="1444480" cy="377411"/>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图立方模型</a:t>
            </a:r>
            <a:endParaRPr lang="en-US" altLang="zh-CN" sz="1400" b="1" dirty="0">
              <a:latin typeface="微软雅黑" panose="020B0503020204020204" pitchFamily="34" charset="-122"/>
              <a:ea typeface="微软雅黑" panose="020B0503020204020204" pitchFamily="34" charset="-122"/>
            </a:endParaRPr>
          </a:p>
        </p:txBody>
      </p:sp>
      <p:sp>
        <p:nvSpPr>
          <p:cNvPr id="77" name="矩形: 圆角 25">
            <a:extLst>
              <a:ext uri="{FF2B5EF4-FFF2-40B4-BE49-F238E27FC236}">
                <a16:creationId xmlns:a16="http://schemas.microsoft.com/office/drawing/2014/main" id="{F54EF48E-47DE-4D73-9690-C7F7A917E326}"/>
              </a:ext>
            </a:extLst>
          </p:cNvPr>
          <p:cNvSpPr/>
          <p:nvPr/>
        </p:nvSpPr>
        <p:spPr>
          <a:xfrm>
            <a:off x="2024140" y="2921649"/>
            <a:ext cx="2463800" cy="3125152"/>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232" name="PA-A000320150529F30PPSH-3574">
            <a:extLst>
              <a:ext uri="{FF2B5EF4-FFF2-40B4-BE49-F238E27FC236}">
                <a16:creationId xmlns:a16="http://schemas.microsoft.com/office/drawing/2014/main" id="{0E58D403-B9A0-4BF1-AF31-F68A763E6CE0}"/>
              </a:ext>
            </a:extLst>
          </p:cNvPr>
          <p:cNvSpPr>
            <a:spLocks/>
          </p:cNvSpPr>
          <p:nvPr>
            <p:custDataLst>
              <p:tags r:id="rId2"/>
            </p:custDataLst>
          </p:nvPr>
        </p:nvSpPr>
        <p:spPr bwMode="auto">
          <a:xfrm>
            <a:off x="4485763" y="4043019"/>
            <a:ext cx="424800" cy="2880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6" name="矩形: 圆角 25">
            <a:extLst>
              <a:ext uri="{FF2B5EF4-FFF2-40B4-BE49-F238E27FC236}">
                <a16:creationId xmlns:a16="http://schemas.microsoft.com/office/drawing/2014/main" id="{68A4B413-7079-4DD6-A199-F0839F68E43C}"/>
              </a:ext>
            </a:extLst>
          </p:cNvPr>
          <p:cNvSpPr/>
          <p:nvPr/>
        </p:nvSpPr>
        <p:spPr>
          <a:xfrm>
            <a:off x="4910444" y="4570801"/>
            <a:ext cx="2849256" cy="1476000"/>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grpSp>
        <p:nvGrpSpPr>
          <p:cNvPr id="68" name="组合 67">
            <a:extLst>
              <a:ext uri="{FF2B5EF4-FFF2-40B4-BE49-F238E27FC236}">
                <a16:creationId xmlns:a16="http://schemas.microsoft.com/office/drawing/2014/main" id="{B7094ECF-5456-4549-9937-A48BBAEC18E3}"/>
              </a:ext>
            </a:extLst>
          </p:cNvPr>
          <p:cNvGrpSpPr/>
          <p:nvPr/>
        </p:nvGrpSpPr>
        <p:grpSpPr>
          <a:xfrm>
            <a:off x="5102666" y="4799389"/>
            <a:ext cx="2682964" cy="1206657"/>
            <a:chOff x="6427995" y="3294819"/>
            <a:chExt cx="3867239" cy="1939687"/>
          </a:xfrm>
        </p:grpSpPr>
        <p:sp>
          <p:nvSpPr>
            <p:cNvPr id="69" name="椭圆 68">
              <a:extLst>
                <a:ext uri="{FF2B5EF4-FFF2-40B4-BE49-F238E27FC236}">
                  <a16:creationId xmlns:a16="http://schemas.microsoft.com/office/drawing/2014/main" id="{9E4626F5-2B1E-4ACE-B0CD-784AAE9A5A22}"/>
                </a:ext>
              </a:extLst>
            </p:cNvPr>
            <p:cNvSpPr/>
            <p:nvPr/>
          </p:nvSpPr>
          <p:spPr>
            <a:xfrm>
              <a:off x="9047466" y="4768874"/>
              <a:ext cx="201479" cy="219757"/>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0" name="椭圆 69">
              <a:extLst>
                <a:ext uri="{FF2B5EF4-FFF2-40B4-BE49-F238E27FC236}">
                  <a16:creationId xmlns:a16="http://schemas.microsoft.com/office/drawing/2014/main" id="{1572B10B-FF91-4CCC-BAD3-DC15990BF742}"/>
                </a:ext>
              </a:extLst>
            </p:cNvPr>
            <p:cNvSpPr/>
            <p:nvPr/>
          </p:nvSpPr>
          <p:spPr>
            <a:xfrm>
              <a:off x="8002208" y="4645523"/>
              <a:ext cx="201479" cy="219757"/>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1" name="椭圆 70">
              <a:extLst>
                <a:ext uri="{FF2B5EF4-FFF2-40B4-BE49-F238E27FC236}">
                  <a16:creationId xmlns:a16="http://schemas.microsoft.com/office/drawing/2014/main" id="{5D632E18-570B-4BFD-BA7F-25676AA2D893}"/>
                </a:ext>
              </a:extLst>
            </p:cNvPr>
            <p:cNvSpPr/>
            <p:nvPr/>
          </p:nvSpPr>
          <p:spPr>
            <a:xfrm>
              <a:off x="8954298" y="4493729"/>
              <a:ext cx="201479" cy="219757"/>
            </a:xfrm>
            <a:prstGeom prst="ellipse">
              <a:avLst/>
            </a:prstGeom>
            <a:pattFill prst="diagBrick">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2" name="椭圆 71">
              <a:extLst>
                <a:ext uri="{FF2B5EF4-FFF2-40B4-BE49-F238E27FC236}">
                  <a16:creationId xmlns:a16="http://schemas.microsoft.com/office/drawing/2014/main" id="{7E5C2EE9-4321-4F6A-887A-5787BAA8DBAA}"/>
                </a:ext>
              </a:extLst>
            </p:cNvPr>
            <p:cNvSpPr/>
            <p:nvPr/>
          </p:nvSpPr>
          <p:spPr>
            <a:xfrm>
              <a:off x="8762968" y="4684545"/>
              <a:ext cx="201479" cy="219757"/>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3" name="椭圆 72">
              <a:extLst>
                <a:ext uri="{FF2B5EF4-FFF2-40B4-BE49-F238E27FC236}">
                  <a16:creationId xmlns:a16="http://schemas.microsoft.com/office/drawing/2014/main" id="{FCC77D4E-2F23-489E-A270-A5366C6BEC6E}"/>
                </a:ext>
              </a:extLst>
            </p:cNvPr>
            <p:cNvSpPr/>
            <p:nvPr/>
          </p:nvSpPr>
          <p:spPr>
            <a:xfrm>
              <a:off x="8197445" y="4783987"/>
              <a:ext cx="201479" cy="219757"/>
            </a:xfrm>
            <a:prstGeom prst="ellipse">
              <a:avLst/>
            </a:prstGeom>
            <a:pattFill prst="dashDnDiag">
              <a:fgClr>
                <a:srgbClr val="00B05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4" name="椭圆 73">
              <a:extLst>
                <a:ext uri="{FF2B5EF4-FFF2-40B4-BE49-F238E27FC236}">
                  <a16:creationId xmlns:a16="http://schemas.microsoft.com/office/drawing/2014/main" id="{1AEAFBA0-733E-449B-9EAB-9BA4CFBA4231}"/>
                </a:ext>
              </a:extLst>
            </p:cNvPr>
            <p:cNvSpPr/>
            <p:nvPr/>
          </p:nvSpPr>
          <p:spPr>
            <a:xfrm>
              <a:off x="8251812" y="4513840"/>
              <a:ext cx="201479" cy="219757"/>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5" name="椭圆 74">
              <a:extLst>
                <a:ext uri="{FF2B5EF4-FFF2-40B4-BE49-F238E27FC236}">
                  <a16:creationId xmlns:a16="http://schemas.microsoft.com/office/drawing/2014/main" id="{165A5E1A-132B-4E99-83D7-852BE37D3789}"/>
                </a:ext>
              </a:extLst>
            </p:cNvPr>
            <p:cNvSpPr/>
            <p:nvPr/>
          </p:nvSpPr>
          <p:spPr>
            <a:xfrm>
              <a:off x="8419521" y="4755919"/>
              <a:ext cx="201479" cy="219757"/>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6" name="椭圆 75">
              <a:extLst>
                <a:ext uri="{FF2B5EF4-FFF2-40B4-BE49-F238E27FC236}">
                  <a16:creationId xmlns:a16="http://schemas.microsoft.com/office/drawing/2014/main" id="{F2D7D464-CA6F-4FCF-B4A3-76C1C2D76C5E}"/>
                </a:ext>
              </a:extLst>
            </p:cNvPr>
            <p:cNvSpPr/>
            <p:nvPr/>
          </p:nvSpPr>
          <p:spPr>
            <a:xfrm>
              <a:off x="7457729" y="4290244"/>
              <a:ext cx="201479" cy="219757"/>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8" name="椭圆 77">
              <a:extLst>
                <a:ext uri="{FF2B5EF4-FFF2-40B4-BE49-F238E27FC236}">
                  <a16:creationId xmlns:a16="http://schemas.microsoft.com/office/drawing/2014/main" id="{8E2ABAF4-FCC3-4A03-BEB3-AABB4A948699}"/>
                </a:ext>
              </a:extLst>
            </p:cNvPr>
            <p:cNvSpPr/>
            <p:nvPr/>
          </p:nvSpPr>
          <p:spPr>
            <a:xfrm>
              <a:off x="7444674" y="3832897"/>
              <a:ext cx="201479" cy="219757"/>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79" name="椭圆 78">
              <a:extLst>
                <a:ext uri="{FF2B5EF4-FFF2-40B4-BE49-F238E27FC236}">
                  <a16:creationId xmlns:a16="http://schemas.microsoft.com/office/drawing/2014/main" id="{011B105E-1A1A-47C0-BF55-0EAA80CAF895}"/>
                </a:ext>
              </a:extLst>
            </p:cNvPr>
            <p:cNvSpPr/>
            <p:nvPr/>
          </p:nvSpPr>
          <p:spPr>
            <a:xfrm>
              <a:off x="7705823" y="3697439"/>
              <a:ext cx="201479" cy="219757"/>
            </a:xfrm>
            <a:prstGeom prst="ellipse">
              <a:avLst/>
            </a:prstGeom>
            <a:pattFill prst="dashDn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80" name="椭圆 79">
              <a:extLst>
                <a:ext uri="{FF2B5EF4-FFF2-40B4-BE49-F238E27FC236}">
                  <a16:creationId xmlns:a16="http://schemas.microsoft.com/office/drawing/2014/main" id="{EEB7554C-4AD1-4B54-8E8D-793E36DF2A9E}"/>
                </a:ext>
              </a:extLst>
            </p:cNvPr>
            <p:cNvSpPr/>
            <p:nvPr/>
          </p:nvSpPr>
          <p:spPr>
            <a:xfrm>
              <a:off x="7649216" y="3939529"/>
              <a:ext cx="201479" cy="219757"/>
            </a:xfrm>
            <a:prstGeom prst="ellipse">
              <a:avLst/>
            </a:prstGeom>
            <a:pattFill prst="diagBrick">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81" name="椭圆 80">
              <a:extLst>
                <a:ext uri="{FF2B5EF4-FFF2-40B4-BE49-F238E27FC236}">
                  <a16:creationId xmlns:a16="http://schemas.microsoft.com/office/drawing/2014/main" id="{007A657C-FDCD-4D2F-841A-F7EFDAD15B5E}"/>
                </a:ext>
              </a:extLst>
            </p:cNvPr>
            <p:cNvSpPr/>
            <p:nvPr/>
          </p:nvSpPr>
          <p:spPr>
            <a:xfrm>
              <a:off x="7423478" y="3624410"/>
              <a:ext cx="585588" cy="598527"/>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82" name="椭圆 81">
              <a:extLst>
                <a:ext uri="{FF2B5EF4-FFF2-40B4-BE49-F238E27FC236}">
                  <a16:creationId xmlns:a16="http://schemas.microsoft.com/office/drawing/2014/main" id="{39D07158-0EB1-49C6-A715-DB1DCB5A1EBA}"/>
                </a:ext>
              </a:extLst>
            </p:cNvPr>
            <p:cNvSpPr/>
            <p:nvPr/>
          </p:nvSpPr>
          <p:spPr>
            <a:xfrm rot="521320">
              <a:off x="7963033" y="4464469"/>
              <a:ext cx="718340" cy="658029"/>
            </a:xfrm>
            <a:prstGeom prst="ellipse">
              <a:avLst/>
            </a:prstGeom>
            <a:noFill/>
            <a:ln w="12700">
              <a:gradFill>
                <a:gsLst>
                  <a:gs pos="0">
                    <a:srgbClr val="FF0000"/>
                  </a:gs>
                  <a:gs pos="50000">
                    <a:schemeClr val="accent1">
                      <a:lumMod val="45000"/>
                      <a:lumOff val="55000"/>
                    </a:schemeClr>
                  </a:gs>
                  <a:gs pos="70000">
                    <a:schemeClr val="accent1">
                      <a:lumMod val="45000"/>
                      <a:lumOff val="55000"/>
                    </a:schemeClr>
                  </a:gs>
                  <a:gs pos="100000">
                    <a:srgbClr val="00B050"/>
                  </a:gs>
                </a:gsLst>
                <a:lin ang="5400000" scaled="1"/>
              </a:gra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83" name="椭圆 82">
              <a:extLst>
                <a:ext uri="{FF2B5EF4-FFF2-40B4-BE49-F238E27FC236}">
                  <a16:creationId xmlns:a16="http://schemas.microsoft.com/office/drawing/2014/main" id="{405FE151-1C1A-4B03-8445-2A0D4AE93FBD}"/>
                </a:ext>
              </a:extLst>
            </p:cNvPr>
            <p:cNvSpPr/>
            <p:nvPr/>
          </p:nvSpPr>
          <p:spPr>
            <a:xfrm>
              <a:off x="7397030" y="4234895"/>
              <a:ext cx="317163" cy="330456"/>
            </a:xfrm>
            <a:prstGeom prst="ellipse">
              <a:avLst/>
            </a:prstGeom>
            <a:noFill/>
            <a:ln w="127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84" name="椭圆 83">
              <a:extLst>
                <a:ext uri="{FF2B5EF4-FFF2-40B4-BE49-F238E27FC236}">
                  <a16:creationId xmlns:a16="http://schemas.microsoft.com/office/drawing/2014/main" id="{A2D0C582-4525-4BA1-B0EF-DBA449313E85}"/>
                </a:ext>
              </a:extLst>
            </p:cNvPr>
            <p:cNvSpPr/>
            <p:nvPr/>
          </p:nvSpPr>
          <p:spPr>
            <a:xfrm>
              <a:off x="8717285" y="4457014"/>
              <a:ext cx="672699" cy="591529"/>
            </a:xfrm>
            <a:prstGeom prst="ellipse">
              <a:avLst/>
            </a:prstGeom>
            <a:noFill/>
            <a:ln w="12700">
              <a:solidFill>
                <a:srgbClr val="00B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85" name="椭圆 84">
              <a:extLst>
                <a:ext uri="{FF2B5EF4-FFF2-40B4-BE49-F238E27FC236}">
                  <a16:creationId xmlns:a16="http://schemas.microsoft.com/office/drawing/2014/main" id="{FC032E82-E870-48A4-8478-3170FFCF64CA}"/>
                </a:ext>
              </a:extLst>
            </p:cNvPr>
            <p:cNvSpPr/>
            <p:nvPr/>
          </p:nvSpPr>
          <p:spPr>
            <a:xfrm rot="1449802">
              <a:off x="7280807" y="3505433"/>
              <a:ext cx="804612" cy="1126682"/>
            </a:xfrm>
            <a:prstGeom prst="ellipse">
              <a:avLst/>
            </a:prstGeom>
            <a:noFill/>
            <a:ln w="158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86" name="椭圆 85">
              <a:extLst>
                <a:ext uri="{FF2B5EF4-FFF2-40B4-BE49-F238E27FC236}">
                  <a16:creationId xmlns:a16="http://schemas.microsoft.com/office/drawing/2014/main" id="{419BA1EB-D03A-433D-9877-16107FCD0497}"/>
                </a:ext>
              </a:extLst>
            </p:cNvPr>
            <p:cNvSpPr/>
            <p:nvPr/>
          </p:nvSpPr>
          <p:spPr>
            <a:xfrm rot="5235984">
              <a:off x="8235449" y="3916961"/>
              <a:ext cx="855808" cy="1697164"/>
            </a:xfrm>
            <a:prstGeom prst="ellipse">
              <a:avLst/>
            </a:prstGeom>
            <a:noFill/>
            <a:ln w="15875">
              <a:gradFill>
                <a:gsLst>
                  <a:gs pos="0">
                    <a:srgbClr val="FF0000"/>
                  </a:gs>
                  <a:gs pos="8000">
                    <a:schemeClr val="accent1">
                      <a:lumMod val="45000"/>
                      <a:lumOff val="55000"/>
                    </a:schemeClr>
                  </a:gs>
                  <a:gs pos="30000">
                    <a:schemeClr val="accent6">
                      <a:lumMod val="50000"/>
                    </a:schemeClr>
                  </a:gs>
                  <a:gs pos="100000">
                    <a:schemeClr val="accent6">
                      <a:lumMod val="75000"/>
                    </a:schemeClr>
                  </a:gs>
                </a:gsLst>
                <a:lin ang="0" scaled="0"/>
              </a:gra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87" name="椭圆 86">
              <a:extLst>
                <a:ext uri="{FF2B5EF4-FFF2-40B4-BE49-F238E27FC236}">
                  <a16:creationId xmlns:a16="http://schemas.microsoft.com/office/drawing/2014/main" id="{2C813193-EF09-4292-9F9D-4ED5272802E5}"/>
                </a:ext>
              </a:extLst>
            </p:cNvPr>
            <p:cNvSpPr/>
            <p:nvPr/>
          </p:nvSpPr>
          <p:spPr>
            <a:xfrm rot="20171744">
              <a:off x="6427995" y="3866341"/>
              <a:ext cx="790423" cy="1368165"/>
            </a:xfrm>
            <a:prstGeom prst="ellipse">
              <a:avLst/>
            </a:prstGeom>
            <a:noFill/>
            <a:ln w="15875">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88" name="椭圆 87">
              <a:extLst>
                <a:ext uri="{FF2B5EF4-FFF2-40B4-BE49-F238E27FC236}">
                  <a16:creationId xmlns:a16="http://schemas.microsoft.com/office/drawing/2014/main" id="{E1230841-A6FD-450F-B288-D49903F7A283}"/>
                </a:ext>
              </a:extLst>
            </p:cNvPr>
            <p:cNvSpPr/>
            <p:nvPr/>
          </p:nvSpPr>
          <p:spPr>
            <a:xfrm>
              <a:off x="6958086" y="4717188"/>
              <a:ext cx="201479" cy="219757"/>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89" name="椭圆 88">
              <a:extLst>
                <a:ext uri="{FF2B5EF4-FFF2-40B4-BE49-F238E27FC236}">
                  <a16:creationId xmlns:a16="http://schemas.microsoft.com/office/drawing/2014/main" id="{B3CC8508-0DDF-4781-83F4-E0753DE0F1FD}"/>
                </a:ext>
              </a:extLst>
            </p:cNvPr>
            <p:cNvSpPr/>
            <p:nvPr/>
          </p:nvSpPr>
          <p:spPr>
            <a:xfrm>
              <a:off x="6770878" y="4878486"/>
              <a:ext cx="201479" cy="219757"/>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90" name="椭圆 89">
              <a:extLst>
                <a:ext uri="{FF2B5EF4-FFF2-40B4-BE49-F238E27FC236}">
                  <a16:creationId xmlns:a16="http://schemas.microsoft.com/office/drawing/2014/main" id="{BF487A47-582D-4B18-B8F3-F1EF3A8A6F78}"/>
                </a:ext>
              </a:extLst>
            </p:cNvPr>
            <p:cNvSpPr/>
            <p:nvPr/>
          </p:nvSpPr>
          <p:spPr>
            <a:xfrm rot="20667840">
              <a:off x="6445225" y="4019950"/>
              <a:ext cx="556564" cy="640161"/>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91" name="椭圆 90">
              <a:extLst>
                <a:ext uri="{FF2B5EF4-FFF2-40B4-BE49-F238E27FC236}">
                  <a16:creationId xmlns:a16="http://schemas.microsoft.com/office/drawing/2014/main" id="{B40E22CE-3FD5-4FD9-B4E3-7A7D23859E5D}"/>
                </a:ext>
              </a:extLst>
            </p:cNvPr>
            <p:cNvSpPr/>
            <p:nvPr/>
          </p:nvSpPr>
          <p:spPr>
            <a:xfrm rot="20876958">
              <a:off x="6695134" y="4638569"/>
              <a:ext cx="509398" cy="507994"/>
            </a:xfrm>
            <a:prstGeom prst="ellipse">
              <a:avLst/>
            </a:prstGeom>
            <a:noFill/>
            <a:ln w="1270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92" name="椭圆 91">
              <a:extLst>
                <a:ext uri="{FF2B5EF4-FFF2-40B4-BE49-F238E27FC236}">
                  <a16:creationId xmlns:a16="http://schemas.microsoft.com/office/drawing/2014/main" id="{E77250BA-C993-4E4B-8E5B-BC6534F22212}"/>
                </a:ext>
              </a:extLst>
            </p:cNvPr>
            <p:cNvSpPr/>
            <p:nvPr/>
          </p:nvSpPr>
          <p:spPr>
            <a:xfrm>
              <a:off x="6744613" y="4340028"/>
              <a:ext cx="201479" cy="219757"/>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93" name="椭圆 92">
              <a:extLst>
                <a:ext uri="{FF2B5EF4-FFF2-40B4-BE49-F238E27FC236}">
                  <a16:creationId xmlns:a16="http://schemas.microsoft.com/office/drawing/2014/main" id="{4535AB03-6ED8-4C5E-A52A-4E7F3C6432A6}"/>
                </a:ext>
              </a:extLst>
            </p:cNvPr>
            <p:cNvSpPr/>
            <p:nvPr/>
          </p:nvSpPr>
          <p:spPr>
            <a:xfrm>
              <a:off x="6604040" y="4056111"/>
              <a:ext cx="201479" cy="219757"/>
            </a:xfrm>
            <a:prstGeom prst="ellipse">
              <a:avLst/>
            </a:prstGeom>
            <a:pattFill prst="diagBrick">
              <a:fgClr>
                <a:schemeClr val="accent1"/>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sp>
          <p:nvSpPr>
            <p:cNvPr id="95" name="椭圆 94">
              <a:extLst>
                <a:ext uri="{FF2B5EF4-FFF2-40B4-BE49-F238E27FC236}">
                  <a16:creationId xmlns:a16="http://schemas.microsoft.com/office/drawing/2014/main" id="{BF274C59-DB56-40A9-A34A-79897DDA30E8}"/>
                </a:ext>
              </a:extLst>
            </p:cNvPr>
            <p:cNvSpPr/>
            <p:nvPr/>
          </p:nvSpPr>
          <p:spPr>
            <a:xfrm>
              <a:off x="6488564" y="4286765"/>
              <a:ext cx="201479" cy="219757"/>
            </a:xfrm>
            <a:prstGeom prst="ellipse">
              <a:avLst/>
            </a:prstGeom>
            <a:pattFill prst="dashDnDiag">
              <a:fgClr>
                <a:srgbClr val="0070C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7832" dirty="0"/>
                <a:t> </a:t>
              </a:r>
              <a:endParaRPr kumimoji="1" lang="zh-CN" altLang="en-US" sz="7832" dirty="0"/>
            </a:p>
          </p:txBody>
        </p:sp>
        <p:cxnSp>
          <p:nvCxnSpPr>
            <p:cNvPr id="96" name="曲线连接符 34">
              <a:extLst>
                <a:ext uri="{FF2B5EF4-FFF2-40B4-BE49-F238E27FC236}">
                  <a16:creationId xmlns:a16="http://schemas.microsoft.com/office/drawing/2014/main" id="{6EF52EAC-D23F-4463-A83D-48211C08BAF4}"/>
                </a:ext>
              </a:extLst>
            </p:cNvPr>
            <p:cNvCxnSpPr>
              <a:cxnSpLocks/>
              <a:stCxn id="93" idx="6"/>
              <a:endCxn id="88" idx="7"/>
            </p:cNvCxnSpPr>
            <p:nvPr/>
          </p:nvCxnSpPr>
          <p:spPr>
            <a:xfrm>
              <a:off x="6805518" y="4165990"/>
              <a:ext cx="324541" cy="583384"/>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97" name="曲线连接符 35">
              <a:extLst>
                <a:ext uri="{FF2B5EF4-FFF2-40B4-BE49-F238E27FC236}">
                  <a16:creationId xmlns:a16="http://schemas.microsoft.com/office/drawing/2014/main" id="{DB9608A3-66A5-4DAE-8755-DBB0CEB06D99}"/>
                </a:ext>
              </a:extLst>
            </p:cNvPr>
            <p:cNvCxnSpPr>
              <a:cxnSpLocks/>
              <a:stCxn id="92" idx="3"/>
              <a:endCxn id="88" idx="2"/>
            </p:cNvCxnSpPr>
            <p:nvPr/>
          </p:nvCxnSpPr>
          <p:spPr>
            <a:xfrm rot="16200000" flipH="1">
              <a:off x="6716371" y="4585351"/>
              <a:ext cx="299464" cy="183969"/>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98" name="曲线连接符 36">
              <a:extLst>
                <a:ext uri="{FF2B5EF4-FFF2-40B4-BE49-F238E27FC236}">
                  <a16:creationId xmlns:a16="http://schemas.microsoft.com/office/drawing/2014/main" id="{A3C13443-7227-4381-AB37-6538D2EEB1CE}"/>
                </a:ext>
              </a:extLst>
            </p:cNvPr>
            <p:cNvCxnSpPr>
              <a:cxnSpLocks/>
              <a:stCxn id="95" idx="3"/>
              <a:endCxn id="89" idx="2"/>
            </p:cNvCxnSpPr>
            <p:nvPr/>
          </p:nvCxnSpPr>
          <p:spPr>
            <a:xfrm rot="16200000" flipH="1">
              <a:off x="6387460" y="4604946"/>
              <a:ext cx="514025" cy="252811"/>
            </a:xfrm>
            <a:prstGeom prst="curvedConnector2">
              <a:avLst/>
            </a:prstGeom>
            <a:ln w="15875">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99" name="曲线连接符 37">
              <a:extLst>
                <a:ext uri="{FF2B5EF4-FFF2-40B4-BE49-F238E27FC236}">
                  <a16:creationId xmlns:a16="http://schemas.microsoft.com/office/drawing/2014/main" id="{031662B6-0B04-4662-B026-8961C4A3CACE}"/>
                </a:ext>
              </a:extLst>
            </p:cNvPr>
            <p:cNvCxnSpPr>
              <a:cxnSpLocks/>
              <a:stCxn id="79" idx="1"/>
              <a:endCxn id="78" idx="1"/>
            </p:cNvCxnSpPr>
            <p:nvPr/>
          </p:nvCxnSpPr>
          <p:spPr>
            <a:xfrm rot="16200000" flipH="1" flipV="1">
              <a:off x="7537026" y="3666773"/>
              <a:ext cx="135459" cy="261149"/>
            </a:xfrm>
            <a:prstGeom prst="curvedConnector3">
              <a:avLst>
                <a:gd name="adj1" fmla="val -186819"/>
              </a:avLst>
            </a:prstGeom>
            <a:ln w="15875">
              <a:solidFill>
                <a:srgbClr val="FF000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00" name="曲线连接符 38">
              <a:extLst>
                <a:ext uri="{FF2B5EF4-FFF2-40B4-BE49-F238E27FC236}">
                  <a16:creationId xmlns:a16="http://schemas.microsoft.com/office/drawing/2014/main" id="{FC6203B2-1992-48DE-AD2D-F67CDAEAC063}"/>
                </a:ext>
              </a:extLst>
            </p:cNvPr>
            <p:cNvCxnSpPr>
              <a:cxnSpLocks/>
              <a:stCxn id="78" idx="2"/>
              <a:endCxn id="76" idx="2"/>
            </p:cNvCxnSpPr>
            <p:nvPr/>
          </p:nvCxnSpPr>
          <p:spPr>
            <a:xfrm rot="10800000" flipH="1" flipV="1">
              <a:off x="7444674" y="3942774"/>
              <a:ext cx="13056" cy="457349"/>
            </a:xfrm>
            <a:prstGeom prst="curvedConnector3">
              <a:avLst>
                <a:gd name="adj1" fmla="val -1088727"/>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101" name="曲线连接符 39">
              <a:extLst>
                <a:ext uri="{FF2B5EF4-FFF2-40B4-BE49-F238E27FC236}">
                  <a16:creationId xmlns:a16="http://schemas.microsoft.com/office/drawing/2014/main" id="{BE1D855F-69BB-419B-BCA2-87815A2F85B5}"/>
                </a:ext>
              </a:extLst>
            </p:cNvPr>
            <p:cNvCxnSpPr>
              <a:cxnSpLocks/>
              <a:stCxn id="80" idx="6"/>
              <a:endCxn id="74" idx="1"/>
            </p:cNvCxnSpPr>
            <p:nvPr/>
          </p:nvCxnSpPr>
          <p:spPr>
            <a:xfrm>
              <a:off x="7850695" y="4049408"/>
              <a:ext cx="430623" cy="496614"/>
            </a:xfrm>
            <a:prstGeom prst="curvedConnector2">
              <a:avLst/>
            </a:prstGeom>
            <a:ln w="15875">
              <a:solidFill>
                <a:srgbClr val="FF000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102" name="曲线连接符 40">
              <a:extLst>
                <a:ext uri="{FF2B5EF4-FFF2-40B4-BE49-F238E27FC236}">
                  <a16:creationId xmlns:a16="http://schemas.microsoft.com/office/drawing/2014/main" id="{37C2A9F6-06A0-4000-BA2A-3C5D26DC7B09}"/>
                </a:ext>
              </a:extLst>
            </p:cNvPr>
            <p:cNvCxnSpPr>
              <a:cxnSpLocks/>
              <a:stCxn id="74" idx="0"/>
              <a:endCxn id="75" idx="7"/>
            </p:cNvCxnSpPr>
            <p:nvPr/>
          </p:nvCxnSpPr>
          <p:spPr>
            <a:xfrm rot="16200000" flipH="1">
              <a:off x="8334892" y="4531499"/>
              <a:ext cx="274260" cy="238940"/>
            </a:xfrm>
            <a:prstGeom prst="curvedConnector3">
              <a:avLst>
                <a:gd name="adj1" fmla="val -34127"/>
              </a:avLst>
            </a:prstGeom>
            <a:ln w="15875">
              <a:solidFill>
                <a:srgbClr val="FF0000"/>
              </a:solidFill>
              <a:prstDash val="dash"/>
              <a:headEnd type="none"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103" name="曲线连接符 41">
              <a:extLst>
                <a:ext uri="{FF2B5EF4-FFF2-40B4-BE49-F238E27FC236}">
                  <a16:creationId xmlns:a16="http://schemas.microsoft.com/office/drawing/2014/main" id="{F88C1832-A2B3-40FE-A4AB-BD1EE0F32AFB}"/>
                </a:ext>
              </a:extLst>
            </p:cNvPr>
            <p:cNvCxnSpPr>
              <a:cxnSpLocks/>
              <a:stCxn id="70" idx="0"/>
              <a:endCxn id="71" idx="1"/>
            </p:cNvCxnSpPr>
            <p:nvPr/>
          </p:nvCxnSpPr>
          <p:spPr>
            <a:xfrm rot="5400000" flipH="1" flipV="1">
              <a:off x="8483569" y="4145289"/>
              <a:ext cx="119611" cy="880855"/>
            </a:xfrm>
            <a:prstGeom prst="curvedConnector3">
              <a:avLst>
                <a:gd name="adj1" fmla="val 418569"/>
              </a:avLst>
            </a:prstGeom>
            <a:ln w="15875">
              <a:solidFill>
                <a:srgbClr val="00B050"/>
              </a:solidFill>
              <a:prstDash val="dash"/>
              <a:headEnd type="stealth" w="sm" len="med"/>
              <a:tailEnd type="none" w="sm" len="med"/>
            </a:ln>
          </p:spPr>
          <p:style>
            <a:lnRef idx="1">
              <a:schemeClr val="accent1"/>
            </a:lnRef>
            <a:fillRef idx="0">
              <a:schemeClr val="accent1"/>
            </a:fillRef>
            <a:effectRef idx="0">
              <a:schemeClr val="accent1"/>
            </a:effectRef>
            <a:fontRef idx="minor">
              <a:schemeClr val="tx1"/>
            </a:fontRef>
          </p:style>
        </p:cxnSp>
        <p:cxnSp>
          <p:nvCxnSpPr>
            <p:cNvPr id="104" name="曲线连接符 42">
              <a:extLst>
                <a:ext uri="{FF2B5EF4-FFF2-40B4-BE49-F238E27FC236}">
                  <a16:creationId xmlns:a16="http://schemas.microsoft.com/office/drawing/2014/main" id="{2E22A3EB-6381-45FD-B979-911338DAEAE7}"/>
                </a:ext>
              </a:extLst>
            </p:cNvPr>
            <p:cNvCxnSpPr>
              <a:cxnSpLocks/>
              <a:stCxn id="71" idx="6"/>
              <a:endCxn id="69" idx="6"/>
            </p:cNvCxnSpPr>
            <p:nvPr/>
          </p:nvCxnSpPr>
          <p:spPr>
            <a:xfrm>
              <a:off x="9155776" y="4603609"/>
              <a:ext cx="93168" cy="275144"/>
            </a:xfrm>
            <a:prstGeom prst="curvedConnector3">
              <a:avLst>
                <a:gd name="adj1" fmla="val 343171"/>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105" name="曲线连接符 43">
              <a:extLst>
                <a:ext uri="{FF2B5EF4-FFF2-40B4-BE49-F238E27FC236}">
                  <a16:creationId xmlns:a16="http://schemas.microsoft.com/office/drawing/2014/main" id="{2CF2A4F3-6BB7-4044-B3A2-4555F68D18C9}"/>
                </a:ext>
              </a:extLst>
            </p:cNvPr>
            <p:cNvCxnSpPr>
              <a:cxnSpLocks/>
              <a:stCxn id="73" idx="4"/>
              <a:endCxn id="72" idx="4"/>
            </p:cNvCxnSpPr>
            <p:nvPr/>
          </p:nvCxnSpPr>
          <p:spPr>
            <a:xfrm rot="5400000" flipH="1" flipV="1">
              <a:off x="8531225" y="4671261"/>
              <a:ext cx="99441" cy="565525"/>
            </a:xfrm>
            <a:prstGeom prst="curvedConnector3">
              <a:avLst>
                <a:gd name="adj1" fmla="val -134054"/>
              </a:avLst>
            </a:prstGeom>
            <a:ln w="15875">
              <a:solidFill>
                <a:srgbClr val="00B050"/>
              </a:solidFill>
              <a:prstDash val="dash"/>
              <a:headEnd type="stealth" w="sm" len="med"/>
              <a:tailEnd type="stealth" w="sm" len="med"/>
            </a:ln>
          </p:spPr>
          <p:style>
            <a:lnRef idx="1">
              <a:schemeClr val="accent1"/>
            </a:lnRef>
            <a:fillRef idx="0">
              <a:schemeClr val="accent1"/>
            </a:fillRef>
            <a:effectRef idx="0">
              <a:schemeClr val="accent1"/>
            </a:effectRef>
            <a:fontRef idx="minor">
              <a:schemeClr val="tx1"/>
            </a:fontRef>
          </p:style>
        </p:cxnSp>
        <p:cxnSp>
          <p:nvCxnSpPr>
            <p:cNvPr id="106" name="直线连接符 44">
              <a:extLst>
                <a:ext uri="{FF2B5EF4-FFF2-40B4-BE49-F238E27FC236}">
                  <a16:creationId xmlns:a16="http://schemas.microsoft.com/office/drawing/2014/main" id="{E6D93C3B-AB05-4991-9A54-31318F77F405}"/>
                </a:ext>
              </a:extLst>
            </p:cNvPr>
            <p:cNvCxnSpPr>
              <a:cxnSpLocks/>
            </p:cNvCxnSpPr>
            <p:nvPr/>
          </p:nvCxnSpPr>
          <p:spPr>
            <a:xfrm>
              <a:off x="6764614" y="4252307"/>
              <a:ext cx="41983" cy="10518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直线连接符 45">
              <a:extLst>
                <a:ext uri="{FF2B5EF4-FFF2-40B4-BE49-F238E27FC236}">
                  <a16:creationId xmlns:a16="http://schemas.microsoft.com/office/drawing/2014/main" id="{398F09E3-B8F3-487C-A592-2363D10C7BAE}"/>
                </a:ext>
              </a:extLst>
            </p:cNvPr>
            <p:cNvCxnSpPr>
              <a:cxnSpLocks/>
            </p:cNvCxnSpPr>
            <p:nvPr/>
          </p:nvCxnSpPr>
          <p:spPr>
            <a:xfrm flipV="1">
              <a:off x="7624924" y="3836119"/>
              <a:ext cx="89178" cy="5776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线连接符 46">
              <a:extLst>
                <a:ext uri="{FF2B5EF4-FFF2-40B4-BE49-F238E27FC236}">
                  <a16:creationId xmlns:a16="http://schemas.microsoft.com/office/drawing/2014/main" id="{0197034F-DAA2-40BF-89A1-B5DB49123279}"/>
                </a:ext>
              </a:extLst>
            </p:cNvPr>
            <p:cNvCxnSpPr>
              <a:cxnSpLocks/>
            </p:cNvCxnSpPr>
            <p:nvPr/>
          </p:nvCxnSpPr>
          <p:spPr>
            <a:xfrm>
              <a:off x="8411327" y="4703695"/>
              <a:ext cx="49190" cy="7751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线连接符 47">
              <a:extLst>
                <a:ext uri="{FF2B5EF4-FFF2-40B4-BE49-F238E27FC236}">
                  <a16:creationId xmlns:a16="http://schemas.microsoft.com/office/drawing/2014/main" id="{73417F16-0443-4F1A-9224-12D2F70B6CA7}"/>
                </a:ext>
              </a:extLst>
            </p:cNvPr>
            <p:cNvCxnSpPr>
              <a:cxnSpLocks/>
            </p:cNvCxnSpPr>
            <p:nvPr/>
          </p:nvCxnSpPr>
          <p:spPr>
            <a:xfrm flipH="1" flipV="1">
              <a:off x="9074722" y="4707130"/>
              <a:ext cx="28615" cy="7538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10" name="右箭头 48">
              <a:extLst>
                <a:ext uri="{FF2B5EF4-FFF2-40B4-BE49-F238E27FC236}">
                  <a16:creationId xmlns:a16="http://schemas.microsoft.com/office/drawing/2014/main" id="{7DFF2CC3-00F8-4669-8BB0-84900CF281B9}"/>
                </a:ext>
              </a:extLst>
            </p:cNvPr>
            <p:cNvSpPr/>
            <p:nvPr/>
          </p:nvSpPr>
          <p:spPr>
            <a:xfrm>
              <a:off x="7346064" y="4912356"/>
              <a:ext cx="467230" cy="170488"/>
            </a:xfrm>
            <a:prstGeom prst="rightArrow">
              <a:avLst/>
            </a:prstGeom>
            <a:noFill/>
            <a:ln w="158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11" name="右箭头 49">
              <a:extLst>
                <a:ext uri="{FF2B5EF4-FFF2-40B4-BE49-F238E27FC236}">
                  <a16:creationId xmlns:a16="http://schemas.microsoft.com/office/drawing/2014/main" id="{F6BE388A-BD87-497C-B582-1833EEB349DF}"/>
                </a:ext>
              </a:extLst>
            </p:cNvPr>
            <p:cNvSpPr/>
            <p:nvPr/>
          </p:nvSpPr>
          <p:spPr>
            <a:xfrm rot="16200000">
              <a:off x="9002541" y="4087015"/>
              <a:ext cx="306751" cy="179161"/>
            </a:xfrm>
            <a:prstGeom prst="rightArrow">
              <a:avLst/>
            </a:prstGeom>
            <a:noFill/>
            <a:ln w="158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12" name="右箭头 50">
              <a:extLst>
                <a:ext uri="{FF2B5EF4-FFF2-40B4-BE49-F238E27FC236}">
                  <a16:creationId xmlns:a16="http://schemas.microsoft.com/office/drawing/2014/main" id="{904CBA1B-BD05-4DF7-B556-D308B0D0D8BD}"/>
                </a:ext>
              </a:extLst>
            </p:cNvPr>
            <p:cNvSpPr/>
            <p:nvPr/>
          </p:nvSpPr>
          <p:spPr>
            <a:xfrm>
              <a:off x="8168202" y="3717141"/>
              <a:ext cx="343794" cy="200054"/>
            </a:xfrm>
            <a:prstGeom prst="rightArrow">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7832"/>
            </a:p>
          </p:txBody>
        </p:sp>
        <p:sp>
          <p:nvSpPr>
            <p:cNvPr id="113" name="文本框 112">
              <a:extLst>
                <a:ext uri="{FF2B5EF4-FFF2-40B4-BE49-F238E27FC236}">
                  <a16:creationId xmlns:a16="http://schemas.microsoft.com/office/drawing/2014/main" id="{2A80A9C6-7A68-413D-852A-8644CAFEE9E7}"/>
                </a:ext>
              </a:extLst>
            </p:cNvPr>
            <p:cNvSpPr txBox="1"/>
            <p:nvPr/>
          </p:nvSpPr>
          <p:spPr>
            <a:xfrm>
              <a:off x="8390107" y="3294819"/>
              <a:ext cx="1905127" cy="841070"/>
            </a:xfrm>
            <a:prstGeom prst="rect">
              <a:avLst/>
            </a:prstGeom>
            <a:noFill/>
          </p:spPr>
          <p:txBody>
            <a:bodyPr wrap="square" rtlCol="0">
              <a:spAutoFit/>
            </a:bodyPr>
            <a:lstStyle/>
            <a:p>
              <a:pPr algn="ctr"/>
              <a:r>
                <a:rPr kumimoji="1" lang="zh-CN" altLang="en-US" sz="1400" dirty="0">
                  <a:latin typeface="微软雅黑" panose="020B0503020204020204" pitchFamily="34" charset="-122"/>
                  <a:ea typeface="微软雅黑" panose="020B0503020204020204" pitchFamily="34" charset="-122"/>
                </a:rPr>
                <a:t>彩色</a:t>
              </a:r>
              <a:r>
                <a:rPr kumimoji="1" lang="en-US" altLang="zh-CN" sz="1400" dirty="0">
                  <a:latin typeface="微软雅黑" panose="020B0503020204020204" pitchFamily="34" charset="-122"/>
                  <a:ea typeface="微软雅黑" panose="020B0503020204020204" pitchFamily="34" charset="-122"/>
                </a:rPr>
                <a:t>h-</a:t>
              </a:r>
              <a:r>
                <a:rPr kumimoji="1" lang="zh-CN" altLang="en-US" sz="1400" dirty="0">
                  <a:latin typeface="微软雅黑" panose="020B0503020204020204" pitchFamily="34" charset="-122"/>
                  <a:ea typeface="微软雅黑" panose="020B0503020204020204" pitchFamily="34" charset="-122"/>
                </a:rPr>
                <a:t>星近似高阶关系推理</a:t>
              </a:r>
            </a:p>
          </p:txBody>
        </p:sp>
      </p:grpSp>
      <p:sp>
        <p:nvSpPr>
          <p:cNvPr id="114" name="文本框 113">
            <a:extLst>
              <a:ext uri="{FF2B5EF4-FFF2-40B4-BE49-F238E27FC236}">
                <a16:creationId xmlns:a16="http://schemas.microsoft.com/office/drawing/2014/main" id="{DA0FA102-51BF-450D-9BDB-ECE887AA0CB6}"/>
              </a:ext>
            </a:extLst>
          </p:cNvPr>
          <p:cNvSpPr txBox="1"/>
          <p:nvPr/>
        </p:nvSpPr>
        <p:spPr>
          <a:xfrm>
            <a:off x="4910445" y="2921650"/>
            <a:ext cx="1444480" cy="377411"/>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多元规则挖掘</a:t>
            </a:r>
            <a:endParaRPr lang="en-US" altLang="zh-CN" sz="1400" b="1" dirty="0">
              <a:latin typeface="微软雅黑" panose="020B0503020204020204" pitchFamily="34" charset="-122"/>
              <a:ea typeface="微软雅黑" panose="020B0503020204020204" pitchFamily="34" charset="-122"/>
            </a:endParaRPr>
          </a:p>
        </p:txBody>
      </p:sp>
      <p:sp>
        <p:nvSpPr>
          <p:cNvPr id="115" name="文本框 114">
            <a:extLst>
              <a:ext uri="{FF2B5EF4-FFF2-40B4-BE49-F238E27FC236}">
                <a16:creationId xmlns:a16="http://schemas.microsoft.com/office/drawing/2014/main" id="{D81940B1-ED6B-437A-AFD3-DE99F7C77291}"/>
              </a:ext>
            </a:extLst>
          </p:cNvPr>
          <p:cNvSpPr txBox="1"/>
          <p:nvPr/>
        </p:nvSpPr>
        <p:spPr>
          <a:xfrm>
            <a:off x="4910444" y="4570802"/>
            <a:ext cx="1944889" cy="377411"/>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高阶关系近似推理</a:t>
            </a:r>
            <a:endParaRPr lang="en-US" altLang="zh-CN" sz="1400" b="1" dirty="0">
              <a:latin typeface="微软雅黑" panose="020B0503020204020204" pitchFamily="34" charset="-122"/>
              <a:ea typeface="微软雅黑" panose="020B0503020204020204" pitchFamily="34" charset="-122"/>
            </a:endParaRPr>
          </a:p>
        </p:txBody>
      </p:sp>
      <p:sp>
        <p:nvSpPr>
          <p:cNvPr id="116" name="矩形: 圆角 25">
            <a:extLst>
              <a:ext uri="{FF2B5EF4-FFF2-40B4-BE49-F238E27FC236}">
                <a16:creationId xmlns:a16="http://schemas.microsoft.com/office/drawing/2014/main" id="{FF5F8E24-9C58-486C-9ACA-5855A296C102}"/>
              </a:ext>
            </a:extLst>
          </p:cNvPr>
          <p:cNvSpPr/>
          <p:nvPr/>
        </p:nvSpPr>
        <p:spPr>
          <a:xfrm>
            <a:off x="4910445" y="2921650"/>
            <a:ext cx="2849255" cy="1474151"/>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grpSp>
        <p:nvGrpSpPr>
          <p:cNvPr id="120" name="组合 119">
            <a:extLst>
              <a:ext uri="{FF2B5EF4-FFF2-40B4-BE49-F238E27FC236}">
                <a16:creationId xmlns:a16="http://schemas.microsoft.com/office/drawing/2014/main" id="{C9EF35D2-815D-494E-BB46-0E8503A0837D}"/>
              </a:ext>
            </a:extLst>
          </p:cNvPr>
          <p:cNvGrpSpPr/>
          <p:nvPr/>
        </p:nvGrpSpPr>
        <p:grpSpPr>
          <a:xfrm>
            <a:off x="2008800" y="6196375"/>
            <a:ext cx="8173960" cy="615227"/>
            <a:chOff x="371045" y="6079363"/>
            <a:chExt cx="8307925" cy="731056"/>
          </a:xfrm>
        </p:grpSpPr>
        <p:sp>
          <p:nvSpPr>
            <p:cNvPr id="121" name="矩形: 圆角 28">
              <a:extLst>
                <a:ext uri="{FF2B5EF4-FFF2-40B4-BE49-F238E27FC236}">
                  <a16:creationId xmlns:a16="http://schemas.microsoft.com/office/drawing/2014/main" id="{F5D786D8-EB76-41E7-AFAC-6979B974497D}"/>
                </a:ext>
              </a:extLst>
            </p:cNvPr>
            <p:cNvSpPr/>
            <p:nvPr/>
          </p:nvSpPr>
          <p:spPr>
            <a:xfrm>
              <a:off x="381276" y="6079363"/>
              <a:ext cx="8297694" cy="731056"/>
            </a:xfrm>
            <a:prstGeom prst="roundRect">
              <a:avLst>
                <a:gd name="adj" fmla="val 7412"/>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dirty="0">
                <a:solidFill>
                  <a:prstClr val="white"/>
                </a:solidFill>
                <a:latin typeface="Calibri"/>
                <a:ea typeface="等线" panose="02010600030101010101" pitchFamily="2" charset="-122"/>
              </a:endParaRPr>
            </a:p>
          </p:txBody>
        </p:sp>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E5CFA914-6166-4BD9-9571-AAFB6A539082}"/>
                    </a:ext>
                  </a:extLst>
                </p:cNvPr>
                <p:cNvSpPr/>
                <p:nvPr/>
              </p:nvSpPr>
              <p:spPr>
                <a:xfrm>
                  <a:off x="371045" y="6190745"/>
                  <a:ext cx="8248105" cy="451286"/>
                </a:xfrm>
                <a:prstGeom prst="rect">
                  <a:avLst/>
                </a:prstGeom>
              </p:spPr>
              <p:txBody>
                <a:bodyPr wrap="square">
                  <a:spAutoFit/>
                </a:bodyPr>
                <a:lstStyle/>
                <a:p>
                  <a:pPr algn="ctr"/>
                  <a:r>
                    <a:rPr lang="zh-CN" altLang="en-US" b="1" dirty="0">
                      <a:solidFill>
                        <a:prstClr val="white"/>
                      </a:solidFill>
                      <a:latin typeface="微软雅黑" panose="020B0503020204020204" pitchFamily="34" charset="-122"/>
                      <a:ea typeface="微软雅黑" panose="020B0503020204020204" pitchFamily="34" charset="-122"/>
                    </a:rPr>
                    <a:t>高阶关系推理精度提升</a:t>
                  </a:r>
                  <a:r>
                    <a:rPr lang="en-US" altLang="zh-CN" b="1" dirty="0">
                      <a:solidFill>
                        <a:srgbClr val="FFFF00"/>
                      </a:solidFill>
                      <a:latin typeface="微软雅黑" panose="020B0503020204020204" pitchFamily="34" charset="-122"/>
                      <a:ea typeface="微软雅黑" panose="020B0503020204020204" pitchFamily="34" charset="-122"/>
                    </a:rPr>
                    <a:t>10%</a:t>
                  </a:r>
                  <a:r>
                    <a:rPr lang="zh-CN" altLang="en-US" b="1" dirty="0">
                      <a:solidFill>
                        <a:prstClr val="white"/>
                      </a:solidFill>
                      <a:latin typeface="微软雅黑" panose="020B0503020204020204" pitchFamily="34" charset="-122"/>
                      <a:ea typeface="微软雅黑" panose="020B0503020204020204" pitchFamily="34" charset="-122"/>
                    </a:rPr>
                    <a:t>以上，计算复杂度指数级下降 </a:t>
                  </a:r>
                  <a14:m>
                    <m:oMath xmlns:m="http://schemas.openxmlformats.org/officeDocument/2006/math">
                      <m:r>
                        <a:rPr lang="en-US" altLang="zh-CN" b="1">
                          <a:solidFill>
                            <a:srgbClr val="FFFF00"/>
                          </a:solidFill>
                          <a:latin typeface="Cambria Math" panose="02040503050406030204" pitchFamily="18" charset="0"/>
                          <a:ea typeface="微软雅黑" panose="020B0503020204020204" pitchFamily="34" charset="-122"/>
                        </a:rPr>
                        <m:t>𝑶</m:t>
                      </m:r>
                      <m:r>
                        <a:rPr lang="en-US" altLang="zh-CN" b="1">
                          <a:solidFill>
                            <a:srgbClr val="FFFF00"/>
                          </a:solidFill>
                          <a:latin typeface="Cambria Math" panose="02040503050406030204" pitchFamily="18" charset="0"/>
                          <a:ea typeface="微软雅黑" panose="020B0503020204020204" pitchFamily="34" charset="-122"/>
                        </a:rPr>
                        <m:t>(</m:t>
                      </m:r>
                      <m:r>
                        <a:rPr lang="en-US" altLang="zh-CN" b="1">
                          <a:solidFill>
                            <a:srgbClr val="FFFF00"/>
                          </a:solidFill>
                          <a:latin typeface="Cambria Math" panose="02040503050406030204" pitchFamily="18" charset="0"/>
                          <a:ea typeface="微软雅黑" panose="020B0503020204020204" pitchFamily="34" charset="-122"/>
                        </a:rPr>
                        <m:t>𝒎</m:t>
                      </m:r>
                      <m:sSup>
                        <m:sSupPr>
                          <m:ctrlPr>
                            <a:rPr lang="en-US" altLang="zh-CN" b="1" i="1">
                              <a:solidFill>
                                <a:srgbClr val="FFFF00"/>
                              </a:solidFill>
                              <a:latin typeface="Cambria Math" panose="02040503050406030204" pitchFamily="18" charset="0"/>
                              <a:ea typeface="微软雅黑" panose="020B0503020204020204" pitchFamily="34" charset="-122"/>
                            </a:rPr>
                          </m:ctrlPr>
                        </m:sSupPr>
                        <m:e>
                          <m:r>
                            <a:rPr lang="en-US" altLang="zh-CN" b="1">
                              <a:solidFill>
                                <a:srgbClr val="FFFF00"/>
                              </a:solidFill>
                              <a:latin typeface="Cambria Math" panose="02040503050406030204" pitchFamily="18" charset="0"/>
                              <a:ea typeface="微软雅黑" panose="020B0503020204020204" pitchFamily="34" charset="-122"/>
                            </a:rPr>
                            <m:t>𝜶</m:t>
                          </m:r>
                        </m:e>
                        <m:sup>
                          <m:r>
                            <a:rPr lang="en-US" altLang="zh-CN" b="1">
                              <a:solidFill>
                                <a:srgbClr val="FFFF00"/>
                              </a:solidFill>
                              <a:latin typeface="Cambria Math" panose="02040503050406030204" pitchFamily="18" charset="0"/>
                              <a:ea typeface="微软雅黑" panose="020B0503020204020204" pitchFamily="34" charset="-122"/>
                            </a:rPr>
                            <m:t>𝒌</m:t>
                          </m:r>
                          <m:r>
                            <a:rPr lang="en-US" altLang="zh-CN" b="1">
                              <a:solidFill>
                                <a:srgbClr val="FFFF00"/>
                              </a:solidFill>
                              <a:latin typeface="Cambria Math" panose="02040503050406030204" pitchFamily="18" charset="0"/>
                              <a:ea typeface="微软雅黑" panose="020B0503020204020204" pitchFamily="34" charset="-122"/>
                            </a:rPr>
                            <m:t>−</m:t>
                          </m:r>
                          <m:r>
                            <a:rPr lang="en-US" altLang="zh-CN" b="1">
                              <a:solidFill>
                                <a:srgbClr val="FFFF00"/>
                              </a:solidFill>
                              <a:latin typeface="Cambria Math" panose="02040503050406030204" pitchFamily="18" charset="0"/>
                              <a:ea typeface="微软雅黑" panose="020B0503020204020204" pitchFamily="34" charset="-122"/>
                            </a:rPr>
                            <m:t>𝟐</m:t>
                          </m:r>
                        </m:sup>
                      </m:sSup>
                      <m:r>
                        <a:rPr lang="en-US" altLang="zh-CN" b="1">
                          <a:solidFill>
                            <a:srgbClr val="FFFF00"/>
                          </a:solidFill>
                          <a:latin typeface="Cambria Math" panose="02040503050406030204" pitchFamily="18" charset="0"/>
                          <a:ea typeface="微软雅黑" panose="020B0503020204020204" pitchFamily="34" charset="-122"/>
                        </a:rPr>
                        <m:t>)</m:t>
                      </m:r>
                    </m:oMath>
                  </a14:m>
                  <a:r>
                    <a:rPr lang="zh-CN" altLang="en-US" b="1"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1">
                          <a:solidFill>
                            <a:srgbClr val="FFFF00"/>
                          </a:solidFill>
                          <a:latin typeface="Cambria Math" panose="02040503050406030204" pitchFamily="18" charset="0"/>
                          <a:ea typeface="微软雅黑" panose="020B0503020204020204" pitchFamily="34" charset="-122"/>
                        </a:rPr>
                        <m:t>→</m:t>
                      </m:r>
                    </m:oMath>
                  </a14:m>
                  <a:r>
                    <a:rPr lang="en-US" altLang="zh-CN" b="1" dirty="0">
                      <a:solidFill>
                        <a:srgbClr val="FFFF00"/>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1">
                          <a:solidFill>
                            <a:srgbClr val="FFFF00"/>
                          </a:solidFill>
                          <a:latin typeface="Cambria Math" panose="02040503050406030204" pitchFamily="18" charset="0"/>
                          <a:ea typeface="微软雅黑" panose="020B0503020204020204" pitchFamily="34" charset="-122"/>
                        </a:rPr>
                        <m:t>𝑶</m:t>
                      </m:r>
                      <m:r>
                        <a:rPr lang="en-US" altLang="zh-CN" b="1">
                          <a:solidFill>
                            <a:srgbClr val="FFFF00"/>
                          </a:solidFill>
                          <a:latin typeface="Cambria Math" panose="02040503050406030204" pitchFamily="18" charset="0"/>
                          <a:ea typeface="微软雅黑" panose="020B0503020204020204" pitchFamily="34" charset="-122"/>
                        </a:rPr>
                        <m:t>(</m:t>
                      </m:r>
                      <m:r>
                        <a:rPr lang="en-US" altLang="zh-CN" b="1">
                          <a:solidFill>
                            <a:srgbClr val="FFFF00"/>
                          </a:solidFill>
                          <a:latin typeface="Cambria Math" panose="02040503050406030204" pitchFamily="18" charset="0"/>
                          <a:ea typeface="微软雅黑" panose="020B0503020204020204" pitchFamily="34" charset="-122"/>
                        </a:rPr>
                        <m:t>𝒌𝒎</m:t>
                      </m:r>
                      <m:r>
                        <a:rPr lang="en-US" altLang="zh-CN" b="1">
                          <a:solidFill>
                            <a:srgbClr val="FFFF00"/>
                          </a:solidFill>
                          <a:latin typeface="Cambria Math" panose="02040503050406030204" pitchFamily="18" charset="0"/>
                          <a:ea typeface="微软雅黑" panose="020B0503020204020204" pitchFamily="34" charset="-122"/>
                        </a:rPr>
                        <m:t>)</m:t>
                      </m:r>
                    </m:oMath>
                  </a14:m>
                  <a:endParaRPr lang="en-US" altLang="zh-CN" b="1" dirty="0">
                    <a:solidFill>
                      <a:srgbClr val="FFFF00"/>
                    </a:solidFill>
                    <a:latin typeface="微软雅黑" panose="020B0503020204020204" pitchFamily="34" charset="-122"/>
                    <a:ea typeface="微软雅黑" panose="020B0503020204020204" pitchFamily="34" charset="-122"/>
                  </a:endParaRPr>
                </a:p>
              </p:txBody>
            </p:sp>
          </mc:Choice>
          <mc:Fallback xmlns="">
            <p:sp>
              <p:nvSpPr>
                <p:cNvPr id="122" name="矩形 121">
                  <a:extLst>
                    <a:ext uri="{FF2B5EF4-FFF2-40B4-BE49-F238E27FC236}">
                      <a16:creationId xmlns:a16="http://schemas.microsoft.com/office/drawing/2014/main" id="{E5CFA914-6166-4BD9-9571-AAFB6A539082}"/>
                    </a:ext>
                  </a:extLst>
                </p:cNvPr>
                <p:cNvSpPr>
                  <a:spLocks noRot="1" noChangeAspect="1" noMove="1" noResize="1" noEditPoints="1" noAdjustHandles="1" noChangeArrowheads="1" noChangeShapeType="1" noTextEdit="1"/>
                </p:cNvSpPr>
                <p:nvPr/>
              </p:nvSpPr>
              <p:spPr>
                <a:xfrm>
                  <a:off x="371045" y="6190745"/>
                  <a:ext cx="8248105" cy="451286"/>
                </a:xfrm>
                <a:prstGeom prst="rect">
                  <a:avLst/>
                </a:prstGeom>
                <a:blipFill>
                  <a:blip r:embed="rId10"/>
                  <a:stretch>
                    <a:fillRect l="-601" t="-6452" r="-150" b="-25806"/>
                  </a:stretch>
                </a:blipFill>
              </p:spPr>
              <p:txBody>
                <a:bodyPr/>
                <a:lstStyle/>
                <a:p>
                  <a:r>
                    <a:rPr lang="zh-CN" altLang="en-US">
                      <a:noFill/>
                    </a:rPr>
                    <a:t> </a:t>
                  </a:r>
                </a:p>
              </p:txBody>
            </p:sp>
          </mc:Fallback>
        </mc:AlternateContent>
      </p:grpSp>
      <p:sp>
        <p:nvSpPr>
          <p:cNvPr id="117" name="文本框 116">
            <a:extLst>
              <a:ext uri="{FF2B5EF4-FFF2-40B4-BE49-F238E27FC236}">
                <a16:creationId xmlns:a16="http://schemas.microsoft.com/office/drawing/2014/main" id="{6B902FD2-5EE7-4718-8CA8-691985BC6A5A}"/>
              </a:ext>
            </a:extLst>
          </p:cNvPr>
          <p:cNvSpPr txBox="1"/>
          <p:nvPr/>
        </p:nvSpPr>
        <p:spPr>
          <a:xfrm>
            <a:off x="2165148" y="5635764"/>
            <a:ext cx="2183766" cy="377411"/>
          </a:xfrm>
          <a:prstGeom prst="rect">
            <a:avLst/>
          </a:prstGeom>
          <a:noFill/>
        </p:spPr>
        <p:txBody>
          <a:bodyPr wrap="square" rtlCol="0">
            <a:spAutoFit/>
          </a:bodyPr>
          <a:lstStyle/>
          <a:p>
            <a:pPr algn="ctr">
              <a:lnSpc>
                <a:spcPct val="150000"/>
              </a:lnSpc>
            </a:pPr>
            <a:r>
              <a:rPr lang="zh-CN" altLang="en-US" sz="1400" b="1" dirty="0">
                <a:latin typeface="微软雅黑" panose="020B0503020204020204" pitchFamily="34" charset="-122"/>
                <a:ea typeface="微软雅黑" panose="020B0503020204020204" pitchFamily="34" charset="-122"/>
              </a:rPr>
              <a:t>多元语义关系的超边建模</a:t>
            </a:r>
            <a:endParaRPr lang="en-US" altLang="zh-CN" sz="1400" b="1"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45EC243E-DDF7-4536-8B09-4DD0513D55CB}"/>
              </a:ext>
            </a:extLst>
          </p:cNvPr>
          <p:cNvGrpSpPr/>
          <p:nvPr/>
        </p:nvGrpSpPr>
        <p:grpSpPr>
          <a:xfrm>
            <a:off x="7903383" y="2822307"/>
            <a:ext cx="2606473" cy="2649662"/>
            <a:chOff x="6182532" y="2919285"/>
            <a:chExt cx="2606473" cy="2649662"/>
          </a:xfrm>
        </p:grpSpPr>
        <p:pic>
          <p:nvPicPr>
            <p:cNvPr id="3" name="图片 2">
              <a:extLst>
                <a:ext uri="{FF2B5EF4-FFF2-40B4-BE49-F238E27FC236}">
                  <a16:creationId xmlns:a16="http://schemas.microsoft.com/office/drawing/2014/main" id="{F7C8DA60-9C46-4B47-80A5-6901472D4DE0}"/>
                </a:ext>
              </a:extLst>
            </p:cNvPr>
            <p:cNvPicPr>
              <a:picLocks noChangeAspect="1"/>
            </p:cNvPicPr>
            <p:nvPr/>
          </p:nvPicPr>
          <p:blipFill>
            <a:blip r:embed="rId11"/>
            <a:stretch>
              <a:fillRect/>
            </a:stretch>
          </p:blipFill>
          <p:spPr>
            <a:xfrm>
              <a:off x="6182532" y="4255972"/>
              <a:ext cx="2230990" cy="1312975"/>
            </a:xfrm>
            <a:prstGeom prst="rect">
              <a:avLst/>
            </a:prstGeom>
          </p:spPr>
        </p:pic>
        <p:pic>
          <p:nvPicPr>
            <p:cNvPr id="6" name="图片 5">
              <a:extLst>
                <a:ext uri="{FF2B5EF4-FFF2-40B4-BE49-F238E27FC236}">
                  <a16:creationId xmlns:a16="http://schemas.microsoft.com/office/drawing/2014/main" id="{6F5BBA0F-3E3F-49FB-828C-38A1006F0D1C}"/>
                </a:ext>
              </a:extLst>
            </p:cNvPr>
            <p:cNvPicPr>
              <a:picLocks noChangeAspect="1"/>
            </p:cNvPicPr>
            <p:nvPr/>
          </p:nvPicPr>
          <p:blipFill>
            <a:blip r:embed="rId12"/>
            <a:stretch>
              <a:fillRect/>
            </a:stretch>
          </p:blipFill>
          <p:spPr>
            <a:xfrm>
              <a:off x="6258100" y="2919285"/>
              <a:ext cx="2079855" cy="1328447"/>
            </a:xfrm>
            <a:prstGeom prst="rect">
              <a:avLst/>
            </a:prstGeom>
          </p:spPr>
        </p:pic>
        <p:sp>
          <p:nvSpPr>
            <p:cNvPr id="123" name="文本框 122">
              <a:extLst>
                <a:ext uri="{FF2B5EF4-FFF2-40B4-BE49-F238E27FC236}">
                  <a16:creationId xmlns:a16="http://schemas.microsoft.com/office/drawing/2014/main" id="{762C135E-2E32-4BE9-B92D-00896C6C039D}"/>
                </a:ext>
              </a:extLst>
            </p:cNvPr>
            <p:cNvSpPr txBox="1"/>
            <p:nvPr/>
          </p:nvSpPr>
          <p:spPr>
            <a:xfrm>
              <a:off x="8272099" y="4653782"/>
              <a:ext cx="516906" cy="246221"/>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传统</a:t>
              </a:r>
              <a:endParaRPr lang="en-US" altLang="zh-CN" sz="1000" b="1" dirty="0">
                <a:latin typeface="微软雅黑" panose="020B0503020204020204" pitchFamily="34" charset="-122"/>
                <a:ea typeface="微软雅黑" panose="020B0503020204020204" pitchFamily="34" charset="-122"/>
              </a:endParaRPr>
            </a:p>
          </p:txBody>
        </p:sp>
        <p:sp>
          <p:nvSpPr>
            <p:cNvPr id="124" name="文本框 123">
              <a:extLst>
                <a:ext uri="{FF2B5EF4-FFF2-40B4-BE49-F238E27FC236}">
                  <a16:creationId xmlns:a16="http://schemas.microsoft.com/office/drawing/2014/main" id="{DBF2045D-A8C6-4973-ADDF-B4E948EA459C}"/>
                </a:ext>
              </a:extLst>
            </p:cNvPr>
            <p:cNvSpPr txBox="1"/>
            <p:nvPr/>
          </p:nvSpPr>
          <p:spPr>
            <a:xfrm>
              <a:off x="8268955" y="5026060"/>
              <a:ext cx="516906" cy="246221"/>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我们</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sp>
          <p:nvSpPr>
            <p:cNvPr id="127" name="文本框 126">
              <a:extLst>
                <a:ext uri="{FF2B5EF4-FFF2-40B4-BE49-F238E27FC236}">
                  <a16:creationId xmlns:a16="http://schemas.microsoft.com/office/drawing/2014/main" id="{99D855BC-1310-46A0-A7D9-E7C34EACEE24}"/>
                </a:ext>
              </a:extLst>
            </p:cNvPr>
            <p:cNvSpPr txBox="1"/>
            <p:nvPr/>
          </p:nvSpPr>
          <p:spPr>
            <a:xfrm>
              <a:off x="7039574" y="3225134"/>
              <a:ext cx="516906" cy="246221"/>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传统</a:t>
              </a:r>
              <a:endParaRPr lang="en-US" altLang="zh-CN" sz="1000" b="1" dirty="0">
                <a:latin typeface="微软雅黑" panose="020B0503020204020204" pitchFamily="34" charset="-122"/>
                <a:ea typeface="微软雅黑" panose="020B0503020204020204" pitchFamily="34" charset="-122"/>
              </a:endParaRPr>
            </a:p>
          </p:txBody>
        </p:sp>
        <p:sp>
          <p:nvSpPr>
            <p:cNvPr id="128" name="文本框 127">
              <a:extLst>
                <a:ext uri="{FF2B5EF4-FFF2-40B4-BE49-F238E27FC236}">
                  <a16:creationId xmlns:a16="http://schemas.microsoft.com/office/drawing/2014/main" id="{5A3DADE5-E1FD-411A-A1E6-2D759E4CCB77}"/>
                </a:ext>
              </a:extLst>
            </p:cNvPr>
            <p:cNvSpPr txBox="1"/>
            <p:nvPr/>
          </p:nvSpPr>
          <p:spPr>
            <a:xfrm>
              <a:off x="7449379" y="3122661"/>
              <a:ext cx="516906" cy="246221"/>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我们</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cxnSp>
          <p:nvCxnSpPr>
            <p:cNvPr id="129" name="直接箭头连接符 128">
              <a:extLst>
                <a:ext uri="{FF2B5EF4-FFF2-40B4-BE49-F238E27FC236}">
                  <a16:creationId xmlns:a16="http://schemas.microsoft.com/office/drawing/2014/main" id="{F3ADEB17-0A75-49E3-98CB-EC5D7F4765EB}"/>
                </a:ext>
              </a:extLst>
            </p:cNvPr>
            <p:cNvCxnSpPr>
              <a:cxnSpLocks/>
            </p:cNvCxnSpPr>
            <p:nvPr/>
          </p:nvCxnSpPr>
          <p:spPr>
            <a:xfrm>
              <a:off x="7398677" y="3430490"/>
              <a:ext cx="63402" cy="17334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接箭头连接符 129">
              <a:extLst>
                <a:ext uri="{FF2B5EF4-FFF2-40B4-BE49-F238E27FC236}">
                  <a16:creationId xmlns:a16="http://schemas.microsoft.com/office/drawing/2014/main" id="{CD36E6CD-88AA-42C5-8F73-E49E1B747662}"/>
                </a:ext>
              </a:extLst>
            </p:cNvPr>
            <p:cNvCxnSpPr>
              <a:cxnSpLocks/>
              <a:stCxn id="128" idx="2"/>
            </p:cNvCxnSpPr>
            <p:nvPr/>
          </p:nvCxnSpPr>
          <p:spPr>
            <a:xfrm flipH="1">
              <a:off x="7543780" y="3368882"/>
              <a:ext cx="164052" cy="7072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49F75F22-BEC7-2EAB-AEA3-16BD82208354}"/>
              </a:ext>
            </a:extLst>
          </p:cNvPr>
          <p:cNvSpPr txBox="1"/>
          <p:nvPr/>
        </p:nvSpPr>
        <p:spPr>
          <a:xfrm>
            <a:off x="8332911" y="5542473"/>
            <a:ext cx="1856835" cy="615553"/>
          </a:xfrm>
          <a:prstGeom prst="rect">
            <a:avLst/>
          </a:prstGeom>
          <a:noFill/>
          <a:ln w="12700">
            <a:solidFill>
              <a:srgbClr val="000099"/>
            </a:solidFill>
          </a:ln>
        </p:spPr>
        <p:txBody>
          <a:bodyPr vert="horz" wrap="square">
            <a:spAutoFit/>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代表性论文：</a:t>
            </a:r>
            <a:r>
              <a:rPr lang="en-US" altLang="zh-CN" sz="1100" b="1" dirty="0">
                <a:solidFill>
                  <a:srgbClr val="000099"/>
                </a:solidFill>
                <a:latin typeface="微软雅黑" panose="020B0503020204020204" pitchFamily="34" charset="-122"/>
                <a:ea typeface="微软雅黑" panose="020B0503020204020204" pitchFamily="34" charset="-122"/>
              </a:rPr>
              <a:t>VLDB 23, KDD 24, ICDE 23, TKDE 23 </a:t>
            </a:r>
            <a:endParaRPr lang="zh-CN" altLang="en-US" sz="1100" b="1" dirty="0">
              <a:solidFill>
                <a:srgbClr val="000099"/>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545B4764-9AAC-DE48-6ABB-BBDC8E70D35F}"/>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金融</a:t>
            </a:r>
          </a:p>
        </p:txBody>
      </p:sp>
    </p:spTree>
    <p:custDataLst>
      <p:tags r:id="rId1"/>
    </p:custDataLst>
    <p:extLst>
      <p:ext uri="{BB962C8B-B14F-4D97-AF65-F5344CB8AC3E}">
        <p14:creationId xmlns:p14="http://schemas.microsoft.com/office/powerpoint/2010/main" val="25998774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28</a:t>
            </a:fld>
            <a:endParaRPr lang="zh-CN" altLang="en-US" dirty="0">
              <a:solidFill>
                <a:prstClr val="white"/>
              </a:solidFill>
              <a:latin typeface="Calibri"/>
              <a:ea typeface="等线" panose="02010600030101010101" pitchFamily="2" charset="-122"/>
            </a:endParaRPr>
          </a:p>
        </p:txBody>
      </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成果二：金融数据的时序规则挖掘与推理</a:t>
            </a:r>
          </a:p>
        </p:txBody>
      </p:sp>
      <p:sp>
        <p:nvSpPr>
          <p:cNvPr id="17" name="矩形 36">
            <a:extLst>
              <a:ext uri="{FF2B5EF4-FFF2-40B4-BE49-F238E27FC236}">
                <a16:creationId xmlns:a16="http://schemas.microsoft.com/office/drawing/2014/main" id="{A8F5547A-BE47-4FF6-ACA0-FCDD947FBAE1}"/>
              </a:ext>
            </a:extLst>
          </p:cNvPr>
          <p:cNvSpPr>
            <a:spLocks noChangeArrowheads="1"/>
          </p:cNvSpPr>
          <p:nvPr/>
        </p:nvSpPr>
        <p:spPr bwMode="auto">
          <a:xfrm>
            <a:off x="8498221" y="5521316"/>
            <a:ext cx="196924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b="1">
                <a:solidFill>
                  <a:schemeClr val="tx1"/>
                </a:solidFill>
                <a:latin typeface="Arial" panose="020B0604020202020204" pitchFamily="34" charset="0"/>
                <a:ea typeface="黑体" panose="02010609060101010101" pitchFamily="49" charset="-122"/>
              </a:defRPr>
            </a:lvl1pPr>
            <a:lvl2pPr marL="742950" indent="-285750">
              <a:defRPr sz="2500" b="1">
                <a:solidFill>
                  <a:schemeClr val="tx1"/>
                </a:solidFill>
                <a:latin typeface="Arial" panose="020B0604020202020204" pitchFamily="34" charset="0"/>
                <a:ea typeface="黑体" panose="02010609060101010101" pitchFamily="49" charset="-122"/>
              </a:defRPr>
            </a:lvl2pPr>
            <a:lvl3pPr marL="1143000" indent="-228600">
              <a:defRPr sz="2500" b="1">
                <a:solidFill>
                  <a:schemeClr val="tx1"/>
                </a:solidFill>
                <a:latin typeface="Arial" panose="020B0604020202020204" pitchFamily="34" charset="0"/>
                <a:ea typeface="黑体" panose="02010609060101010101" pitchFamily="49" charset="-122"/>
              </a:defRPr>
            </a:lvl3pPr>
            <a:lvl4pPr marL="1600200" indent="-228600">
              <a:defRPr sz="2500" b="1">
                <a:solidFill>
                  <a:schemeClr val="tx1"/>
                </a:solidFill>
                <a:latin typeface="Arial" panose="020B0604020202020204" pitchFamily="34" charset="0"/>
                <a:ea typeface="黑体" panose="02010609060101010101" pitchFamily="49" charset="-122"/>
              </a:defRPr>
            </a:lvl4pPr>
            <a:lvl5pPr marL="2057400" indent="-228600">
              <a:defRPr sz="25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9pPr>
          </a:lstStyle>
          <a:p>
            <a:pPr algn="ctr"/>
            <a:r>
              <a:rPr lang="zh-CN" altLang="en-US"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图立方专利</a:t>
            </a:r>
            <a:endPar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获日内瓦国际发明金奖</a:t>
            </a:r>
            <a:r>
              <a:rPr lang="en-US" altLang="zh-CN"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前</a:t>
            </a:r>
            <a:r>
              <a:rPr lang="en-US" altLang="zh-CN"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14/84)</a:t>
            </a:r>
          </a:p>
        </p:txBody>
      </p:sp>
      <p:sp>
        <p:nvSpPr>
          <p:cNvPr id="19" name="矩形 18">
            <a:extLst>
              <a:ext uri="{FF2B5EF4-FFF2-40B4-BE49-F238E27FC236}">
                <a16:creationId xmlns:a16="http://schemas.microsoft.com/office/drawing/2014/main" id="{43DC1D0A-A126-47A8-AC30-619B4E3B2078}"/>
              </a:ext>
            </a:extLst>
          </p:cNvPr>
          <p:cNvSpPr/>
          <p:nvPr/>
        </p:nvSpPr>
        <p:spPr>
          <a:xfrm>
            <a:off x="2006683" y="5521316"/>
            <a:ext cx="1867922" cy="830997"/>
          </a:xfrm>
          <a:prstGeom prst="rect">
            <a:avLst/>
          </a:prstGeom>
        </p:spPr>
        <p:txBody>
          <a:bodyPr wrap="square">
            <a:spAutoFit/>
          </a:bodyPr>
          <a:lstStyle/>
          <a:p>
            <a:pPr algn="ctr">
              <a:defRPr/>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图立方论文</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发表在</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CCF-A</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类</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期刊</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IEEE TKDE</a:t>
            </a:r>
          </a:p>
        </p:txBody>
      </p:sp>
      <p:sp>
        <p:nvSpPr>
          <p:cNvPr id="20" name="矩形 19">
            <a:extLst>
              <a:ext uri="{FF2B5EF4-FFF2-40B4-BE49-F238E27FC236}">
                <a16:creationId xmlns:a16="http://schemas.microsoft.com/office/drawing/2014/main" id="{BCBAA3D2-83D5-46A9-9E1D-3E61402F9050}"/>
              </a:ext>
            </a:extLst>
          </p:cNvPr>
          <p:cNvSpPr/>
          <p:nvPr/>
        </p:nvSpPr>
        <p:spPr>
          <a:xfrm>
            <a:off x="4010996" y="5521316"/>
            <a:ext cx="2018346" cy="830997"/>
          </a:xfrm>
          <a:prstGeom prst="rect">
            <a:avLst/>
          </a:prstGeom>
        </p:spPr>
        <p:txBody>
          <a:bodyPr wrap="square">
            <a:spAutoFit/>
          </a:bodyPr>
          <a:lstStyle/>
          <a:p>
            <a:pPr algn="ctr">
              <a:defRPr/>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图立方专著</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入选工信部</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十四五规划专著</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23" name="矩形 22">
            <a:extLst>
              <a:ext uri="{FF2B5EF4-FFF2-40B4-BE49-F238E27FC236}">
                <a16:creationId xmlns:a16="http://schemas.microsoft.com/office/drawing/2014/main" id="{A3613825-319F-45AF-B6A9-C169867C1286}"/>
              </a:ext>
            </a:extLst>
          </p:cNvPr>
          <p:cNvSpPr/>
          <p:nvPr/>
        </p:nvSpPr>
        <p:spPr>
          <a:xfrm>
            <a:off x="6109227" y="5521315"/>
            <a:ext cx="2018346" cy="1077218"/>
          </a:xfrm>
          <a:prstGeom prst="rect">
            <a:avLst/>
          </a:prstGeom>
        </p:spPr>
        <p:txBody>
          <a:bodyPr wrap="square">
            <a:spAutoFit/>
          </a:bodyPr>
          <a:lstStyle/>
          <a:p>
            <a:pPr algn="ctr">
              <a:defRPr/>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图立方系统</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涵盖</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62</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万条超边、</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亿条普通边，千万以上金融实体数据</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3">
            <a:extLst>
              <a:ext uri="{FF2B5EF4-FFF2-40B4-BE49-F238E27FC236}">
                <a16:creationId xmlns:a16="http://schemas.microsoft.com/office/drawing/2014/main" id="{1B561696-BDC6-430B-8830-B1842FA95A87}"/>
              </a:ext>
            </a:extLst>
          </p:cNvPr>
          <p:cNvSpPr>
            <a:spLocks noChangeArrowheads="1"/>
          </p:cNvSpPr>
          <p:nvPr/>
        </p:nvSpPr>
        <p:spPr bwMode="auto">
          <a:xfrm>
            <a:off x="2085161" y="870759"/>
            <a:ext cx="8225683" cy="1422954"/>
          </a:xfrm>
          <a:prstGeom prst="rect">
            <a:avLst/>
          </a:prstGeom>
          <a:noFill/>
          <a:ln>
            <a:noFill/>
          </a:ln>
        </p:spPr>
        <p:txBody>
          <a:bodyPr wrap="square">
            <a:spAutoFit/>
          </a:bodyPr>
          <a:lstStyle>
            <a:lvl1pPr marL="285750" indent="-285750">
              <a:defRPr sz="2500" b="1">
                <a:solidFill>
                  <a:schemeClr val="tx1"/>
                </a:solidFill>
                <a:latin typeface="Arial" panose="020B0604020202020204" pitchFamily="34" charset="0"/>
                <a:ea typeface="黑体" panose="02010609060101010101" pitchFamily="49" charset="-122"/>
              </a:defRPr>
            </a:lvl1pPr>
            <a:lvl2pPr marL="742950" indent="-285750">
              <a:defRPr sz="2500" b="1">
                <a:solidFill>
                  <a:schemeClr val="tx1"/>
                </a:solidFill>
                <a:latin typeface="Arial" panose="020B0604020202020204" pitchFamily="34" charset="0"/>
                <a:ea typeface="黑体" panose="02010609060101010101" pitchFamily="49" charset="-122"/>
              </a:defRPr>
            </a:lvl2pPr>
            <a:lvl3pPr marL="1143000" indent="-228600">
              <a:defRPr sz="2500" b="1">
                <a:solidFill>
                  <a:schemeClr val="tx1"/>
                </a:solidFill>
                <a:latin typeface="Arial" panose="020B0604020202020204" pitchFamily="34" charset="0"/>
                <a:ea typeface="黑体" panose="02010609060101010101" pitchFamily="49" charset="-122"/>
              </a:defRPr>
            </a:lvl3pPr>
            <a:lvl4pPr marL="1600200" indent="-228600">
              <a:defRPr sz="2500" b="1">
                <a:solidFill>
                  <a:schemeClr val="tx1"/>
                </a:solidFill>
                <a:latin typeface="Arial" panose="020B0604020202020204" pitchFamily="34" charset="0"/>
                <a:ea typeface="黑体" panose="02010609060101010101" pitchFamily="49" charset="-122"/>
              </a:defRPr>
            </a:lvl4pPr>
            <a:lvl5pPr marL="2057400" indent="-228600">
              <a:defRPr sz="25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9pPr>
          </a:lstStyle>
          <a:p>
            <a:pPr marL="0" indent="0" algn="just">
              <a:lnSpc>
                <a:spcPct val="150000"/>
              </a:lnSpc>
              <a:buClr>
                <a:srgbClr val="000066"/>
              </a:buClr>
              <a:buSzPct val="80000"/>
            </a:pPr>
            <a:r>
              <a:rPr lang="zh-CN" altLang="en-US" sz="2000" dirty="0">
                <a:latin typeface="微软雅黑" panose="020B0503020204020204" pitchFamily="34" charset="-122"/>
                <a:ea typeface="微软雅黑" panose="020B0503020204020204" pitchFamily="34" charset="-122"/>
              </a:rPr>
              <a:t>近</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年发表</a:t>
            </a:r>
            <a:r>
              <a:rPr lang="en-US" altLang="zh-CN" sz="2000" dirty="0">
                <a:solidFill>
                  <a:srgbClr val="C00000"/>
                </a:solidFill>
                <a:latin typeface="微软雅黑" panose="020B0503020204020204" pitchFamily="34" charset="-122"/>
                <a:ea typeface="微软雅黑" panose="020B0503020204020204" pitchFamily="34" charset="-122"/>
              </a:rPr>
              <a:t>CCF-A</a:t>
            </a:r>
            <a:r>
              <a:rPr lang="zh-CN" altLang="en-US" sz="2000" dirty="0">
                <a:solidFill>
                  <a:srgbClr val="C00000"/>
                </a:solidFill>
                <a:latin typeface="微软雅黑" panose="020B0503020204020204" pitchFamily="34" charset="-122"/>
                <a:ea typeface="微软雅黑" panose="020B0503020204020204" pitchFamily="34" charset="-122"/>
              </a:rPr>
              <a:t>类</a:t>
            </a:r>
            <a:r>
              <a:rPr lang="zh-CN" altLang="en-US" sz="2000" dirty="0">
                <a:latin typeface="微软雅黑" panose="020B0503020204020204" pitchFamily="34" charset="-122"/>
                <a:ea typeface="微软雅黑" panose="020B0503020204020204" pitchFamily="34" charset="-122"/>
              </a:rPr>
              <a:t>论文</a:t>
            </a:r>
            <a:r>
              <a:rPr lang="en-US" altLang="zh-CN" sz="2000" dirty="0">
                <a:solidFill>
                  <a:srgbClr val="C00000"/>
                </a:solidFill>
                <a:latin typeface="微软雅黑" panose="020B0503020204020204" pitchFamily="34" charset="-122"/>
                <a:ea typeface="微软雅黑" panose="020B0503020204020204" pitchFamily="34" charset="-122"/>
              </a:rPr>
              <a:t>16</a:t>
            </a:r>
            <a:r>
              <a:rPr lang="zh-CN" altLang="en-US" sz="2000" dirty="0">
                <a:solidFill>
                  <a:srgbClr val="C00000"/>
                </a:solidFill>
                <a:latin typeface="微软雅黑" panose="020B0503020204020204" pitchFamily="34" charset="-122"/>
                <a:ea typeface="微软雅黑" panose="020B0503020204020204" pitchFamily="34" charset="-122"/>
              </a:rPr>
              <a:t>篇</a:t>
            </a:r>
            <a:r>
              <a:rPr lang="zh-CN" altLang="en-US" sz="2000" dirty="0">
                <a:latin typeface="微软雅黑" panose="020B0503020204020204" pitchFamily="34" charset="-122"/>
                <a:ea typeface="微软雅黑" panose="020B0503020204020204" pitchFamily="34" charset="-122"/>
              </a:rPr>
              <a:t>；“图立方”理论模型发表</a:t>
            </a:r>
            <a:r>
              <a:rPr lang="en-US" altLang="zh-CN" sz="2000" dirty="0">
                <a:latin typeface="微软雅黑" panose="020B0503020204020204" pitchFamily="34" charset="-122"/>
                <a:ea typeface="微软雅黑" panose="020B0503020204020204" pitchFamily="34" charset="-122"/>
              </a:rPr>
              <a:t>CCF-A</a:t>
            </a:r>
            <a:r>
              <a:rPr lang="zh-CN" altLang="en-US" sz="2000" dirty="0">
                <a:latin typeface="微软雅黑" panose="020B0503020204020204" pitchFamily="34" charset="-122"/>
                <a:ea typeface="微软雅黑" panose="020B0503020204020204" pitchFamily="34" charset="-122"/>
              </a:rPr>
              <a:t>类顶级期刊论文</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篇、出版</a:t>
            </a:r>
            <a:r>
              <a:rPr lang="zh-CN" altLang="en-US" sz="2000" dirty="0">
                <a:solidFill>
                  <a:srgbClr val="C00000"/>
                </a:solidFill>
                <a:latin typeface="微软雅黑" panose="020B0503020204020204" pitchFamily="34" charset="-122"/>
                <a:ea typeface="微软雅黑" panose="020B0503020204020204" pitchFamily="34" charset="-122"/>
              </a:rPr>
              <a:t>专著</a:t>
            </a:r>
            <a:r>
              <a:rPr lang="en-US" altLang="zh-CN" sz="2000" dirty="0">
                <a:solidFill>
                  <a:srgbClr val="C00000"/>
                </a:solidFill>
                <a:latin typeface="微软雅黑" panose="020B0503020204020204" pitchFamily="34" charset="-122"/>
                <a:ea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rPr>
              <a:t>部</a:t>
            </a:r>
            <a:r>
              <a:rPr lang="zh-CN" altLang="en-US" sz="2000" dirty="0">
                <a:latin typeface="微软雅黑" panose="020B0503020204020204" pitchFamily="34" charset="-122"/>
                <a:ea typeface="微软雅黑" panose="020B0503020204020204" pitchFamily="34" charset="-122"/>
              </a:rPr>
              <a:t>，研制金融</a:t>
            </a:r>
            <a:r>
              <a:rPr lang="zh-CN" altLang="en-US" sz="2000" dirty="0">
                <a:solidFill>
                  <a:srgbClr val="C00000"/>
                </a:solidFill>
                <a:latin typeface="微软雅黑" panose="020B0503020204020204" pitchFamily="34" charset="-122"/>
                <a:ea typeface="微软雅黑" panose="020B0503020204020204" pitchFamily="34" charset="-122"/>
              </a:rPr>
              <a:t>图立方系统</a:t>
            </a:r>
            <a:r>
              <a:rPr lang="en-US" altLang="zh-CN" sz="2000" dirty="0">
                <a:solidFill>
                  <a:srgbClr val="C00000"/>
                </a:solidFill>
                <a:latin typeface="微软雅黑" panose="020B0503020204020204" pitchFamily="34" charset="-122"/>
                <a:ea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rPr>
              <a:t>套</a:t>
            </a:r>
            <a:r>
              <a:rPr lang="zh-CN" altLang="en-US" sz="2000" dirty="0">
                <a:latin typeface="微软雅黑" panose="020B0503020204020204" pitchFamily="34" charset="-122"/>
                <a:ea typeface="微软雅黑" panose="020B0503020204020204" pitchFamily="34" charset="-122"/>
              </a:rPr>
              <a:t>、获日内瓦国际发明展</a:t>
            </a:r>
            <a:r>
              <a:rPr lang="zh-CN" altLang="en-US" sz="2000" dirty="0">
                <a:solidFill>
                  <a:srgbClr val="C00000"/>
                </a:solidFill>
                <a:latin typeface="微软雅黑" panose="020B0503020204020204" pitchFamily="34" charset="-122"/>
                <a:ea typeface="微软雅黑" panose="020B0503020204020204" pitchFamily="34" charset="-122"/>
              </a:rPr>
              <a:t>金奖</a:t>
            </a:r>
            <a:r>
              <a:rPr lang="en-US" altLang="zh-CN" sz="2000" dirty="0">
                <a:solidFill>
                  <a:srgbClr val="C00000"/>
                </a:solidFill>
                <a:latin typeface="微软雅黑" panose="020B0503020204020204" pitchFamily="34" charset="-122"/>
                <a:ea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rPr>
              <a:t>项</a:t>
            </a:r>
            <a:r>
              <a:rPr lang="zh-CN" altLang="en-US" sz="2000" dirty="0">
                <a:latin typeface="微软雅黑" panose="020B0503020204020204" pitchFamily="34" charset="-122"/>
                <a:ea typeface="微软雅黑" panose="020B0503020204020204" pitchFamily="34" charset="-122"/>
              </a:rPr>
              <a:t>，形成了</a:t>
            </a:r>
            <a:r>
              <a:rPr lang="zh-CN" altLang="en-US" sz="2000" dirty="0">
                <a:solidFill>
                  <a:srgbClr val="C00000"/>
                </a:solidFill>
                <a:latin typeface="微软雅黑" panose="020B0503020204020204" pitchFamily="34" charset="-122"/>
                <a:ea typeface="微软雅黑" panose="020B0503020204020204" pitchFamily="34" charset="-122"/>
              </a:rPr>
              <a:t>论文</a:t>
            </a:r>
            <a:r>
              <a:rPr lang="en-US" altLang="zh-CN" sz="2000" dirty="0">
                <a:solidFill>
                  <a:srgbClr val="C00000"/>
                </a:solidFill>
                <a:latin typeface="微软雅黑" panose="020B0503020204020204" pitchFamily="34" charset="-122"/>
                <a:ea typeface="微软雅黑" panose="020B0503020204020204" pitchFamily="34" charset="-122"/>
              </a:rPr>
              <a:t>--&gt;</a:t>
            </a:r>
            <a:r>
              <a:rPr lang="zh-CN" altLang="en-US" sz="2000" dirty="0">
                <a:solidFill>
                  <a:srgbClr val="C00000"/>
                </a:solidFill>
                <a:latin typeface="微软雅黑" panose="020B0503020204020204" pitchFamily="34" charset="-122"/>
                <a:ea typeface="微软雅黑" panose="020B0503020204020204" pitchFamily="34" charset="-122"/>
              </a:rPr>
              <a:t>专著</a:t>
            </a:r>
            <a:r>
              <a:rPr lang="en-US" altLang="zh-CN" sz="2000" dirty="0">
                <a:solidFill>
                  <a:srgbClr val="C00000"/>
                </a:solidFill>
                <a:latin typeface="微软雅黑" panose="020B0503020204020204" pitchFamily="34" charset="-122"/>
                <a:ea typeface="微软雅黑" panose="020B0503020204020204" pitchFamily="34" charset="-122"/>
              </a:rPr>
              <a:t>--&gt;</a:t>
            </a:r>
            <a:r>
              <a:rPr lang="zh-CN" altLang="en-US" sz="2000" dirty="0">
                <a:solidFill>
                  <a:srgbClr val="C00000"/>
                </a:solidFill>
                <a:latin typeface="微软雅黑" panose="020B0503020204020204" pitchFamily="34" charset="-122"/>
                <a:ea typeface="微软雅黑" panose="020B0503020204020204" pitchFamily="34" charset="-122"/>
              </a:rPr>
              <a:t>系统</a:t>
            </a:r>
            <a:r>
              <a:rPr lang="en-US" altLang="zh-CN" sz="2000" dirty="0">
                <a:solidFill>
                  <a:srgbClr val="C00000"/>
                </a:solidFill>
                <a:latin typeface="微软雅黑" panose="020B0503020204020204" pitchFamily="34" charset="-122"/>
                <a:ea typeface="微软雅黑" panose="020B0503020204020204" pitchFamily="34" charset="-122"/>
              </a:rPr>
              <a:t>--&gt;</a:t>
            </a:r>
            <a:r>
              <a:rPr lang="zh-CN" altLang="en-US" sz="2000" dirty="0">
                <a:solidFill>
                  <a:srgbClr val="C00000"/>
                </a:solidFill>
                <a:latin typeface="微软雅黑" panose="020B0503020204020204" pitchFamily="34" charset="-122"/>
                <a:ea typeface="微软雅黑" panose="020B0503020204020204" pitchFamily="34" charset="-122"/>
              </a:rPr>
              <a:t>发明金奖</a:t>
            </a:r>
            <a:r>
              <a:rPr lang="zh-CN" altLang="en-US" sz="2000" dirty="0">
                <a:latin typeface="微软雅黑" panose="020B0503020204020204" pitchFamily="34" charset="-122"/>
                <a:ea typeface="微软雅黑" panose="020B0503020204020204" pitchFamily="34" charset="-122"/>
              </a:rPr>
              <a:t>的成果体系。</a:t>
            </a:r>
          </a:p>
        </p:txBody>
      </p:sp>
      <p:cxnSp>
        <p:nvCxnSpPr>
          <p:cNvPr id="26" name="直接连接符 25">
            <a:extLst>
              <a:ext uri="{FF2B5EF4-FFF2-40B4-BE49-F238E27FC236}">
                <a16:creationId xmlns:a16="http://schemas.microsoft.com/office/drawing/2014/main" id="{C26DD22E-51FD-48FE-9C39-3C138676079C}"/>
              </a:ext>
            </a:extLst>
          </p:cNvPr>
          <p:cNvCxnSpPr/>
          <p:nvPr/>
        </p:nvCxnSpPr>
        <p:spPr bwMode="auto">
          <a:xfrm>
            <a:off x="1952444" y="2428494"/>
            <a:ext cx="8288836" cy="0"/>
          </a:xfrm>
          <a:prstGeom prst="line">
            <a:avLst/>
          </a:prstGeom>
          <a:solidFill>
            <a:schemeClr val="accent1"/>
          </a:solidFill>
          <a:ln w="15875" cap="flat" cmpd="sng" algn="ctr">
            <a:solidFill>
              <a:srgbClr val="000066"/>
            </a:solidFill>
            <a:prstDash val="lgDash"/>
            <a:round/>
            <a:headEnd type="none" w="med" len="med"/>
            <a:tailEnd type="none"/>
          </a:ln>
          <a:effectLst/>
        </p:spPr>
      </p:cxnSp>
      <p:pic>
        <p:nvPicPr>
          <p:cNvPr id="3" name="图片 2">
            <a:extLst>
              <a:ext uri="{FF2B5EF4-FFF2-40B4-BE49-F238E27FC236}">
                <a16:creationId xmlns:a16="http://schemas.microsoft.com/office/drawing/2014/main" id="{D5EACBA9-4ADF-4E60-B379-73DEEF9D3ED3}"/>
              </a:ext>
            </a:extLst>
          </p:cNvPr>
          <p:cNvPicPr>
            <a:picLocks noChangeAspect="1"/>
          </p:cNvPicPr>
          <p:nvPr/>
        </p:nvPicPr>
        <p:blipFill>
          <a:blip r:embed="rId4"/>
          <a:stretch>
            <a:fillRect/>
          </a:stretch>
        </p:blipFill>
        <p:spPr>
          <a:xfrm>
            <a:off x="1952444" y="2658723"/>
            <a:ext cx="1976400" cy="2653500"/>
          </a:xfrm>
          <a:prstGeom prst="rect">
            <a:avLst/>
          </a:prstGeom>
        </p:spPr>
      </p:pic>
      <p:pic>
        <p:nvPicPr>
          <p:cNvPr id="9" name="图片 8">
            <a:extLst>
              <a:ext uri="{FF2B5EF4-FFF2-40B4-BE49-F238E27FC236}">
                <a16:creationId xmlns:a16="http://schemas.microsoft.com/office/drawing/2014/main" id="{F181F195-A36D-4499-BD08-4AB79B45F553}"/>
              </a:ext>
            </a:extLst>
          </p:cNvPr>
          <p:cNvPicPr>
            <a:picLocks noChangeAspect="1"/>
          </p:cNvPicPr>
          <p:nvPr/>
        </p:nvPicPr>
        <p:blipFill>
          <a:blip r:embed="rId5"/>
          <a:stretch>
            <a:fillRect/>
          </a:stretch>
        </p:blipFill>
        <p:spPr>
          <a:xfrm>
            <a:off x="8540075" y="2623707"/>
            <a:ext cx="1743060" cy="2723532"/>
          </a:xfrm>
          <a:prstGeom prst="rect">
            <a:avLst/>
          </a:prstGeom>
        </p:spPr>
      </p:pic>
      <p:grpSp>
        <p:nvGrpSpPr>
          <p:cNvPr id="6" name="组合 5">
            <a:extLst>
              <a:ext uri="{FF2B5EF4-FFF2-40B4-BE49-F238E27FC236}">
                <a16:creationId xmlns:a16="http://schemas.microsoft.com/office/drawing/2014/main" id="{61E76CC9-ABE8-4614-BE59-D419F9BD8F46}"/>
              </a:ext>
            </a:extLst>
          </p:cNvPr>
          <p:cNvGrpSpPr/>
          <p:nvPr/>
        </p:nvGrpSpPr>
        <p:grpSpPr>
          <a:xfrm>
            <a:off x="6096001" y="2658723"/>
            <a:ext cx="2045601" cy="2627034"/>
            <a:chOff x="4631714" y="2941424"/>
            <a:chExt cx="2045601" cy="2627034"/>
          </a:xfrm>
        </p:grpSpPr>
        <p:pic>
          <p:nvPicPr>
            <p:cNvPr id="7" name="图片 6">
              <a:extLst>
                <a:ext uri="{FF2B5EF4-FFF2-40B4-BE49-F238E27FC236}">
                  <a16:creationId xmlns:a16="http://schemas.microsoft.com/office/drawing/2014/main" id="{F36CF203-7BA5-4418-9927-3CB076DA0F83}"/>
                </a:ext>
              </a:extLst>
            </p:cNvPr>
            <p:cNvPicPr>
              <a:picLocks noChangeAspect="1"/>
            </p:cNvPicPr>
            <p:nvPr/>
          </p:nvPicPr>
          <p:blipFill>
            <a:blip r:embed="rId6"/>
            <a:stretch>
              <a:fillRect/>
            </a:stretch>
          </p:blipFill>
          <p:spPr>
            <a:xfrm>
              <a:off x="4631714" y="2941424"/>
              <a:ext cx="2045601" cy="1252808"/>
            </a:xfrm>
            <a:prstGeom prst="rect">
              <a:avLst/>
            </a:prstGeom>
          </p:spPr>
        </p:pic>
        <p:pic>
          <p:nvPicPr>
            <p:cNvPr id="4" name="图片 3">
              <a:extLst>
                <a:ext uri="{FF2B5EF4-FFF2-40B4-BE49-F238E27FC236}">
                  <a16:creationId xmlns:a16="http://schemas.microsoft.com/office/drawing/2014/main" id="{DEF07403-693F-4A15-9A31-2C3B7B35835B}"/>
                </a:ext>
              </a:extLst>
            </p:cNvPr>
            <p:cNvPicPr>
              <a:picLocks noChangeAspect="1"/>
            </p:cNvPicPr>
            <p:nvPr/>
          </p:nvPicPr>
          <p:blipFill>
            <a:blip r:embed="rId7"/>
            <a:stretch>
              <a:fillRect/>
            </a:stretch>
          </p:blipFill>
          <p:spPr>
            <a:xfrm>
              <a:off x="4631714" y="4364329"/>
              <a:ext cx="2044800" cy="1204129"/>
            </a:xfrm>
            <a:prstGeom prst="rect">
              <a:avLst/>
            </a:prstGeom>
          </p:spPr>
        </p:pic>
      </p:grpSp>
      <p:pic>
        <p:nvPicPr>
          <p:cNvPr id="8" name="图片 7">
            <a:extLst>
              <a:ext uri="{FF2B5EF4-FFF2-40B4-BE49-F238E27FC236}">
                <a16:creationId xmlns:a16="http://schemas.microsoft.com/office/drawing/2014/main" id="{47DF629A-D177-4D87-ADE6-D4CC55CD938E}"/>
              </a:ext>
            </a:extLst>
          </p:cNvPr>
          <p:cNvPicPr>
            <a:picLocks noChangeAspect="1"/>
          </p:cNvPicPr>
          <p:nvPr/>
        </p:nvPicPr>
        <p:blipFill>
          <a:blip r:embed="rId8"/>
          <a:stretch>
            <a:fillRect/>
          </a:stretch>
        </p:blipFill>
        <p:spPr>
          <a:xfrm>
            <a:off x="4125255" y="2658723"/>
            <a:ext cx="1831775" cy="2593086"/>
          </a:xfrm>
          <a:prstGeom prst="rect">
            <a:avLst/>
          </a:prstGeom>
        </p:spPr>
      </p:pic>
      <p:sp>
        <p:nvSpPr>
          <p:cNvPr id="10" name="矩形 9">
            <a:extLst>
              <a:ext uri="{FF2B5EF4-FFF2-40B4-BE49-F238E27FC236}">
                <a16:creationId xmlns:a16="http://schemas.microsoft.com/office/drawing/2014/main" id="{361E6CAC-13EA-4B7B-9E30-FAE9668403E4}"/>
              </a:ext>
            </a:extLst>
          </p:cNvPr>
          <p:cNvSpPr/>
          <p:nvPr/>
        </p:nvSpPr>
        <p:spPr>
          <a:xfrm>
            <a:off x="5095876" y="3111501"/>
            <a:ext cx="538163" cy="98425"/>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A08A073-F8D0-4F2E-B0B1-BF4C2BFA858A}"/>
              </a:ext>
            </a:extLst>
          </p:cNvPr>
          <p:cNvSpPr/>
          <p:nvPr/>
        </p:nvSpPr>
        <p:spPr>
          <a:xfrm>
            <a:off x="2564411" y="2797180"/>
            <a:ext cx="752467" cy="17462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9948C836-12BF-856C-AE9C-91CFE0F05A07}"/>
              </a:ext>
            </a:extLst>
          </p:cNvPr>
          <p:cNvGrpSpPr>
            <a:grpSpLocks noChangeAspect="1"/>
          </p:cNvGrpSpPr>
          <p:nvPr/>
        </p:nvGrpSpPr>
        <p:grpSpPr>
          <a:xfrm>
            <a:off x="1854876" y="1015449"/>
            <a:ext cx="223143" cy="216000"/>
            <a:chOff x="399602" y="2619266"/>
            <a:chExt cx="334713" cy="324000"/>
          </a:xfrm>
        </p:grpSpPr>
        <p:sp>
          <p:nvSpPr>
            <p:cNvPr id="5" name="椭圆 4">
              <a:extLst>
                <a:ext uri="{FF2B5EF4-FFF2-40B4-BE49-F238E27FC236}">
                  <a16:creationId xmlns:a16="http://schemas.microsoft.com/office/drawing/2014/main" id="{2CBE4DF8-F8E1-7DDA-5CAD-5374850F530C}"/>
                </a:ext>
              </a:extLst>
            </p:cNvPr>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11" name="右箭头 315">
              <a:extLst>
                <a:ext uri="{FF2B5EF4-FFF2-40B4-BE49-F238E27FC236}">
                  <a16:creationId xmlns:a16="http://schemas.microsoft.com/office/drawing/2014/main" id="{B0795B5E-06D2-34D5-E659-E2BF0A8D3651}"/>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13" name="矩形 12">
            <a:extLst>
              <a:ext uri="{FF2B5EF4-FFF2-40B4-BE49-F238E27FC236}">
                <a16:creationId xmlns:a16="http://schemas.microsoft.com/office/drawing/2014/main" id="{5F1A7E77-7ABB-0789-A6FA-69E927CAA274}"/>
              </a:ext>
            </a:extLst>
          </p:cNvPr>
          <p:cNvSpPr/>
          <p:nvPr/>
        </p:nvSpPr>
        <p:spPr>
          <a:xfrm>
            <a:off x="9001126" y="4508500"/>
            <a:ext cx="339725" cy="10160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FFFF00"/>
              </a:highlight>
            </a:endParaRPr>
          </a:p>
        </p:txBody>
      </p:sp>
      <p:sp>
        <p:nvSpPr>
          <p:cNvPr id="12" name="矩形 11">
            <a:extLst>
              <a:ext uri="{FF2B5EF4-FFF2-40B4-BE49-F238E27FC236}">
                <a16:creationId xmlns:a16="http://schemas.microsoft.com/office/drawing/2014/main" id="{CF302592-7452-E4D5-7EB4-4468329C6408}"/>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金融</a:t>
            </a:r>
          </a:p>
        </p:txBody>
      </p:sp>
    </p:spTree>
    <p:custDataLst>
      <p:tags r:id="rId1"/>
    </p:custDataLst>
    <p:extLst>
      <p:ext uri="{BB962C8B-B14F-4D97-AF65-F5344CB8AC3E}">
        <p14:creationId xmlns:p14="http://schemas.microsoft.com/office/powerpoint/2010/main" val="337134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1"/>
          <p:cNvSpPr>
            <a:spLocks noGrp="1"/>
          </p:cNvSpPr>
          <p:nvPr>
            <p:ph type="sldNum" sz="quarter" idx="12"/>
          </p:nvPr>
        </p:nvSpPr>
        <p:spPr>
          <a:xfrm>
            <a:off x="8655331" y="6496362"/>
            <a:ext cx="2057400" cy="365125"/>
          </a:xfrm>
        </p:spPr>
        <p:txBody>
          <a:bodyPr/>
          <a:lstStyle/>
          <a:p>
            <a:pPr defTabSz="914400" fontAlgn="base">
              <a:spcBef>
                <a:spcPct val="0"/>
              </a:spcBef>
              <a:spcAft>
                <a:spcPct val="0"/>
              </a:spcAft>
              <a:defRPr/>
            </a:pPr>
            <a:fld id="{33F8F668-DF47-46D1-A04A-6E0FD7B48E3B}" type="slidenum">
              <a:rPr lang="zh-CN" altLang="en-US" sz="1600">
                <a:solidFill>
                  <a:srgbClr val="FFFFFF"/>
                </a:solidFill>
                <a:latin typeface="Arial" pitchFamily="34" charset="0"/>
                <a:ea typeface="宋体" pitchFamily="2" charset="-122"/>
              </a:rPr>
              <a:pPr defTabSz="914400" fontAlgn="base">
                <a:spcBef>
                  <a:spcPct val="0"/>
                </a:spcBef>
                <a:spcAft>
                  <a:spcPct val="0"/>
                </a:spcAft>
                <a:defRPr/>
              </a:pPr>
              <a:t>29</a:t>
            </a:fld>
            <a:endParaRPr lang="zh-CN" altLang="en-US" sz="1600" dirty="0">
              <a:solidFill>
                <a:srgbClr val="FFFFFF"/>
              </a:solidFill>
              <a:latin typeface="Arial" pitchFamily="34" charset="0"/>
              <a:ea typeface="宋体" pitchFamily="2" charset="-122"/>
            </a:endParaRPr>
          </a:p>
        </p:txBody>
      </p:sp>
      <p:sp>
        <p:nvSpPr>
          <p:cNvPr id="6" name="Rectangle 2">
            <a:extLst>
              <a:ext uri="{FF2B5EF4-FFF2-40B4-BE49-F238E27FC236}">
                <a16:creationId xmlns:a16="http://schemas.microsoft.com/office/drawing/2014/main" id="{CB487297-7720-41E4-AA45-BED0F63542FA}"/>
              </a:ext>
            </a:extLst>
          </p:cNvPr>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成果三：产线数据的故障关联分析与预测</a:t>
            </a:r>
          </a:p>
        </p:txBody>
      </p:sp>
      <p:sp>
        <p:nvSpPr>
          <p:cNvPr id="3" name="矩形: 圆角 19">
            <a:extLst>
              <a:ext uri="{FF2B5EF4-FFF2-40B4-BE49-F238E27FC236}">
                <a16:creationId xmlns:a16="http://schemas.microsoft.com/office/drawing/2014/main" id="{D4428BBA-F3D0-B84E-C8B8-3DC72C959C8A}"/>
              </a:ext>
            </a:extLst>
          </p:cNvPr>
          <p:cNvSpPr/>
          <p:nvPr/>
        </p:nvSpPr>
        <p:spPr>
          <a:xfrm>
            <a:off x="1794229" y="972044"/>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grpSp>
        <p:nvGrpSpPr>
          <p:cNvPr id="4" name="组合 3">
            <a:extLst>
              <a:ext uri="{FF2B5EF4-FFF2-40B4-BE49-F238E27FC236}">
                <a16:creationId xmlns:a16="http://schemas.microsoft.com/office/drawing/2014/main" id="{6F452F16-314C-DFE7-71EA-96A141D9DB3C}"/>
              </a:ext>
            </a:extLst>
          </p:cNvPr>
          <p:cNvGrpSpPr/>
          <p:nvPr/>
        </p:nvGrpSpPr>
        <p:grpSpPr>
          <a:xfrm>
            <a:off x="1847231" y="889858"/>
            <a:ext cx="8294072" cy="1169038"/>
            <a:chOff x="410315" y="889858"/>
            <a:chExt cx="8294072" cy="1169038"/>
          </a:xfrm>
        </p:grpSpPr>
        <p:sp>
          <p:nvSpPr>
            <p:cNvPr id="2" name="矩形 1">
              <a:extLst>
                <a:ext uri="{FF2B5EF4-FFF2-40B4-BE49-F238E27FC236}">
                  <a16:creationId xmlns:a16="http://schemas.microsoft.com/office/drawing/2014/main" id="{CE901010-9712-3094-A470-760AEF27E746}"/>
                </a:ext>
              </a:extLst>
            </p:cNvPr>
            <p:cNvSpPr/>
            <p:nvPr/>
          </p:nvSpPr>
          <p:spPr>
            <a:xfrm>
              <a:off x="1400014" y="889858"/>
              <a:ext cx="7304373" cy="1169038"/>
            </a:xfrm>
            <a:prstGeom prst="rect">
              <a:avLst/>
            </a:prstGeom>
          </p:spPr>
          <p:txBody>
            <a:bodyPr wrap="square">
              <a:spAutoFit/>
            </a:bodyPr>
            <a:lstStyle/>
            <a:p>
              <a:pPr algn="just" defTabSz="914400">
                <a:lnSpc>
                  <a:spcPct val="120000"/>
                </a:lnSpc>
                <a:defRPr/>
              </a:pPr>
              <a:r>
                <a:rPr kumimoji="1" lang="zh-CN" altLang="en-US" sz="2000" b="1" dirty="0">
                  <a:solidFill>
                    <a:prstClr val="black"/>
                  </a:solidFill>
                  <a:latin typeface="微软雅黑" panose="020B0503020204020204" pitchFamily="34" charset="-122"/>
                  <a:ea typeface="微软雅黑" panose="020B0503020204020204" pitchFamily="34" charset="-122"/>
                </a:rPr>
                <a:t>故障传播现象在智能制造产线系统中普遍存在，产线设备具有</a:t>
              </a:r>
              <a:r>
                <a:rPr kumimoji="1" lang="zh-CN" altLang="en-US" sz="2000" b="1" dirty="0">
                  <a:solidFill>
                    <a:srgbClr val="C00000"/>
                  </a:solidFill>
                  <a:latin typeface="微软雅黑" panose="020B0503020204020204" pitchFamily="34" charset="-122"/>
                  <a:ea typeface="微软雅黑" panose="020B0503020204020204" pitchFamily="34" charset="-122"/>
                </a:rPr>
                <a:t>类型异质、状态时变、关联复杂</a:t>
              </a:r>
              <a:r>
                <a:rPr kumimoji="1" lang="zh-CN" altLang="en-US" sz="2000" b="1" dirty="0">
                  <a:solidFill>
                    <a:prstClr val="black"/>
                  </a:solidFill>
                  <a:latin typeface="微软雅黑" panose="020B0503020204020204" pitchFamily="34" charset="-122"/>
                  <a:ea typeface="微软雅黑" panose="020B0503020204020204" pitchFamily="34" charset="-122"/>
                </a:rPr>
                <a:t>等典型特点，如何对产线设备故障进行精准的传播分析与预测是亟待解决的问题。</a:t>
              </a:r>
              <a:endParaRPr kumimoji="1"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AA74CFB0-7B4E-B2C5-16D8-C7403E61DB6A}"/>
                </a:ext>
              </a:extLst>
            </p:cNvPr>
            <p:cNvSpPr/>
            <p:nvPr/>
          </p:nvSpPr>
          <p:spPr>
            <a:xfrm>
              <a:off x="410315" y="920236"/>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意义</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grpSp>
      <p:grpSp>
        <p:nvGrpSpPr>
          <p:cNvPr id="234" name="组合 233">
            <a:extLst>
              <a:ext uri="{FF2B5EF4-FFF2-40B4-BE49-F238E27FC236}">
                <a16:creationId xmlns:a16="http://schemas.microsoft.com/office/drawing/2014/main" id="{7E5E99BF-7D02-F040-DE90-FA5C1E464359}"/>
              </a:ext>
            </a:extLst>
          </p:cNvPr>
          <p:cNvGrpSpPr/>
          <p:nvPr/>
        </p:nvGrpSpPr>
        <p:grpSpPr>
          <a:xfrm>
            <a:off x="8212238" y="2058897"/>
            <a:ext cx="2114551" cy="1697877"/>
            <a:chOff x="7248517" y="1977813"/>
            <a:chExt cx="2114551" cy="1868234"/>
          </a:xfrm>
        </p:grpSpPr>
        <p:sp>
          <p:nvSpPr>
            <p:cNvPr id="13" name="文本框 12">
              <a:extLst>
                <a:ext uri="{FF2B5EF4-FFF2-40B4-BE49-F238E27FC236}">
                  <a16:creationId xmlns:a16="http://schemas.microsoft.com/office/drawing/2014/main" id="{3DECB13D-7746-10F4-DC7A-8CD23A5B4177}"/>
                </a:ext>
              </a:extLst>
            </p:cNvPr>
            <p:cNvSpPr txBox="1"/>
            <p:nvPr/>
          </p:nvSpPr>
          <p:spPr>
            <a:xfrm>
              <a:off x="7248517" y="3439658"/>
              <a:ext cx="2114551" cy="406389"/>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故障关联复杂</a:t>
              </a:r>
              <a:endParaRPr lang="en-US" altLang="zh-CN" b="1"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E0C134B0-ACCA-20AA-FE2D-EBA82EF6DA79}"/>
                </a:ext>
              </a:extLst>
            </p:cNvPr>
            <p:cNvPicPr>
              <a:picLocks noChangeAspect="1"/>
            </p:cNvPicPr>
            <p:nvPr/>
          </p:nvPicPr>
          <p:blipFill>
            <a:blip r:embed="rId4"/>
            <a:stretch>
              <a:fillRect/>
            </a:stretch>
          </p:blipFill>
          <p:spPr>
            <a:xfrm>
              <a:off x="7368930" y="1977813"/>
              <a:ext cx="1634865" cy="1487323"/>
            </a:xfrm>
            <a:prstGeom prst="rect">
              <a:avLst/>
            </a:prstGeom>
          </p:spPr>
        </p:pic>
      </p:grpSp>
      <p:grpSp>
        <p:nvGrpSpPr>
          <p:cNvPr id="233" name="组合 232">
            <a:extLst>
              <a:ext uri="{FF2B5EF4-FFF2-40B4-BE49-F238E27FC236}">
                <a16:creationId xmlns:a16="http://schemas.microsoft.com/office/drawing/2014/main" id="{08765232-EE5D-9E65-47C1-3CDCFE102A6E}"/>
              </a:ext>
            </a:extLst>
          </p:cNvPr>
          <p:cNvGrpSpPr/>
          <p:nvPr/>
        </p:nvGrpSpPr>
        <p:grpSpPr>
          <a:xfrm>
            <a:off x="6265762" y="2089171"/>
            <a:ext cx="2114550" cy="1633925"/>
            <a:chOff x="5458683" y="2065141"/>
            <a:chExt cx="2114550" cy="1633925"/>
          </a:xfrm>
        </p:grpSpPr>
        <p:sp>
          <p:nvSpPr>
            <p:cNvPr id="15" name="文本框 14">
              <a:extLst>
                <a:ext uri="{FF2B5EF4-FFF2-40B4-BE49-F238E27FC236}">
                  <a16:creationId xmlns:a16="http://schemas.microsoft.com/office/drawing/2014/main" id="{1792C366-FFC2-E6F9-7411-D38595221C6A}"/>
                </a:ext>
              </a:extLst>
            </p:cNvPr>
            <p:cNvSpPr txBox="1"/>
            <p:nvPr/>
          </p:nvSpPr>
          <p:spPr>
            <a:xfrm>
              <a:off x="5458683" y="3329734"/>
              <a:ext cx="2114550"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设备状态时变</a:t>
              </a:r>
              <a:endParaRPr lang="en-US" altLang="zh-CN" b="1"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D837F318-A472-2969-64B2-3D84A61A3ED8}"/>
                </a:ext>
              </a:extLst>
            </p:cNvPr>
            <p:cNvGrpSpPr/>
            <p:nvPr/>
          </p:nvGrpSpPr>
          <p:grpSpPr>
            <a:xfrm>
              <a:off x="5690295" y="2065141"/>
              <a:ext cx="1553708" cy="1142675"/>
              <a:chOff x="49058" y="2114622"/>
              <a:chExt cx="2101855" cy="1227594"/>
            </a:xfrm>
          </p:grpSpPr>
          <p:sp>
            <p:nvSpPr>
              <p:cNvPr id="20" name="梯形">
                <a:extLst>
                  <a:ext uri="{FF2B5EF4-FFF2-40B4-BE49-F238E27FC236}">
                    <a16:creationId xmlns:a16="http://schemas.microsoft.com/office/drawing/2014/main" id="{F676F045-92AD-4B51-7CA7-9E1C67DD37B4}"/>
                  </a:ext>
                </a:extLst>
              </p:cNvPr>
              <p:cNvSpPr/>
              <p:nvPr/>
            </p:nvSpPr>
            <p:spPr>
              <a:xfrm rot="5400000">
                <a:off x="-182822" y="2346508"/>
                <a:ext cx="1227586" cy="763825"/>
              </a:xfrm>
              <a:custGeom>
                <a:avLst/>
                <a:gdLst>
                  <a:gd name="connsiteX0" fmla="*/ 151181 w 1227586"/>
                  <a:gd name="connsiteY0" fmla="*/ 381913 h 763825"/>
                  <a:gd name="connsiteX1" fmla="*/ 613793 w 1227586"/>
                  <a:gd name="connsiteY1" fmla="*/ 0 h 763825"/>
                  <a:gd name="connsiteX2" fmla="*/ 1076405 w 1227586"/>
                  <a:gd name="connsiteY2" fmla="*/ 381913 h 763825"/>
                  <a:gd name="connsiteX3" fmla="*/ 613793 w 1227586"/>
                  <a:gd name="connsiteY3" fmla="*/ 763825 h 763825"/>
                </a:gdLst>
                <a:ahLst/>
                <a:cxnLst>
                  <a:cxn ang="10800000">
                    <a:pos x="connsiteX0" y="connsiteY0"/>
                  </a:cxn>
                  <a:cxn ang="16200000">
                    <a:pos x="connsiteX1" y="connsiteY1"/>
                  </a:cxn>
                  <a:cxn ang="0">
                    <a:pos x="connsiteX2" y="connsiteY2"/>
                  </a:cxn>
                  <a:cxn ang="5400000">
                    <a:pos x="connsiteX3" y="connsiteY3"/>
                  </a:cxn>
                </a:cxnLst>
                <a:rect l="l" t="t" r="r" b="b"/>
                <a:pathLst>
                  <a:path w="1227586" h="763825" stroke="0">
                    <a:moveTo>
                      <a:pt x="302362" y="0"/>
                    </a:moveTo>
                    <a:lnTo>
                      <a:pt x="925224" y="0"/>
                    </a:lnTo>
                    <a:lnTo>
                      <a:pt x="1227586" y="763825"/>
                    </a:lnTo>
                    <a:lnTo>
                      <a:pt x="0" y="763825"/>
                    </a:lnTo>
                    <a:lnTo>
                      <a:pt x="302362" y="0"/>
                    </a:lnTo>
                    <a:close/>
                  </a:path>
                  <a:path w="1227586" h="763825" fill="none">
                    <a:moveTo>
                      <a:pt x="302362" y="0"/>
                    </a:moveTo>
                    <a:lnTo>
                      <a:pt x="925224" y="0"/>
                    </a:lnTo>
                    <a:lnTo>
                      <a:pt x="1227586" y="763825"/>
                    </a:lnTo>
                    <a:lnTo>
                      <a:pt x="0" y="763825"/>
                    </a:lnTo>
                    <a:lnTo>
                      <a:pt x="302362" y="0"/>
                    </a:lnTo>
                    <a:close/>
                  </a:path>
                </a:pathLst>
              </a:custGeom>
              <a:solidFill>
                <a:srgbClr val="FFECD1"/>
              </a:solidFill>
              <a:ln w="10000" cap="flat">
                <a:solidFill>
                  <a:srgbClr val="101843"/>
                </a:solidFill>
                <a:miter/>
              </a:ln>
            </p:spPr>
            <p:txBody>
              <a:bodyPr/>
              <a:lstStyle/>
              <a:p>
                <a:endParaRPr lang="zh-CN" altLang="en-US"/>
              </a:p>
            </p:txBody>
          </p:sp>
          <p:sp>
            <p:nvSpPr>
              <p:cNvPr id="21" name="圆形">
                <a:extLst>
                  <a:ext uri="{FF2B5EF4-FFF2-40B4-BE49-F238E27FC236}">
                    <a16:creationId xmlns:a16="http://schemas.microsoft.com/office/drawing/2014/main" id="{156D24BA-9D12-FCB6-97EE-B2D87A0F1953}"/>
                  </a:ext>
                </a:extLst>
              </p:cNvPr>
              <p:cNvSpPr/>
              <p:nvPr/>
            </p:nvSpPr>
            <p:spPr>
              <a:xfrm flipH="1">
                <a:off x="655681" y="2671254"/>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0B4DF"/>
              </a:solidFill>
              <a:ln w="13333" cap="flat">
                <a:solidFill>
                  <a:srgbClr val="101843"/>
                </a:solidFill>
                <a:miter/>
              </a:ln>
            </p:spPr>
            <p:txBody>
              <a:bodyPr/>
              <a:lstStyle/>
              <a:p>
                <a:endParaRPr lang="zh-CN" altLang="en-US"/>
              </a:p>
            </p:txBody>
          </p:sp>
          <p:sp>
            <p:nvSpPr>
              <p:cNvPr id="22" name="圆形">
                <a:extLst>
                  <a:ext uri="{FF2B5EF4-FFF2-40B4-BE49-F238E27FC236}">
                    <a16:creationId xmlns:a16="http://schemas.microsoft.com/office/drawing/2014/main" id="{806D5E0C-A9F5-C38C-0C9A-59FF3A4BC23C}"/>
                  </a:ext>
                </a:extLst>
              </p:cNvPr>
              <p:cNvSpPr/>
              <p:nvPr/>
            </p:nvSpPr>
            <p:spPr>
              <a:xfrm flipH="1">
                <a:off x="382916" y="2671254"/>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2D3C91"/>
              </a:solidFill>
              <a:ln w="13333" cap="flat">
                <a:solidFill>
                  <a:srgbClr val="101843"/>
                </a:solidFill>
                <a:miter/>
              </a:ln>
            </p:spPr>
            <p:txBody>
              <a:bodyPr/>
              <a:lstStyle/>
              <a:p>
                <a:endParaRPr lang="zh-CN" altLang="en-US"/>
              </a:p>
            </p:txBody>
          </p:sp>
          <p:sp>
            <p:nvSpPr>
              <p:cNvPr id="24" name="圆形">
                <a:extLst>
                  <a:ext uri="{FF2B5EF4-FFF2-40B4-BE49-F238E27FC236}">
                    <a16:creationId xmlns:a16="http://schemas.microsoft.com/office/drawing/2014/main" id="{F44A5381-1CEC-0D07-2DDF-2B993F076932}"/>
                  </a:ext>
                </a:extLst>
              </p:cNvPr>
              <p:cNvSpPr/>
              <p:nvPr/>
            </p:nvSpPr>
            <p:spPr>
              <a:xfrm flipH="1">
                <a:off x="382916" y="2349833"/>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0B4DF"/>
              </a:solidFill>
              <a:ln w="13333" cap="flat">
                <a:solidFill>
                  <a:srgbClr val="101843"/>
                </a:solidFill>
                <a:miter/>
              </a:ln>
            </p:spPr>
            <p:txBody>
              <a:bodyPr/>
              <a:lstStyle/>
              <a:p>
                <a:endParaRPr lang="zh-CN" altLang="en-US"/>
              </a:p>
            </p:txBody>
          </p:sp>
          <p:sp>
            <p:nvSpPr>
              <p:cNvPr id="25" name="圆形">
                <a:extLst>
                  <a:ext uri="{FF2B5EF4-FFF2-40B4-BE49-F238E27FC236}">
                    <a16:creationId xmlns:a16="http://schemas.microsoft.com/office/drawing/2014/main" id="{E0170595-5A9B-36EC-33C5-F70654F76873}"/>
                  </a:ext>
                </a:extLst>
              </p:cNvPr>
              <p:cNvSpPr/>
              <p:nvPr/>
            </p:nvSpPr>
            <p:spPr>
              <a:xfrm flipH="1">
                <a:off x="155754" y="2300726"/>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0B4DF"/>
              </a:solidFill>
              <a:ln w="13333" cap="flat">
                <a:solidFill>
                  <a:srgbClr val="101843"/>
                </a:solidFill>
                <a:miter/>
              </a:ln>
            </p:spPr>
            <p:txBody>
              <a:bodyPr/>
              <a:lstStyle/>
              <a:p>
                <a:endParaRPr lang="zh-CN" altLang="en-US"/>
              </a:p>
            </p:txBody>
          </p:sp>
          <p:sp>
            <p:nvSpPr>
              <p:cNvPr id="42" name="圆形">
                <a:extLst>
                  <a:ext uri="{FF2B5EF4-FFF2-40B4-BE49-F238E27FC236}">
                    <a16:creationId xmlns:a16="http://schemas.microsoft.com/office/drawing/2014/main" id="{DD6D1DB5-AEC0-9C3B-5613-7E7DCEE980E1}"/>
                  </a:ext>
                </a:extLst>
              </p:cNvPr>
              <p:cNvSpPr/>
              <p:nvPr/>
            </p:nvSpPr>
            <p:spPr>
              <a:xfrm flipH="1">
                <a:off x="382916" y="2936784"/>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0B4DF"/>
              </a:solidFill>
              <a:ln w="13333" cap="flat">
                <a:solidFill>
                  <a:srgbClr val="101843"/>
                </a:solidFill>
                <a:miter/>
              </a:ln>
            </p:spPr>
            <p:txBody>
              <a:bodyPr/>
              <a:lstStyle/>
              <a:p>
                <a:endParaRPr lang="zh-CN" altLang="en-US"/>
              </a:p>
            </p:txBody>
          </p:sp>
          <p:sp>
            <p:nvSpPr>
              <p:cNvPr id="43" name="圆形">
                <a:extLst>
                  <a:ext uri="{FF2B5EF4-FFF2-40B4-BE49-F238E27FC236}">
                    <a16:creationId xmlns:a16="http://schemas.microsoft.com/office/drawing/2014/main" id="{F7E237E3-BFA0-90D2-4C30-A5D8FA76650A}"/>
                  </a:ext>
                </a:extLst>
              </p:cNvPr>
              <p:cNvSpPr/>
              <p:nvPr/>
            </p:nvSpPr>
            <p:spPr>
              <a:xfrm flipH="1">
                <a:off x="155754" y="3036068"/>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 w="114333" h="114333" fill="none">
                    <a:moveTo>
                      <a:pt x="0" y="57166"/>
                    </a:moveTo>
                    <a:cubicBezTo>
                      <a:pt x="0" y="25594"/>
                      <a:pt x="25594" y="0"/>
                      <a:pt x="57166" y="0"/>
                    </a:cubicBezTo>
                    <a:cubicBezTo>
                      <a:pt x="88738" y="0"/>
                      <a:pt x="114333" y="25594"/>
                      <a:pt x="114333" y="57166"/>
                    </a:cubicBezTo>
                    <a:cubicBezTo>
                      <a:pt x="114333" y="88738"/>
                      <a:pt x="88738" y="114333"/>
                      <a:pt x="57166" y="114333"/>
                    </a:cubicBezTo>
                    <a:cubicBezTo>
                      <a:pt x="25594" y="114333"/>
                      <a:pt x="0" y="88738"/>
                      <a:pt x="0" y="57166"/>
                    </a:cubicBezTo>
                    <a:close/>
                  </a:path>
                </a:pathLst>
              </a:custGeom>
              <a:solidFill>
                <a:srgbClr val="B0B4DF"/>
              </a:solidFill>
              <a:ln w="13333" cap="flat">
                <a:solidFill>
                  <a:srgbClr val="101843"/>
                </a:solidFill>
                <a:miter/>
              </a:ln>
            </p:spPr>
            <p:txBody>
              <a:bodyPr/>
              <a:lstStyle/>
              <a:p>
                <a:endParaRPr lang="zh-CN" altLang="en-US"/>
              </a:p>
            </p:txBody>
          </p:sp>
          <p:sp>
            <p:nvSpPr>
              <p:cNvPr id="44" name="ConnectLine">
                <a:extLst>
                  <a:ext uri="{FF2B5EF4-FFF2-40B4-BE49-F238E27FC236}">
                    <a16:creationId xmlns:a16="http://schemas.microsoft.com/office/drawing/2014/main" id="{CBD2C28C-E7D9-53B5-7928-BAFC18DB6AD2}"/>
                  </a:ext>
                </a:extLst>
              </p:cNvPr>
              <p:cNvSpPr/>
              <p:nvPr/>
            </p:nvSpPr>
            <p:spPr>
              <a:xfrm>
                <a:off x="440082" y="2785586"/>
                <a:ext cx="10000" cy="151198"/>
              </a:xfrm>
              <a:custGeom>
                <a:avLst/>
                <a:gdLst/>
                <a:ahLst/>
                <a:cxnLst/>
                <a:rect l="l" t="t" r="r" b="b"/>
                <a:pathLst>
                  <a:path w="10000" h="151198" fill="none">
                    <a:moveTo>
                      <a:pt x="0" y="0"/>
                    </a:moveTo>
                    <a:lnTo>
                      <a:pt x="0" y="151198"/>
                    </a:lnTo>
                  </a:path>
                </a:pathLst>
              </a:custGeom>
              <a:noFill/>
              <a:ln w="13333" cap="flat">
                <a:solidFill>
                  <a:srgbClr val="191919"/>
                </a:solidFill>
                <a:miter/>
              </a:ln>
            </p:spPr>
            <p:txBody>
              <a:bodyPr/>
              <a:lstStyle/>
              <a:p>
                <a:endParaRPr lang="zh-CN" altLang="en-US"/>
              </a:p>
            </p:txBody>
          </p:sp>
          <p:sp>
            <p:nvSpPr>
              <p:cNvPr id="46" name="ConnectLine">
                <a:extLst>
                  <a:ext uri="{FF2B5EF4-FFF2-40B4-BE49-F238E27FC236}">
                    <a16:creationId xmlns:a16="http://schemas.microsoft.com/office/drawing/2014/main" id="{E58D08E8-7FDF-0208-F705-CBE835FBC287}"/>
                  </a:ext>
                </a:extLst>
              </p:cNvPr>
              <p:cNvSpPr/>
              <p:nvPr/>
            </p:nvSpPr>
            <p:spPr>
              <a:xfrm>
                <a:off x="248312" y="2769598"/>
                <a:ext cx="152116" cy="278740"/>
              </a:xfrm>
              <a:custGeom>
                <a:avLst/>
                <a:gdLst/>
                <a:ahLst/>
                <a:cxnLst/>
                <a:rect l="l" t="t" r="r" b="b"/>
                <a:pathLst>
                  <a:path w="152116" h="278740" fill="none">
                    <a:moveTo>
                      <a:pt x="152116" y="0"/>
                    </a:moveTo>
                    <a:lnTo>
                      <a:pt x="0" y="278740"/>
                    </a:lnTo>
                  </a:path>
                </a:pathLst>
              </a:custGeom>
              <a:noFill/>
              <a:ln w="13333" cap="flat">
                <a:solidFill>
                  <a:srgbClr val="191919"/>
                </a:solidFill>
                <a:miter/>
              </a:ln>
            </p:spPr>
            <p:txBody>
              <a:bodyPr/>
              <a:lstStyle/>
              <a:p>
                <a:endParaRPr lang="zh-CN" altLang="en-US"/>
              </a:p>
            </p:txBody>
          </p:sp>
          <p:sp>
            <p:nvSpPr>
              <p:cNvPr id="54" name="ConnectLine">
                <a:extLst>
                  <a:ext uri="{FF2B5EF4-FFF2-40B4-BE49-F238E27FC236}">
                    <a16:creationId xmlns:a16="http://schemas.microsoft.com/office/drawing/2014/main" id="{42F5FCA2-EBD4-92C5-E3F9-37487ED07E99}"/>
                  </a:ext>
                </a:extLst>
              </p:cNvPr>
              <p:cNvSpPr/>
              <p:nvPr/>
            </p:nvSpPr>
            <p:spPr>
              <a:xfrm>
                <a:off x="497248" y="2728420"/>
                <a:ext cx="158433" cy="10000"/>
              </a:xfrm>
              <a:custGeom>
                <a:avLst/>
                <a:gdLst/>
                <a:ahLst/>
                <a:cxnLst/>
                <a:rect l="l" t="t" r="r" b="b"/>
                <a:pathLst>
                  <a:path w="158433" h="10000" fill="none">
                    <a:moveTo>
                      <a:pt x="158433" y="0"/>
                    </a:moveTo>
                    <a:lnTo>
                      <a:pt x="0" y="0"/>
                    </a:lnTo>
                  </a:path>
                </a:pathLst>
              </a:custGeom>
              <a:noFill/>
              <a:ln w="13333" cap="flat">
                <a:solidFill>
                  <a:srgbClr val="000000"/>
                </a:solidFill>
                <a:miter/>
              </a:ln>
            </p:spPr>
            <p:txBody>
              <a:bodyPr/>
              <a:lstStyle/>
              <a:p>
                <a:endParaRPr lang="zh-CN" altLang="en-US"/>
              </a:p>
            </p:txBody>
          </p:sp>
          <p:sp>
            <p:nvSpPr>
              <p:cNvPr id="57" name="ConnectLine">
                <a:extLst>
                  <a:ext uri="{FF2B5EF4-FFF2-40B4-BE49-F238E27FC236}">
                    <a16:creationId xmlns:a16="http://schemas.microsoft.com/office/drawing/2014/main" id="{E734393A-A40D-922A-6C12-A26902F02079}"/>
                  </a:ext>
                </a:extLst>
              </p:cNvPr>
              <p:cNvSpPr/>
              <p:nvPr/>
            </p:nvSpPr>
            <p:spPr>
              <a:xfrm>
                <a:off x="476314" y="2451220"/>
                <a:ext cx="194010" cy="238993"/>
              </a:xfrm>
              <a:custGeom>
                <a:avLst/>
                <a:gdLst/>
                <a:ahLst/>
                <a:cxnLst/>
                <a:rect l="l" t="t" r="r" b="b"/>
                <a:pathLst>
                  <a:path w="194010" h="238993" fill="none">
                    <a:moveTo>
                      <a:pt x="194010" y="238993"/>
                    </a:moveTo>
                    <a:lnTo>
                      <a:pt x="0" y="0"/>
                    </a:lnTo>
                  </a:path>
                </a:pathLst>
              </a:custGeom>
              <a:noFill/>
              <a:ln w="13333" cap="flat">
                <a:solidFill>
                  <a:srgbClr val="FF0000"/>
                </a:solidFill>
                <a:miter/>
              </a:ln>
            </p:spPr>
            <p:txBody>
              <a:bodyPr/>
              <a:lstStyle/>
              <a:p>
                <a:endParaRPr lang="zh-CN" altLang="en-US"/>
              </a:p>
            </p:txBody>
          </p:sp>
          <p:sp>
            <p:nvSpPr>
              <p:cNvPr id="58" name="ConnectLine">
                <a:extLst>
                  <a:ext uri="{FF2B5EF4-FFF2-40B4-BE49-F238E27FC236}">
                    <a16:creationId xmlns:a16="http://schemas.microsoft.com/office/drawing/2014/main" id="{7442183F-4E12-30E6-55D3-EECA335A1F87}"/>
                  </a:ext>
                </a:extLst>
              </p:cNvPr>
              <p:cNvSpPr/>
              <p:nvPr/>
            </p:nvSpPr>
            <p:spPr>
              <a:xfrm>
                <a:off x="270086" y="2357892"/>
                <a:ext cx="112829" cy="49107"/>
              </a:xfrm>
              <a:custGeom>
                <a:avLst/>
                <a:gdLst/>
                <a:ahLst/>
                <a:cxnLst/>
                <a:rect l="l" t="t" r="r" b="b"/>
                <a:pathLst>
                  <a:path w="112829" h="49107" fill="none">
                    <a:moveTo>
                      <a:pt x="112829" y="49107"/>
                    </a:moveTo>
                    <a:lnTo>
                      <a:pt x="0" y="0"/>
                    </a:lnTo>
                  </a:path>
                </a:pathLst>
              </a:custGeom>
              <a:noFill/>
              <a:ln w="13333" cap="flat">
                <a:solidFill>
                  <a:srgbClr val="191919"/>
                </a:solidFill>
                <a:miter/>
              </a:ln>
            </p:spPr>
            <p:txBody>
              <a:bodyPr/>
              <a:lstStyle/>
              <a:p>
                <a:endParaRPr lang="zh-CN" altLang="en-US"/>
              </a:p>
            </p:txBody>
          </p:sp>
          <p:sp>
            <p:nvSpPr>
              <p:cNvPr id="59" name="ConnectLine">
                <a:extLst>
                  <a:ext uri="{FF2B5EF4-FFF2-40B4-BE49-F238E27FC236}">
                    <a16:creationId xmlns:a16="http://schemas.microsoft.com/office/drawing/2014/main" id="{ECF60C84-C90B-2204-633A-806448162064}"/>
                  </a:ext>
                </a:extLst>
              </p:cNvPr>
              <p:cNvSpPr/>
              <p:nvPr/>
            </p:nvSpPr>
            <p:spPr>
              <a:xfrm>
                <a:off x="440082" y="2464166"/>
                <a:ext cx="10000" cy="207088"/>
              </a:xfrm>
              <a:custGeom>
                <a:avLst/>
                <a:gdLst/>
                <a:ahLst/>
                <a:cxnLst/>
                <a:rect l="l" t="t" r="r" b="b"/>
                <a:pathLst>
                  <a:path w="10000" h="207088" fill="none">
                    <a:moveTo>
                      <a:pt x="0" y="0"/>
                    </a:moveTo>
                    <a:lnTo>
                      <a:pt x="0" y="207088"/>
                    </a:lnTo>
                  </a:path>
                </a:pathLst>
              </a:custGeom>
              <a:noFill/>
              <a:ln w="13333" cap="flat">
                <a:solidFill>
                  <a:srgbClr val="191919"/>
                </a:solidFill>
                <a:miter/>
              </a:ln>
            </p:spPr>
            <p:txBody>
              <a:bodyPr/>
              <a:lstStyle/>
              <a:p>
                <a:endParaRPr lang="zh-CN" altLang="en-US"/>
              </a:p>
            </p:txBody>
          </p:sp>
          <p:sp>
            <p:nvSpPr>
              <p:cNvPr id="60" name="ConnectLine">
                <a:extLst>
                  <a:ext uri="{FF2B5EF4-FFF2-40B4-BE49-F238E27FC236}">
                    <a16:creationId xmlns:a16="http://schemas.microsoft.com/office/drawing/2014/main" id="{FD071B00-089F-8A6D-5C73-4181E01E6966}"/>
                  </a:ext>
                </a:extLst>
              </p:cNvPr>
              <p:cNvSpPr/>
              <p:nvPr/>
            </p:nvSpPr>
            <p:spPr>
              <a:xfrm>
                <a:off x="244008" y="2405874"/>
                <a:ext cx="156941" cy="280873"/>
              </a:xfrm>
              <a:custGeom>
                <a:avLst/>
                <a:gdLst/>
                <a:ahLst/>
                <a:cxnLst/>
                <a:rect l="l" t="t" r="r" b="b"/>
                <a:pathLst>
                  <a:path w="156941" h="280873" fill="none">
                    <a:moveTo>
                      <a:pt x="0" y="0"/>
                    </a:moveTo>
                    <a:lnTo>
                      <a:pt x="156941" y="280873"/>
                    </a:lnTo>
                  </a:path>
                </a:pathLst>
              </a:custGeom>
              <a:noFill/>
              <a:ln w="13333" cap="flat">
                <a:solidFill>
                  <a:srgbClr val="FF0000"/>
                </a:solidFill>
                <a:miter/>
              </a:ln>
            </p:spPr>
            <p:txBody>
              <a:bodyPr/>
              <a:lstStyle/>
              <a:p>
                <a:endParaRPr lang="zh-CN" altLang="en-US"/>
              </a:p>
            </p:txBody>
          </p:sp>
          <p:sp>
            <p:nvSpPr>
              <p:cNvPr id="61" name="梯形">
                <a:extLst>
                  <a:ext uri="{FF2B5EF4-FFF2-40B4-BE49-F238E27FC236}">
                    <a16:creationId xmlns:a16="http://schemas.microsoft.com/office/drawing/2014/main" id="{A36F5B9E-A55B-5AC0-ED2B-5486C1BCA34B}"/>
                  </a:ext>
                </a:extLst>
              </p:cNvPr>
              <p:cNvSpPr/>
              <p:nvPr/>
            </p:nvSpPr>
            <p:spPr>
              <a:xfrm rot="5400000">
                <a:off x="482469" y="2346504"/>
                <a:ext cx="1227590" cy="763825"/>
              </a:xfrm>
              <a:custGeom>
                <a:avLst/>
                <a:gdLst>
                  <a:gd name="connsiteX0" fmla="*/ 151181 w 1227590"/>
                  <a:gd name="connsiteY0" fmla="*/ 381912 h 763825"/>
                  <a:gd name="connsiteX1" fmla="*/ 613795 w 1227590"/>
                  <a:gd name="connsiteY1" fmla="*/ 0 h 763825"/>
                  <a:gd name="connsiteX2" fmla="*/ 1076409 w 1227590"/>
                  <a:gd name="connsiteY2" fmla="*/ 381912 h 763825"/>
                  <a:gd name="connsiteX3" fmla="*/ 613795 w 1227590"/>
                  <a:gd name="connsiteY3" fmla="*/ 763825 h 763825"/>
                </a:gdLst>
                <a:ahLst/>
                <a:cxnLst>
                  <a:cxn ang="10800000">
                    <a:pos x="connsiteX0" y="connsiteY0"/>
                  </a:cxn>
                  <a:cxn ang="16200000">
                    <a:pos x="connsiteX1" y="connsiteY1"/>
                  </a:cxn>
                  <a:cxn ang="0">
                    <a:pos x="connsiteX2" y="connsiteY2"/>
                  </a:cxn>
                  <a:cxn ang="5400000">
                    <a:pos x="connsiteX3" y="connsiteY3"/>
                  </a:cxn>
                </a:cxnLst>
                <a:rect l="l" t="t" r="r" b="b"/>
                <a:pathLst>
                  <a:path w="1227590" h="763825" stroke="0">
                    <a:moveTo>
                      <a:pt x="302362" y="0"/>
                    </a:moveTo>
                    <a:lnTo>
                      <a:pt x="925228" y="0"/>
                    </a:lnTo>
                    <a:lnTo>
                      <a:pt x="1227590" y="763825"/>
                    </a:lnTo>
                    <a:lnTo>
                      <a:pt x="0" y="763825"/>
                    </a:lnTo>
                    <a:lnTo>
                      <a:pt x="302362" y="0"/>
                    </a:lnTo>
                    <a:close/>
                  </a:path>
                  <a:path w="1227590" h="763825" fill="none">
                    <a:moveTo>
                      <a:pt x="302362" y="0"/>
                    </a:moveTo>
                    <a:lnTo>
                      <a:pt x="925228" y="0"/>
                    </a:lnTo>
                    <a:lnTo>
                      <a:pt x="1227590" y="763825"/>
                    </a:lnTo>
                    <a:lnTo>
                      <a:pt x="0" y="763825"/>
                    </a:lnTo>
                    <a:lnTo>
                      <a:pt x="302362" y="0"/>
                    </a:lnTo>
                    <a:close/>
                  </a:path>
                </a:pathLst>
              </a:custGeom>
              <a:solidFill>
                <a:srgbClr val="FFECD1"/>
              </a:solidFill>
              <a:ln w="10000" cap="flat">
                <a:solidFill>
                  <a:srgbClr val="101843"/>
                </a:solidFill>
                <a:miter/>
              </a:ln>
            </p:spPr>
            <p:txBody>
              <a:bodyPr/>
              <a:lstStyle/>
              <a:p>
                <a:endParaRPr lang="zh-CN" altLang="en-US"/>
              </a:p>
            </p:txBody>
          </p:sp>
          <p:sp>
            <p:nvSpPr>
              <p:cNvPr id="62" name="圆形">
                <a:extLst>
                  <a:ext uri="{FF2B5EF4-FFF2-40B4-BE49-F238E27FC236}">
                    <a16:creationId xmlns:a16="http://schemas.microsoft.com/office/drawing/2014/main" id="{FF03470E-0F29-DB73-739D-DB54ACAEF9B9}"/>
                  </a:ext>
                </a:extLst>
              </p:cNvPr>
              <p:cNvSpPr/>
              <p:nvPr/>
            </p:nvSpPr>
            <p:spPr>
              <a:xfrm flipH="1">
                <a:off x="1320977" y="2671250"/>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 w="114333" h="114333" fill="none">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Lst>
              </a:custGeom>
              <a:solidFill>
                <a:srgbClr val="B0B4DF"/>
              </a:solidFill>
              <a:ln w="13333" cap="flat">
                <a:solidFill>
                  <a:srgbClr val="101843"/>
                </a:solidFill>
                <a:miter/>
              </a:ln>
            </p:spPr>
            <p:txBody>
              <a:bodyPr/>
              <a:lstStyle/>
              <a:p>
                <a:endParaRPr lang="zh-CN" altLang="en-US"/>
              </a:p>
            </p:txBody>
          </p:sp>
          <p:sp>
            <p:nvSpPr>
              <p:cNvPr id="63" name="圆形">
                <a:extLst>
                  <a:ext uri="{FF2B5EF4-FFF2-40B4-BE49-F238E27FC236}">
                    <a16:creationId xmlns:a16="http://schemas.microsoft.com/office/drawing/2014/main" id="{A8418EBE-5CC8-92BB-8D46-CAE4D9DC3A06}"/>
                  </a:ext>
                </a:extLst>
              </p:cNvPr>
              <p:cNvSpPr/>
              <p:nvPr/>
            </p:nvSpPr>
            <p:spPr>
              <a:xfrm flipH="1">
                <a:off x="1048207" y="2671250"/>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 w="114333" h="114333" fill="none">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Lst>
              </a:custGeom>
              <a:solidFill>
                <a:srgbClr val="2D3C91"/>
              </a:solidFill>
              <a:ln w="13333" cap="flat">
                <a:solidFill>
                  <a:srgbClr val="101843"/>
                </a:solidFill>
                <a:miter/>
              </a:ln>
            </p:spPr>
            <p:txBody>
              <a:bodyPr/>
              <a:lstStyle/>
              <a:p>
                <a:endParaRPr lang="zh-CN" altLang="en-US"/>
              </a:p>
            </p:txBody>
          </p:sp>
          <p:sp>
            <p:nvSpPr>
              <p:cNvPr id="64" name="圆形">
                <a:extLst>
                  <a:ext uri="{FF2B5EF4-FFF2-40B4-BE49-F238E27FC236}">
                    <a16:creationId xmlns:a16="http://schemas.microsoft.com/office/drawing/2014/main" id="{3CB8E632-36CD-E65A-8694-A0122743962E}"/>
                  </a:ext>
                </a:extLst>
              </p:cNvPr>
              <p:cNvSpPr/>
              <p:nvPr/>
            </p:nvSpPr>
            <p:spPr>
              <a:xfrm flipH="1">
                <a:off x="1048207" y="2329728"/>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 w="114333" h="114333" fill="none">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Lst>
              </a:custGeom>
              <a:solidFill>
                <a:srgbClr val="B0B4DF"/>
              </a:solidFill>
              <a:ln w="13333" cap="flat">
                <a:solidFill>
                  <a:srgbClr val="101843"/>
                </a:solidFill>
                <a:miter/>
              </a:ln>
            </p:spPr>
            <p:txBody>
              <a:bodyPr/>
              <a:lstStyle/>
              <a:p>
                <a:endParaRPr lang="zh-CN" altLang="en-US"/>
              </a:p>
            </p:txBody>
          </p:sp>
          <p:sp>
            <p:nvSpPr>
              <p:cNvPr id="65" name="圆形">
                <a:extLst>
                  <a:ext uri="{FF2B5EF4-FFF2-40B4-BE49-F238E27FC236}">
                    <a16:creationId xmlns:a16="http://schemas.microsoft.com/office/drawing/2014/main" id="{CB0978F1-91E1-638D-1D5D-077ECAF06354}"/>
                  </a:ext>
                </a:extLst>
              </p:cNvPr>
              <p:cNvSpPr/>
              <p:nvPr/>
            </p:nvSpPr>
            <p:spPr>
              <a:xfrm flipH="1">
                <a:off x="821047" y="2300730"/>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 w="114333" h="114333" fill="none">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Lst>
              </a:custGeom>
              <a:solidFill>
                <a:srgbClr val="B0B4DF"/>
              </a:solidFill>
              <a:ln w="13333" cap="flat">
                <a:solidFill>
                  <a:srgbClr val="101843"/>
                </a:solidFill>
                <a:miter/>
              </a:ln>
            </p:spPr>
            <p:txBody>
              <a:bodyPr/>
              <a:lstStyle/>
              <a:p>
                <a:endParaRPr lang="zh-CN" altLang="en-US"/>
              </a:p>
            </p:txBody>
          </p:sp>
          <p:sp>
            <p:nvSpPr>
              <p:cNvPr id="66" name="圆形">
                <a:extLst>
                  <a:ext uri="{FF2B5EF4-FFF2-40B4-BE49-F238E27FC236}">
                    <a16:creationId xmlns:a16="http://schemas.microsoft.com/office/drawing/2014/main" id="{E3A08F7B-CD4F-899A-08E9-9DA471B09ECD}"/>
                  </a:ext>
                </a:extLst>
              </p:cNvPr>
              <p:cNvSpPr/>
              <p:nvPr/>
            </p:nvSpPr>
            <p:spPr>
              <a:xfrm flipH="1">
                <a:off x="1048207" y="2936780"/>
                <a:ext cx="114333" cy="114333"/>
              </a:xfrm>
              <a:custGeom>
                <a:avLst/>
                <a:gdLst>
                  <a:gd name="connsiteX0" fmla="*/ 0 w 114333"/>
                  <a:gd name="connsiteY0" fmla="*/ 57167 h 114333"/>
                  <a:gd name="connsiteX1" fmla="*/ 57166 w 114333"/>
                  <a:gd name="connsiteY1" fmla="*/ 0 h 114333"/>
                  <a:gd name="connsiteX2" fmla="*/ 114333 w 114333"/>
                  <a:gd name="connsiteY2" fmla="*/ 57167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7"/>
                    </a:moveTo>
                    <a:cubicBezTo>
                      <a:pt x="0" y="25594"/>
                      <a:pt x="25594" y="0"/>
                      <a:pt x="57166" y="0"/>
                    </a:cubicBezTo>
                    <a:cubicBezTo>
                      <a:pt x="88739" y="0"/>
                      <a:pt x="114333" y="25594"/>
                      <a:pt x="114333" y="57167"/>
                    </a:cubicBezTo>
                    <a:cubicBezTo>
                      <a:pt x="114333" y="88739"/>
                      <a:pt x="88739" y="114333"/>
                      <a:pt x="57166" y="114333"/>
                    </a:cubicBezTo>
                    <a:cubicBezTo>
                      <a:pt x="25594" y="114333"/>
                      <a:pt x="0" y="88739"/>
                      <a:pt x="0" y="57167"/>
                    </a:cubicBezTo>
                    <a:close/>
                  </a:path>
                  <a:path w="114333" h="114333" fill="none">
                    <a:moveTo>
                      <a:pt x="0" y="57167"/>
                    </a:moveTo>
                    <a:cubicBezTo>
                      <a:pt x="0" y="25594"/>
                      <a:pt x="25594" y="0"/>
                      <a:pt x="57166" y="0"/>
                    </a:cubicBezTo>
                    <a:cubicBezTo>
                      <a:pt x="88739" y="0"/>
                      <a:pt x="114333" y="25594"/>
                      <a:pt x="114333" y="57167"/>
                    </a:cubicBezTo>
                    <a:cubicBezTo>
                      <a:pt x="114333" y="88739"/>
                      <a:pt x="88739" y="114333"/>
                      <a:pt x="57166" y="114333"/>
                    </a:cubicBezTo>
                    <a:cubicBezTo>
                      <a:pt x="25594" y="114333"/>
                      <a:pt x="0" y="88739"/>
                      <a:pt x="0" y="57167"/>
                    </a:cubicBezTo>
                    <a:close/>
                  </a:path>
                </a:pathLst>
              </a:custGeom>
              <a:solidFill>
                <a:srgbClr val="E16E6A"/>
              </a:solidFill>
              <a:ln w="13333" cap="flat">
                <a:solidFill>
                  <a:srgbClr val="101843"/>
                </a:solidFill>
                <a:miter/>
              </a:ln>
            </p:spPr>
            <p:txBody>
              <a:bodyPr/>
              <a:lstStyle/>
              <a:p>
                <a:endParaRPr lang="zh-CN" altLang="en-US"/>
              </a:p>
            </p:txBody>
          </p:sp>
          <p:sp>
            <p:nvSpPr>
              <p:cNvPr id="87" name="圆形">
                <a:extLst>
                  <a:ext uri="{FF2B5EF4-FFF2-40B4-BE49-F238E27FC236}">
                    <a16:creationId xmlns:a16="http://schemas.microsoft.com/office/drawing/2014/main" id="{5F039A77-A97B-5EDB-1F83-C36ABE936492}"/>
                  </a:ext>
                </a:extLst>
              </p:cNvPr>
              <p:cNvSpPr/>
              <p:nvPr/>
            </p:nvSpPr>
            <p:spPr>
              <a:xfrm flipH="1">
                <a:off x="821047" y="3036070"/>
                <a:ext cx="114333" cy="114333"/>
              </a:xfrm>
              <a:custGeom>
                <a:avLst/>
                <a:gdLst>
                  <a:gd name="connsiteX0" fmla="*/ 0 w 114333"/>
                  <a:gd name="connsiteY0" fmla="*/ 57167 h 114333"/>
                  <a:gd name="connsiteX1" fmla="*/ 57166 w 114333"/>
                  <a:gd name="connsiteY1" fmla="*/ 0 h 114333"/>
                  <a:gd name="connsiteX2" fmla="*/ 114333 w 114333"/>
                  <a:gd name="connsiteY2" fmla="*/ 57167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7"/>
                    </a:moveTo>
                    <a:cubicBezTo>
                      <a:pt x="0" y="25594"/>
                      <a:pt x="25594" y="0"/>
                      <a:pt x="57166" y="0"/>
                    </a:cubicBezTo>
                    <a:cubicBezTo>
                      <a:pt x="88739" y="0"/>
                      <a:pt x="114333" y="25594"/>
                      <a:pt x="114333" y="57167"/>
                    </a:cubicBezTo>
                    <a:cubicBezTo>
                      <a:pt x="114333" y="88739"/>
                      <a:pt x="88739" y="114333"/>
                      <a:pt x="57166" y="114333"/>
                    </a:cubicBezTo>
                    <a:cubicBezTo>
                      <a:pt x="25594" y="114333"/>
                      <a:pt x="0" y="88739"/>
                      <a:pt x="0" y="57167"/>
                    </a:cubicBezTo>
                    <a:close/>
                  </a:path>
                  <a:path w="114333" h="114333" fill="none">
                    <a:moveTo>
                      <a:pt x="0" y="57167"/>
                    </a:moveTo>
                    <a:cubicBezTo>
                      <a:pt x="0" y="25594"/>
                      <a:pt x="25594" y="0"/>
                      <a:pt x="57166" y="0"/>
                    </a:cubicBezTo>
                    <a:cubicBezTo>
                      <a:pt x="88739" y="0"/>
                      <a:pt x="114333" y="25594"/>
                      <a:pt x="114333" y="57167"/>
                    </a:cubicBezTo>
                    <a:cubicBezTo>
                      <a:pt x="114333" y="88739"/>
                      <a:pt x="88739" y="114333"/>
                      <a:pt x="57166" y="114333"/>
                    </a:cubicBezTo>
                    <a:cubicBezTo>
                      <a:pt x="25594" y="114333"/>
                      <a:pt x="0" y="88739"/>
                      <a:pt x="0" y="57167"/>
                    </a:cubicBezTo>
                    <a:close/>
                  </a:path>
                </a:pathLst>
              </a:custGeom>
              <a:solidFill>
                <a:srgbClr val="B0B4DF"/>
              </a:solidFill>
              <a:ln w="13333" cap="flat">
                <a:solidFill>
                  <a:srgbClr val="101843"/>
                </a:solidFill>
                <a:miter/>
              </a:ln>
            </p:spPr>
            <p:txBody>
              <a:bodyPr/>
              <a:lstStyle/>
              <a:p>
                <a:endParaRPr lang="zh-CN" altLang="en-US"/>
              </a:p>
            </p:txBody>
          </p:sp>
          <p:sp>
            <p:nvSpPr>
              <p:cNvPr id="88" name="ConnectLine">
                <a:extLst>
                  <a:ext uri="{FF2B5EF4-FFF2-40B4-BE49-F238E27FC236}">
                    <a16:creationId xmlns:a16="http://schemas.microsoft.com/office/drawing/2014/main" id="{CC621022-3F8B-A690-D366-678B5BD84B29}"/>
                  </a:ext>
                </a:extLst>
              </p:cNvPr>
              <p:cNvSpPr/>
              <p:nvPr/>
            </p:nvSpPr>
            <p:spPr>
              <a:xfrm>
                <a:off x="1105373" y="2785583"/>
                <a:ext cx="10000" cy="151197"/>
              </a:xfrm>
              <a:custGeom>
                <a:avLst/>
                <a:gdLst/>
                <a:ahLst/>
                <a:cxnLst/>
                <a:rect l="l" t="t" r="r" b="b"/>
                <a:pathLst>
                  <a:path w="10000" h="151197" fill="none">
                    <a:moveTo>
                      <a:pt x="0" y="0"/>
                    </a:moveTo>
                    <a:lnTo>
                      <a:pt x="0" y="151197"/>
                    </a:lnTo>
                  </a:path>
                </a:pathLst>
              </a:custGeom>
              <a:noFill/>
              <a:ln w="13333" cap="flat">
                <a:solidFill>
                  <a:srgbClr val="FF0000"/>
                </a:solidFill>
                <a:miter/>
              </a:ln>
            </p:spPr>
            <p:txBody>
              <a:bodyPr/>
              <a:lstStyle/>
              <a:p>
                <a:endParaRPr lang="zh-CN" altLang="en-US"/>
              </a:p>
            </p:txBody>
          </p:sp>
          <p:sp>
            <p:nvSpPr>
              <p:cNvPr id="89" name="ConnectLine">
                <a:extLst>
                  <a:ext uri="{FF2B5EF4-FFF2-40B4-BE49-F238E27FC236}">
                    <a16:creationId xmlns:a16="http://schemas.microsoft.com/office/drawing/2014/main" id="{469EB229-A300-43BA-D9D3-559BC219E49B}"/>
                  </a:ext>
                </a:extLst>
              </p:cNvPr>
              <p:cNvSpPr/>
              <p:nvPr/>
            </p:nvSpPr>
            <p:spPr>
              <a:xfrm>
                <a:off x="913606" y="2769594"/>
                <a:ext cx="152114" cy="278746"/>
              </a:xfrm>
              <a:custGeom>
                <a:avLst/>
                <a:gdLst/>
                <a:ahLst/>
                <a:cxnLst/>
                <a:rect l="l" t="t" r="r" b="b"/>
                <a:pathLst>
                  <a:path w="152114" h="278746" fill="none">
                    <a:moveTo>
                      <a:pt x="152114" y="0"/>
                    </a:moveTo>
                    <a:lnTo>
                      <a:pt x="0" y="278746"/>
                    </a:lnTo>
                  </a:path>
                </a:pathLst>
              </a:custGeom>
              <a:noFill/>
              <a:ln w="13333" cap="flat">
                <a:solidFill>
                  <a:srgbClr val="191919"/>
                </a:solidFill>
                <a:miter/>
              </a:ln>
            </p:spPr>
            <p:txBody>
              <a:bodyPr/>
              <a:lstStyle/>
              <a:p>
                <a:endParaRPr lang="zh-CN" altLang="en-US"/>
              </a:p>
            </p:txBody>
          </p:sp>
          <p:sp>
            <p:nvSpPr>
              <p:cNvPr id="90" name="ConnectLine">
                <a:extLst>
                  <a:ext uri="{FF2B5EF4-FFF2-40B4-BE49-F238E27FC236}">
                    <a16:creationId xmlns:a16="http://schemas.microsoft.com/office/drawing/2014/main" id="{2709031B-1BDA-8C93-01F0-9F6B3F630DCE}"/>
                  </a:ext>
                </a:extLst>
              </p:cNvPr>
              <p:cNvSpPr/>
              <p:nvPr/>
            </p:nvSpPr>
            <p:spPr>
              <a:xfrm>
                <a:off x="1162540" y="2728416"/>
                <a:ext cx="158437" cy="10000"/>
              </a:xfrm>
              <a:custGeom>
                <a:avLst/>
                <a:gdLst/>
                <a:ahLst/>
                <a:cxnLst/>
                <a:rect l="l" t="t" r="r" b="b"/>
                <a:pathLst>
                  <a:path w="158437" h="10000" fill="none">
                    <a:moveTo>
                      <a:pt x="158437" y="0"/>
                    </a:moveTo>
                    <a:lnTo>
                      <a:pt x="0" y="0"/>
                    </a:lnTo>
                  </a:path>
                </a:pathLst>
              </a:custGeom>
              <a:noFill/>
              <a:ln w="13333" cap="flat">
                <a:solidFill>
                  <a:srgbClr val="FF0000"/>
                </a:solidFill>
                <a:miter/>
              </a:ln>
            </p:spPr>
            <p:txBody>
              <a:bodyPr/>
              <a:lstStyle/>
              <a:p>
                <a:endParaRPr lang="zh-CN" altLang="en-US"/>
              </a:p>
            </p:txBody>
          </p:sp>
          <p:sp>
            <p:nvSpPr>
              <p:cNvPr id="91" name="ConnectLine">
                <a:extLst>
                  <a:ext uri="{FF2B5EF4-FFF2-40B4-BE49-F238E27FC236}">
                    <a16:creationId xmlns:a16="http://schemas.microsoft.com/office/drawing/2014/main" id="{9680FB01-E365-D284-5248-F3FF2AE1F8A1}"/>
                  </a:ext>
                </a:extLst>
              </p:cNvPr>
              <p:cNvSpPr/>
              <p:nvPr/>
            </p:nvSpPr>
            <p:spPr>
              <a:xfrm>
                <a:off x="921450" y="2395296"/>
                <a:ext cx="419344" cy="304511"/>
              </a:xfrm>
              <a:custGeom>
                <a:avLst/>
                <a:gdLst/>
                <a:ahLst/>
                <a:cxnLst/>
                <a:rect l="l" t="t" r="r" b="b"/>
                <a:pathLst>
                  <a:path w="419344" h="304511" fill="none">
                    <a:moveTo>
                      <a:pt x="419344" y="304511"/>
                    </a:moveTo>
                    <a:lnTo>
                      <a:pt x="0" y="0"/>
                    </a:lnTo>
                  </a:path>
                </a:pathLst>
              </a:custGeom>
              <a:noFill/>
              <a:ln w="13333" cap="flat">
                <a:solidFill>
                  <a:srgbClr val="3D6DE0"/>
                </a:solidFill>
                <a:miter/>
              </a:ln>
            </p:spPr>
            <p:txBody>
              <a:bodyPr/>
              <a:lstStyle/>
              <a:p>
                <a:endParaRPr lang="zh-CN" altLang="en-US"/>
              </a:p>
            </p:txBody>
          </p:sp>
          <p:sp>
            <p:nvSpPr>
              <p:cNvPr id="92" name="ConnectLine">
                <a:extLst>
                  <a:ext uri="{FF2B5EF4-FFF2-40B4-BE49-F238E27FC236}">
                    <a16:creationId xmlns:a16="http://schemas.microsoft.com/office/drawing/2014/main" id="{756102CE-6A11-14C6-E640-7126CB07C7CE}"/>
                  </a:ext>
                </a:extLst>
              </p:cNvPr>
              <p:cNvSpPr/>
              <p:nvPr/>
            </p:nvSpPr>
            <p:spPr>
              <a:xfrm>
                <a:off x="935380" y="2357896"/>
                <a:ext cx="112827" cy="28998"/>
              </a:xfrm>
              <a:custGeom>
                <a:avLst/>
                <a:gdLst/>
                <a:ahLst/>
                <a:cxnLst/>
                <a:rect l="l" t="t" r="r" b="b"/>
                <a:pathLst>
                  <a:path w="112827" h="28998" fill="none">
                    <a:moveTo>
                      <a:pt x="112827" y="28998"/>
                    </a:moveTo>
                    <a:lnTo>
                      <a:pt x="0" y="0"/>
                    </a:lnTo>
                  </a:path>
                </a:pathLst>
              </a:custGeom>
              <a:noFill/>
              <a:ln w="13333" cap="flat">
                <a:solidFill>
                  <a:srgbClr val="191919"/>
                </a:solidFill>
                <a:miter/>
              </a:ln>
            </p:spPr>
            <p:txBody>
              <a:bodyPr/>
              <a:lstStyle/>
              <a:p>
                <a:endParaRPr lang="zh-CN" altLang="en-US"/>
              </a:p>
            </p:txBody>
          </p:sp>
          <p:sp>
            <p:nvSpPr>
              <p:cNvPr id="93" name="ConnectLine">
                <a:extLst>
                  <a:ext uri="{FF2B5EF4-FFF2-40B4-BE49-F238E27FC236}">
                    <a16:creationId xmlns:a16="http://schemas.microsoft.com/office/drawing/2014/main" id="{08356A80-A9D8-7244-EF04-6A0D55D00919}"/>
                  </a:ext>
                </a:extLst>
              </p:cNvPr>
              <p:cNvSpPr/>
              <p:nvPr/>
            </p:nvSpPr>
            <p:spPr>
              <a:xfrm>
                <a:off x="1105373" y="2444061"/>
                <a:ext cx="10000" cy="227189"/>
              </a:xfrm>
              <a:custGeom>
                <a:avLst/>
                <a:gdLst/>
                <a:ahLst/>
                <a:cxnLst/>
                <a:rect l="l" t="t" r="r" b="b"/>
                <a:pathLst>
                  <a:path w="10000" h="227189" fill="none">
                    <a:moveTo>
                      <a:pt x="0" y="0"/>
                    </a:moveTo>
                    <a:lnTo>
                      <a:pt x="0" y="227189"/>
                    </a:lnTo>
                  </a:path>
                </a:pathLst>
              </a:custGeom>
              <a:noFill/>
              <a:ln w="13333" cap="flat">
                <a:solidFill>
                  <a:srgbClr val="191919"/>
                </a:solidFill>
                <a:miter/>
              </a:ln>
            </p:spPr>
            <p:txBody>
              <a:bodyPr/>
              <a:lstStyle/>
              <a:p>
                <a:endParaRPr lang="zh-CN" altLang="en-US"/>
              </a:p>
            </p:txBody>
          </p:sp>
          <p:sp>
            <p:nvSpPr>
              <p:cNvPr id="94" name="梯形">
                <a:extLst>
                  <a:ext uri="{FF2B5EF4-FFF2-40B4-BE49-F238E27FC236}">
                    <a16:creationId xmlns:a16="http://schemas.microsoft.com/office/drawing/2014/main" id="{F6425868-7F77-6029-26A6-E4227DE8438E}"/>
                  </a:ext>
                </a:extLst>
              </p:cNvPr>
              <p:cNvSpPr/>
              <p:nvPr/>
            </p:nvSpPr>
            <p:spPr>
              <a:xfrm rot="5400000">
                <a:off x="1155206" y="2346508"/>
                <a:ext cx="1227590" cy="763825"/>
              </a:xfrm>
              <a:custGeom>
                <a:avLst/>
                <a:gdLst>
                  <a:gd name="connsiteX0" fmla="*/ 151181 w 1227590"/>
                  <a:gd name="connsiteY0" fmla="*/ 381913 h 763825"/>
                  <a:gd name="connsiteX1" fmla="*/ 613795 w 1227590"/>
                  <a:gd name="connsiteY1" fmla="*/ 0 h 763825"/>
                  <a:gd name="connsiteX2" fmla="*/ 1076409 w 1227590"/>
                  <a:gd name="connsiteY2" fmla="*/ 381913 h 763825"/>
                  <a:gd name="connsiteX3" fmla="*/ 613795 w 1227590"/>
                  <a:gd name="connsiteY3" fmla="*/ 763825 h 763825"/>
                </a:gdLst>
                <a:ahLst/>
                <a:cxnLst>
                  <a:cxn ang="10800000">
                    <a:pos x="connsiteX0" y="connsiteY0"/>
                  </a:cxn>
                  <a:cxn ang="16200000">
                    <a:pos x="connsiteX1" y="connsiteY1"/>
                  </a:cxn>
                  <a:cxn ang="0">
                    <a:pos x="connsiteX2" y="connsiteY2"/>
                  </a:cxn>
                  <a:cxn ang="5400000">
                    <a:pos x="connsiteX3" y="connsiteY3"/>
                  </a:cxn>
                </a:cxnLst>
                <a:rect l="l" t="t" r="r" b="b"/>
                <a:pathLst>
                  <a:path w="1227590" h="763825" stroke="0">
                    <a:moveTo>
                      <a:pt x="302362" y="0"/>
                    </a:moveTo>
                    <a:lnTo>
                      <a:pt x="925228" y="0"/>
                    </a:lnTo>
                    <a:lnTo>
                      <a:pt x="1227590" y="763825"/>
                    </a:lnTo>
                    <a:lnTo>
                      <a:pt x="0" y="763825"/>
                    </a:lnTo>
                    <a:lnTo>
                      <a:pt x="302362" y="0"/>
                    </a:lnTo>
                    <a:close/>
                  </a:path>
                  <a:path w="1227590" h="763825" fill="none">
                    <a:moveTo>
                      <a:pt x="302362" y="0"/>
                    </a:moveTo>
                    <a:lnTo>
                      <a:pt x="925228" y="0"/>
                    </a:lnTo>
                    <a:lnTo>
                      <a:pt x="1227590" y="763825"/>
                    </a:lnTo>
                    <a:lnTo>
                      <a:pt x="0" y="763825"/>
                    </a:lnTo>
                    <a:lnTo>
                      <a:pt x="302362" y="0"/>
                    </a:lnTo>
                    <a:close/>
                  </a:path>
                </a:pathLst>
              </a:custGeom>
              <a:solidFill>
                <a:srgbClr val="FFECD1"/>
              </a:solidFill>
              <a:ln w="10000" cap="flat">
                <a:solidFill>
                  <a:srgbClr val="101843"/>
                </a:solidFill>
                <a:miter/>
              </a:ln>
            </p:spPr>
            <p:txBody>
              <a:bodyPr/>
              <a:lstStyle/>
              <a:p>
                <a:endParaRPr lang="zh-CN" altLang="en-US"/>
              </a:p>
            </p:txBody>
          </p:sp>
          <p:sp>
            <p:nvSpPr>
              <p:cNvPr id="95" name="圆形">
                <a:extLst>
                  <a:ext uri="{FF2B5EF4-FFF2-40B4-BE49-F238E27FC236}">
                    <a16:creationId xmlns:a16="http://schemas.microsoft.com/office/drawing/2014/main" id="{5A40D6CC-03AA-3915-A8A5-17E16EA4591D}"/>
                  </a:ext>
                </a:extLst>
              </p:cNvPr>
              <p:cNvSpPr/>
              <p:nvPr/>
            </p:nvSpPr>
            <p:spPr>
              <a:xfrm flipH="1">
                <a:off x="1993714" y="2671254"/>
                <a:ext cx="114333" cy="114333"/>
              </a:xfrm>
              <a:custGeom>
                <a:avLst/>
                <a:gdLst>
                  <a:gd name="connsiteX0" fmla="*/ 0 w 114333"/>
                  <a:gd name="connsiteY0" fmla="*/ 57166 h 114333"/>
                  <a:gd name="connsiteX1" fmla="*/ 57167 w 114333"/>
                  <a:gd name="connsiteY1" fmla="*/ 0 h 114333"/>
                  <a:gd name="connsiteX2" fmla="*/ 114333 w 114333"/>
                  <a:gd name="connsiteY2" fmla="*/ 57166 h 114333"/>
                  <a:gd name="connsiteX3" fmla="*/ 57167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7" y="0"/>
                    </a:cubicBezTo>
                    <a:cubicBezTo>
                      <a:pt x="88739" y="0"/>
                      <a:pt x="114333" y="25594"/>
                      <a:pt x="114333" y="57166"/>
                    </a:cubicBezTo>
                    <a:cubicBezTo>
                      <a:pt x="114333" y="88739"/>
                      <a:pt x="88739" y="114333"/>
                      <a:pt x="57167" y="114333"/>
                    </a:cubicBezTo>
                    <a:cubicBezTo>
                      <a:pt x="25594" y="114333"/>
                      <a:pt x="0" y="88739"/>
                      <a:pt x="0" y="57166"/>
                    </a:cubicBezTo>
                    <a:close/>
                  </a:path>
                  <a:path w="114333" h="114333" fill="none">
                    <a:moveTo>
                      <a:pt x="0" y="57166"/>
                    </a:moveTo>
                    <a:cubicBezTo>
                      <a:pt x="0" y="25594"/>
                      <a:pt x="25594" y="0"/>
                      <a:pt x="57167" y="0"/>
                    </a:cubicBezTo>
                    <a:cubicBezTo>
                      <a:pt x="88739" y="0"/>
                      <a:pt x="114333" y="25594"/>
                      <a:pt x="114333" y="57166"/>
                    </a:cubicBezTo>
                    <a:cubicBezTo>
                      <a:pt x="114333" y="88739"/>
                      <a:pt x="88739" y="114333"/>
                      <a:pt x="57167" y="114333"/>
                    </a:cubicBezTo>
                    <a:cubicBezTo>
                      <a:pt x="25594" y="114333"/>
                      <a:pt x="0" y="88739"/>
                      <a:pt x="0" y="57166"/>
                    </a:cubicBezTo>
                    <a:close/>
                  </a:path>
                </a:pathLst>
              </a:custGeom>
              <a:solidFill>
                <a:srgbClr val="B0B4DF"/>
              </a:solidFill>
              <a:ln w="13333" cap="flat">
                <a:solidFill>
                  <a:srgbClr val="101843"/>
                </a:solidFill>
                <a:miter/>
              </a:ln>
            </p:spPr>
            <p:txBody>
              <a:bodyPr/>
              <a:lstStyle/>
              <a:p>
                <a:endParaRPr lang="zh-CN" altLang="en-US"/>
              </a:p>
            </p:txBody>
          </p:sp>
          <p:sp>
            <p:nvSpPr>
              <p:cNvPr id="96" name="圆形">
                <a:extLst>
                  <a:ext uri="{FF2B5EF4-FFF2-40B4-BE49-F238E27FC236}">
                    <a16:creationId xmlns:a16="http://schemas.microsoft.com/office/drawing/2014/main" id="{01B64A97-8F2A-D8A9-185A-316828639579}"/>
                  </a:ext>
                </a:extLst>
              </p:cNvPr>
              <p:cNvSpPr/>
              <p:nvPr/>
            </p:nvSpPr>
            <p:spPr>
              <a:xfrm flipH="1">
                <a:off x="1720944" y="2671254"/>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 w="114333" h="114333" fill="none">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Lst>
              </a:custGeom>
              <a:solidFill>
                <a:srgbClr val="2D3C91"/>
              </a:solidFill>
              <a:ln w="13333" cap="flat">
                <a:solidFill>
                  <a:srgbClr val="101843"/>
                </a:solidFill>
                <a:miter/>
              </a:ln>
            </p:spPr>
            <p:txBody>
              <a:bodyPr/>
              <a:lstStyle/>
              <a:p>
                <a:endParaRPr lang="zh-CN" altLang="en-US"/>
              </a:p>
            </p:txBody>
          </p:sp>
          <p:sp>
            <p:nvSpPr>
              <p:cNvPr id="97" name="圆形">
                <a:extLst>
                  <a:ext uri="{FF2B5EF4-FFF2-40B4-BE49-F238E27FC236}">
                    <a16:creationId xmlns:a16="http://schemas.microsoft.com/office/drawing/2014/main" id="{33F17C22-7E52-2546-CACA-910E882A4F6C}"/>
                  </a:ext>
                </a:extLst>
              </p:cNvPr>
              <p:cNvSpPr/>
              <p:nvPr/>
            </p:nvSpPr>
            <p:spPr>
              <a:xfrm flipH="1">
                <a:off x="1720944" y="2337856"/>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 w="114333" h="114333" fill="none">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Lst>
              </a:custGeom>
              <a:solidFill>
                <a:srgbClr val="B0B4DF"/>
              </a:solidFill>
              <a:ln w="13333" cap="flat">
                <a:solidFill>
                  <a:srgbClr val="101843"/>
                </a:solidFill>
                <a:miter/>
              </a:ln>
            </p:spPr>
            <p:txBody>
              <a:bodyPr/>
              <a:lstStyle/>
              <a:p>
                <a:endParaRPr lang="zh-CN" altLang="en-US"/>
              </a:p>
            </p:txBody>
          </p:sp>
          <p:sp>
            <p:nvSpPr>
              <p:cNvPr id="98" name="圆形">
                <a:extLst>
                  <a:ext uri="{FF2B5EF4-FFF2-40B4-BE49-F238E27FC236}">
                    <a16:creationId xmlns:a16="http://schemas.microsoft.com/office/drawing/2014/main" id="{4952CF17-F259-E776-D2B7-3F2CE1B5FEDC}"/>
                  </a:ext>
                </a:extLst>
              </p:cNvPr>
              <p:cNvSpPr/>
              <p:nvPr/>
            </p:nvSpPr>
            <p:spPr>
              <a:xfrm flipH="1">
                <a:off x="1493784" y="2300734"/>
                <a:ext cx="114333" cy="114333"/>
              </a:xfrm>
              <a:custGeom>
                <a:avLst/>
                <a:gdLst>
                  <a:gd name="connsiteX0" fmla="*/ 0 w 114333"/>
                  <a:gd name="connsiteY0" fmla="*/ 57166 h 114333"/>
                  <a:gd name="connsiteX1" fmla="*/ 57166 w 114333"/>
                  <a:gd name="connsiteY1" fmla="*/ 0 h 114333"/>
                  <a:gd name="connsiteX2" fmla="*/ 114333 w 114333"/>
                  <a:gd name="connsiteY2" fmla="*/ 57166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 w="114333" h="114333" fill="none">
                    <a:moveTo>
                      <a:pt x="0" y="57166"/>
                    </a:moveTo>
                    <a:cubicBezTo>
                      <a:pt x="0" y="25594"/>
                      <a:pt x="25594" y="0"/>
                      <a:pt x="57166" y="0"/>
                    </a:cubicBezTo>
                    <a:cubicBezTo>
                      <a:pt x="88739" y="0"/>
                      <a:pt x="114333" y="25594"/>
                      <a:pt x="114333" y="57166"/>
                    </a:cubicBezTo>
                    <a:cubicBezTo>
                      <a:pt x="114333" y="88739"/>
                      <a:pt x="88739" y="114333"/>
                      <a:pt x="57166" y="114333"/>
                    </a:cubicBezTo>
                    <a:cubicBezTo>
                      <a:pt x="25594" y="114333"/>
                      <a:pt x="0" y="88739"/>
                      <a:pt x="0" y="57166"/>
                    </a:cubicBezTo>
                    <a:close/>
                  </a:path>
                </a:pathLst>
              </a:custGeom>
              <a:solidFill>
                <a:srgbClr val="B0B4DF"/>
              </a:solidFill>
              <a:ln w="13333" cap="flat">
                <a:solidFill>
                  <a:srgbClr val="101843"/>
                </a:solidFill>
                <a:miter/>
              </a:ln>
            </p:spPr>
            <p:txBody>
              <a:bodyPr/>
              <a:lstStyle/>
              <a:p>
                <a:endParaRPr lang="zh-CN" altLang="en-US"/>
              </a:p>
            </p:txBody>
          </p:sp>
          <p:sp>
            <p:nvSpPr>
              <p:cNvPr id="99" name="圆形">
                <a:extLst>
                  <a:ext uri="{FF2B5EF4-FFF2-40B4-BE49-F238E27FC236}">
                    <a16:creationId xmlns:a16="http://schemas.microsoft.com/office/drawing/2014/main" id="{D7962187-9A72-A7B5-986A-2C8C2E594385}"/>
                  </a:ext>
                </a:extLst>
              </p:cNvPr>
              <p:cNvSpPr/>
              <p:nvPr/>
            </p:nvSpPr>
            <p:spPr>
              <a:xfrm flipH="1">
                <a:off x="1493784" y="3036074"/>
                <a:ext cx="114333" cy="114333"/>
              </a:xfrm>
              <a:custGeom>
                <a:avLst/>
                <a:gdLst>
                  <a:gd name="connsiteX0" fmla="*/ 0 w 114333"/>
                  <a:gd name="connsiteY0" fmla="*/ 57167 h 114333"/>
                  <a:gd name="connsiteX1" fmla="*/ 57166 w 114333"/>
                  <a:gd name="connsiteY1" fmla="*/ 0 h 114333"/>
                  <a:gd name="connsiteX2" fmla="*/ 114333 w 114333"/>
                  <a:gd name="connsiteY2" fmla="*/ 57167 h 114333"/>
                  <a:gd name="connsiteX3" fmla="*/ 57166 w 114333"/>
                  <a:gd name="connsiteY3" fmla="*/ 114333 h 114333"/>
                </a:gdLst>
                <a:ahLst/>
                <a:cxnLst>
                  <a:cxn ang="10800000">
                    <a:pos x="connsiteX0" y="connsiteY0"/>
                  </a:cxn>
                  <a:cxn ang="16200000">
                    <a:pos x="connsiteX1" y="connsiteY1"/>
                  </a:cxn>
                  <a:cxn ang="0">
                    <a:pos x="connsiteX2" y="connsiteY2"/>
                  </a:cxn>
                  <a:cxn ang="5400000">
                    <a:pos x="connsiteX3" y="connsiteY3"/>
                  </a:cxn>
                </a:cxnLst>
                <a:rect l="l" t="t" r="r" b="b"/>
                <a:pathLst>
                  <a:path w="114333" h="114333" stroke="0">
                    <a:moveTo>
                      <a:pt x="0" y="57167"/>
                    </a:moveTo>
                    <a:cubicBezTo>
                      <a:pt x="0" y="25594"/>
                      <a:pt x="25594" y="0"/>
                      <a:pt x="57166" y="0"/>
                    </a:cubicBezTo>
                    <a:cubicBezTo>
                      <a:pt x="88739" y="0"/>
                      <a:pt x="114333" y="25594"/>
                      <a:pt x="114333" y="57167"/>
                    </a:cubicBezTo>
                    <a:cubicBezTo>
                      <a:pt x="114333" y="88739"/>
                      <a:pt x="88739" y="114333"/>
                      <a:pt x="57166" y="114333"/>
                    </a:cubicBezTo>
                    <a:cubicBezTo>
                      <a:pt x="25594" y="114333"/>
                      <a:pt x="0" y="88739"/>
                      <a:pt x="0" y="57167"/>
                    </a:cubicBezTo>
                    <a:close/>
                  </a:path>
                  <a:path w="114333" h="114333" fill="none">
                    <a:moveTo>
                      <a:pt x="0" y="57167"/>
                    </a:moveTo>
                    <a:cubicBezTo>
                      <a:pt x="0" y="25594"/>
                      <a:pt x="25594" y="0"/>
                      <a:pt x="57166" y="0"/>
                    </a:cubicBezTo>
                    <a:cubicBezTo>
                      <a:pt x="88739" y="0"/>
                      <a:pt x="114333" y="25594"/>
                      <a:pt x="114333" y="57167"/>
                    </a:cubicBezTo>
                    <a:cubicBezTo>
                      <a:pt x="114333" y="88739"/>
                      <a:pt x="88739" y="114333"/>
                      <a:pt x="57166" y="114333"/>
                    </a:cubicBezTo>
                    <a:cubicBezTo>
                      <a:pt x="25594" y="114333"/>
                      <a:pt x="0" y="88739"/>
                      <a:pt x="0" y="57167"/>
                    </a:cubicBezTo>
                    <a:close/>
                  </a:path>
                </a:pathLst>
              </a:custGeom>
              <a:solidFill>
                <a:srgbClr val="B0B4DF"/>
              </a:solidFill>
              <a:ln w="13333" cap="flat">
                <a:solidFill>
                  <a:srgbClr val="101843"/>
                </a:solidFill>
                <a:miter/>
              </a:ln>
            </p:spPr>
            <p:txBody>
              <a:bodyPr/>
              <a:lstStyle/>
              <a:p>
                <a:endParaRPr lang="zh-CN" altLang="en-US"/>
              </a:p>
            </p:txBody>
          </p:sp>
          <p:sp>
            <p:nvSpPr>
              <p:cNvPr id="100" name="ConnectLine">
                <a:extLst>
                  <a:ext uri="{FF2B5EF4-FFF2-40B4-BE49-F238E27FC236}">
                    <a16:creationId xmlns:a16="http://schemas.microsoft.com/office/drawing/2014/main" id="{CC518FF1-02D8-5735-6968-EB651C480C1C}"/>
                  </a:ext>
                </a:extLst>
              </p:cNvPr>
              <p:cNvSpPr/>
              <p:nvPr/>
            </p:nvSpPr>
            <p:spPr>
              <a:xfrm>
                <a:off x="1586343" y="2769598"/>
                <a:ext cx="152114" cy="278746"/>
              </a:xfrm>
              <a:custGeom>
                <a:avLst/>
                <a:gdLst/>
                <a:ahLst/>
                <a:cxnLst/>
                <a:rect l="l" t="t" r="r" b="b"/>
                <a:pathLst>
                  <a:path w="152114" h="278746" fill="none">
                    <a:moveTo>
                      <a:pt x="152114" y="0"/>
                    </a:moveTo>
                    <a:lnTo>
                      <a:pt x="0" y="278746"/>
                    </a:lnTo>
                  </a:path>
                </a:pathLst>
              </a:custGeom>
              <a:noFill/>
              <a:ln w="13333" cap="flat">
                <a:solidFill>
                  <a:srgbClr val="191919"/>
                </a:solidFill>
                <a:miter/>
              </a:ln>
            </p:spPr>
            <p:txBody>
              <a:bodyPr/>
              <a:lstStyle/>
              <a:p>
                <a:endParaRPr lang="zh-CN" altLang="en-US"/>
              </a:p>
            </p:txBody>
          </p:sp>
          <p:sp>
            <p:nvSpPr>
              <p:cNvPr id="101" name="ConnectLine">
                <a:extLst>
                  <a:ext uri="{FF2B5EF4-FFF2-40B4-BE49-F238E27FC236}">
                    <a16:creationId xmlns:a16="http://schemas.microsoft.com/office/drawing/2014/main" id="{0BA98DAF-591A-D2EB-62E2-269E482DB960}"/>
                  </a:ext>
                </a:extLst>
              </p:cNvPr>
              <p:cNvSpPr/>
              <p:nvPr/>
            </p:nvSpPr>
            <p:spPr>
              <a:xfrm>
                <a:off x="1608117" y="2357900"/>
                <a:ext cx="112827" cy="37122"/>
              </a:xfrm>
              <a:custGeom>
                <a:avLst/>
                <a:gdLst/>
                <a:ahLst/>
                <a:cxnLst/>
                <a:rect l="l" t="t" r="r" b="b"/>
                <a:pathLst>
                  <a:path w="112827" h="37122" fill="none">
                    <a:moveTo>
                      <a:pt x="112827" y="37122"/>
                    </a:moveTo>
                    <a:lnTo>
                      <a:pt x="0" y="0"/>
                    </a:lnTo>
                  </a:path>
                </a:pathLst>
              </a:custGeom>
              <a:noFill/>
              <a:ln w="13333" cap="flat">
                <a:solidFill>
                  <a:srgbClr val="191919"/>
                </a:solidFill>
                <a:miter/>
              </a:ln>
            </p:spPr>
            <p:txBody>
              <a:bodyPr/>
              <a:lstStyle/>
              <a:p>
                <a:endParaRPr lang="zh-CN" altLang="en-US"/>
              </a:p>
            </p:txBody>
          </p:sp>
          <p:sp>
            <p:nvSpPr>
              <p:cNvPr id="102" name="ConnectLine">
                <a:extLst>
                  <a:ext uri="{FF2B5EF4-FFF2-40B4-BE49-F238E27FC236}">
                    <a16:creationId xmlns:a16="http://schemas.microsoft.com/office/drawing/2014/main" id="{B8FEF487-EB57-6615-B273-E943496773B5}"/>
                  </a:ext>
                </a:extLst>
              </p:cNvPr>
              <p:cNvSpPr/>
              <p:nvPr/>
            </p:nvSpPr>
            <p:spPr>
              <a:xfrm>
                <a:off x="1778111" y="2452189"/>
                <a:ext cx="10000" cy="219065"/>
              </a:xfrm>
              <a:custGeom>
                <a:avLst/>
                <a:gdLst/>
                <a:ahLst/>
                <a:cxnLst/>
                <a:rect l="l" t="t" r="r" b="b"/>
                <a:pathLst>
                  <a:path w="10000" h="219065" fill="none">
                    <a:moveTo>
                      <a:pt x="0" y="0"/>
                    </a:moveTo>
                    <a:lnTo>
                      <a:pt x="0" y="219065"/>
                    </a:lnTo>
                  </a:path>
                </a:pathLst>
              </a:custGeom>
              <a:noFill/>
              <a:ln w="13333" cap="flat">
                <a:solidFill>
                  <a:srgbClr val="FF0000"/>
                </a:solidFill>
                <a:miter/>
              </a:ln>
            </p:spPr>
            <p:txBody>
              <a:bodyPr/>
              <a:lstStyle/>
              <a:p>
                <a:endParaRPr lang="zh-CN" altLang="en-US"/>
              </a:p>
            </p:txBody>
          </p:sp>
          <p:sp>
            <p:nvSpPr>
              <p:cNvPr id="103" name="ConnectLine">
                <a:extLst>
                  <a:ext uri="{FF2B5EF4-FFF2-40B4-BE49-F238E27FC236}">
                    <a16:creationId xmlns:a16="http://schemas.microsoft.com/office/drawing/2014/main" id="{D6441ACD-0ECF-BCE2-3DDC-8D3C2F465421}"/>
                  </a:ext>
                </a:extLst>
              </p:cNvPr>
              <p:cNvSpPr/>
              <p:nvPr/>
            </p:nvSpPr>
            <p:spPr>
              <a:xfrm>
                <a:off x="1608117" y="2751540"/>
                <a:ext cx="390465" cy="341700"/>
              </a:xfrm>
              <a:custGeom>
                <a:avLst/>
                <a:gdLst/>
                <a:ahLst/>
                <a:cxnLst/>
                <a:rect l="l" t="t" r="r" b="b"/>
                <a:pathLst>
                  <a:path w="390465" h="341700" fill="none">
                    <a:moveTo>
                      <a:pt x="0" y="341700"/>
                    </a:moveTo>
                    <a:lnTo>
                      <a:pt x="390465" y="0"/>
                    </a:lnTo>
                  </a:path>
                </a:pathLst>
              </a:custGeom>
              <a:noFill/>
              <a:ln w="13333" cap="flat">
                <a:solidFill>
                  <a:srgbClr val="3D6DE0"/>
                </a:solidFill>
                <a:miter/>
              </a:ln>
            </p:spPr>
            <p:txBody>
              <a:bodyPr/>
              <a:lstStyle/>
              <a:p>
                <a:endParaRPr lang="zh-CN" altLang="en-US"/>
              </a:p>
            </p:txBody>
          </p:sp>
          <p:sp>
            <p:nvSpPr>
              <p:cNvPr id="104" name="ConnectLine">
                <a:extLst>
                  <a:ext uri="{FF2B5EF4-FFF2-40B4-BE49-F238E27FC236}">
                    <a16:creationId xmlns:a16="http://schemas.microsoft.com/office/drawing/2014/main" id="{080EC30A-8C94-2DF8-0D8E-D49D5C782EFB}"/>
                  </a:ext>
                </a:extLst>
              </p:cNvPr>
              <p:cNvSpPr/>
              <p:nvPr/>
            </p:nvSpPr>
            <p:spPr>
              <a:xfrm>
                <a:off x="1599512" y="2388078"/>
                <a:ext cx="401659" cy="312092"/>
              </a:xfrm>
              <a:custGeom>
                <a:avLst/>
                <a:gdLst/>
                <a:ahLst/>
                <a:cxnLst/>
                <a:rect l="l" t="t" r="r" b="b"/>
                <a:pathLst>
                  <a:path w="401659" h="312092" fill="none">
                    <a:moveTo>
                      <a:pt x="0" y="0"/>
                    </a:moveTo>
                    <a:lnTo>
                      <a:pt x="401659" y="312092"/>
                    </a:lnTo>
                  </a:path>
                </a:pathLst>
              </a:custGeom>
              <a:noFill/>
              <a:ln w="13333" cap="flat">
                <a:solidFill>
                  <a:srgbClr val="191919"/>
                </a:solidFill>
                <a:miter/>
              </a:ln>
            </p:spPr>
            <p:txBody>
              <a:bodyPr/>
              <a:lstStyle/>
              <a:p>
                <a:endParaRPr lang="zh-CN" altLang="en-US"/>
              </a:p>
            </p:txBody>
          </p:sp>
        </p:grpSp>
      </p:grpSp>
      <p:grpSp>
        <p:nvGrpSpPr>
          <p:cNvPr id="239" name="组合 238">
            <a:extLst>
              <a:ext uri="{FF2B5EF4-FFF2-40B4-BE49-F238E27FC236}">
                <a16:creationId xmlns:a16="http://schemas.microsoft.com/office/drawing/2014/main" id="{2478A962-6E90-646A-D2DA-B3349E52D19A}"/>
              </a:ext>
            </a:extLst>
          </p:cNvPr>
          <p:cNvGrpSpPr/>
          <p:nvPr/>
        </p:nvGrpSpPr>
        <p:grpSpPr>
          <a:xfrm>
            <a:off x="2177547" y="2058896"/>
            <a:ext cx="2114550" cy="1679020"/>
            <a:chOff x="776916" y="2009078"/>
            <a:chExt cx="2114550" cy="1749217"/>
          </a:xfrm>
        </p:grpSpPr>
        <p:pic>
          <p:nvPicPr>
            <p:cNvPr id="7" name="图片 6">
              <a:extLst>
                <a:ext uri="{FF2B5EF4-FFF2-40B4-BE49-F238E27FC236}">
                  <a16:creationId xmlns:a16="http://schemas.microsoft.com/office/drawing/2014/main" id="{DE37C019-E085-FAC4-8A69-506EF5E13130}"/>
                </a:ext>
              </a:extLst>
            </p:cNvPr>
            <p:cNvPicPr>
              <a:picLocks noChangeAspect="1"/>
            </p:cNvPicPr>
            <p:nvPr/>
          </p:nvPicPr>
          <p:blipFill rotWithShape="1">
            <a:blip r:embed="rId5"/>
            <a:srcRect l="19881" t="6928" r="27890" b="522"/>
            <a:stretch/>
          </p:blipFill>
          <p:spPr>
            <a:xfrm>
              <a:off x="1022620" y="2009078"/>
              <a:ext cx="1634865" cy="1346200"/>
            </a:xfrm>
            <a:prstGeom prst="rect">
              <a:avLst/>
            </a:prstGeom>
          </p:spPr>
        </p:pic>
        <p:sp>
          <p:nvSpPr>
            <p:cNvPr id="106" name="文本框 105">
              <a:extLst>
                <a:ext uri="{FF2B5EF4-FFF2-40B4-BE49-F238E27FC236}">
                  <a16:creationId xmlns:a16="http://schemas.microsoft.com/office/drawing/2014/main" id="{23554451-5EAD-CD2B-DEC5-F2538392BB6B}"/>
                </a:ext>
              </a:extLst>
            </p:cNvPr>
            <p:cNvSpPr txBox="1"/>
            <p:nvPr/>
          </p:nvSpPr>
          <p:spPr>
            <a:xfrm>
              <a:off x="776916" y="3373522"/>
              <a:ext cx="2114550" cy="384773"/>
            </a:xfrm>
            <a:prstGeom prst="rect">
              <a:avLst/>
            </a:prstGeom>
            <a:noFill/>
          </p:spPr>
          <p:txBody>
            <a:bodyPr wrap="square">
              <a:spAutoFit/>
            </a:bodyPr>
            <a:lstStyle/>
            <a:p>
              <a:pPr algn="ctr"/>
              <a:r>
                <a:rPr kumimoji="1" lang="zh-CN" altLang="en-US" b="1" dirty="0">
                  <a:solidFill>
                    <a:prstClr val="black"/>
                  </a:solidFill>
                  <a:latin typeface="微软雅黑" panose="020B0503020204020204" pitchFamily="34" charset="-122"/>
                  <a:ea typeface="微软雅黑" panose="020B0503020204020204" pitchFamily="34" charset="-122"/>
                </a:rPr>
                <a:t>工业互联网产线</a:t>
              </a:r>
              <a:endParaRPr lang="zh-CN" altLang="en-US" b="1" dirty="0"/>
            </a:p>
          </p:txBody>
        </p:sp>
      </p:grpSp>
      <p:grpSp>
        <p:nvGrpSpPr>
          <p:cNvPr id="107" name="组合 106">
            <a:extLst>
              <a:ext uri="{FF2B5EF4-FFF2-40B4-BE49-F238E27FC236}">
                <a16:creationId xmlns:a16="http://schemas.microsoft.com/office/drawing/2014/main" id="{52F03DF5-B746-F53F-960B-4D5ABCFA7BB3}"/>
              </a:ext>
            </a:extLst>
          </p:cNvPr>
          <p:cNvGrpSpPr/>
          <p:nvPr/>
        </p:nvGrpSpPr>
        <p:grpSpPr>
          <a:xfrm>
            <a:off x="1823557" y="3776438"/>
            <a:ext cx="9439382" cy="805328"/>
            <a:chOff x="351265" y="1596368"/>
            <a:chExt cx="9439382" cy="805328"/>
          </a:xfrm>
        </p:grpSpPr>
        <p:grpSp>
          <p:nvGrpSpPr>
            <p:cNvPr id="108" name="组合 107">
              <a:extLst>
                <a:ext uri="{FF2B5EF4-FFF2-40B4-BE49-F238E27FC236}">
                  <a16:creationId xmlns:a16="http://schemas.microsoft.com/office/drawing/2014/main" id="{86066BD1-7769-4E30-EB34-DCC0F0F725AC}"/>
                </a:ext>
              </a:extLst>
            </p:cNvPr>
            <p:cNvGrpSpPr/>
            <p:nvPr/>
          </p:nvGrpSpPr>
          <p:grpSpPr>
            <a:xfrm>
              <a:off x="1475168" y="1596368"/>
              <a:ext cx="8315479" cy="805328"/>
              <a:chOff x="1475168" y="1596368"/>
              <a:chExt cx="8315479" cy="805328"/>
            </a:xfrm>
          </p:grpSpPr>
          <p:grpSp>
            <p:nvGrpSpPr>
              <p:cNvPr id="112" name="组合 111">
                <a:extLst>
                  <a:ext uri="{FF2B5EF4-FFF2-40B4-BE49-F238E27FC236}">
                    <a16:creationId xmlns:a16="http://schemas.microsoft.com/office/drawing/2014/main" id="{211DB974-5AC1-6CF4-7423-344670FE529A}"/>
                  </a:ext>
                </a:extLst>
              </p:cNvPr>
              <p:cNvGrpSpPr/>
              <p:nvPr/>
            </p:nvGrpSpPr>
            <p:grpSpPr>
              <a:xfrm>
                <a:off x="1475168" y="1596368"/>
                <a:ext cx="8315479" cy="400110"/>
                <a:chOff x="467542" y="1384734"/>
                <a:chExt cx="8315479" cy="400110"/>
              </a:xfrm>
            </p:grpSpPr>
            <p:sp>
              <p:nvSpPr>
                <p:cNvPr id="118" name="矩形 117">
                  <a:extLst>
                    <a:ext uri="{FF2B5EF4-FFF2-40B4-BE49-F238E27FC236}">
                      <a16:creationId xmlns:a16="http://schemas.microsoft.com/office/drawing/2014/main" id="{B60B1C41-64A4-FD54-147E-1B817621023E}"/>
                    </a:ext>
                  </a:extLst>
                </p:cNvPr>
                <p:cNvSpPr/>
                <p:nvPr/>
              </p:nvSpPr>
              <p:spPr>
                <a:xfrm>
                  <a:off x="633549" y="1384734"/>
                  <a:ext cx="8149472" cy="400110"/>
                </a:xfrm>
                <a:prstGeom prst="rect">
                  <a:avLst/>
                </a:prstGeom>
              </p:spPr>
              <p:txBody>
                <a:bodyPr wrap="square">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 </a:t>
                  </a:r>
                  <a:r>
                    <a:rPr lang="en-US" altLang="zh-CN" sz="2000" b="1" dirty="0">
                      <a:solidFill>
                        <a:srgbClr val="000099"/>
                      </a:solidFill>
                      <a:latin typeface="微软雅黑" panose="020B0503020204020204" pitchFamily="34" charset="-122"/>
                      <a:ea typeface="微软雅黑" panose="020B0503020204020204" pitchFamily="34" charset="-122"/>
                    </a:rPr>
                    <a:t>PageRank</a:t>
                  </a:r>
                  <a:r>
                    <a:rPr lang="zh-CN" altLang="en-US" sz="2000" b="1" dirty="0">
                      <a:solidFill>
                        <a:srgbClr val="000099"/>
                      </a:solidFill>
                      <a:latin typeface="微软雅黑" panose="020B0503020204020204" pitchFamily="34" charset="-122"/>
                      <a:ea typeface="微软雅黑" panose="020B0503020204020204" pitchFamily="34" charset="-122"/>
                    </a:rPr>
                    <a:t>矩阵树故障传播分析方法</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grpSp>
              <p:nvGrpSpPr>
                <p:cNvPr id="119" name="组合 118">
                  <a:extLst>
                    <a:ext uri="{FF2B5EF4-FFF2-40B4-BE49-F238E27FC236}">
                      <a16:creationId xmlns:a16="http://schemas.microsoft.com/office/drawing/2014/main" id="{639B78CF-B53F-5B23-4AAF-C54580EF237C}"/>
                    </a:ext>
                  </a:extLst>
                </p:cNvPr>
                <p:cNvGrpSpPr>
                  <a:grpSpLocks noChangeAspect="1"/>
                </p:cNvGrpSpPr>
                <p:nvPr/>
              </p:nvGrpSpPr>
              <p:grpSpPr>
                <a:xfrm>
                  <a:off x="467542" y="1493585"/>
                  <a:ext cx="223143" cy="216000"/>
                  <a:chOff x="399602" y="2619266"/>
                  <a:chExt cx="334713" cy="324000"/>
                </a:xfrm>
              </p:grpSpPr>
              <p:sp>
                <p:nvSpPr>
                  <p:cNvPr id="120" name="椭圆 119">
                    <a:extLst>
                      <a:ext uri="{FF2B5EF4-FFF2-40B4-BE49-F238E27FC236}">
                        <a16:creationId xmlns:a16="http://schemas.microsoft.com/office/drawing/2014/main" id="{4843643F-6743-07CB-757D-5D60DB259331}"/>
                      </a:ext>
                    </a:extLst>
                  </p:cNvPr>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121" name="右箭头 315">
                    <a:extLst>
                      <a:ext uri="{FF2B5EF4-FFF2-40B4-BE49-F238E27FC236}">
                        <a16:creationId xmlns:a16="http://schemas.microsoft.com/office/drawing/2014/main" id="{BDF7C5B6-8E5C-8B90-D9EB-3AA666909C76}"/>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nvGrpSpPr>
              <p:cNvPr id="113" name="组合 112">
                <a:extLst>
                  <a:ext uri="{FF2B5EF4-FFF2-40B4-BE49-F238E27FC236}">
                    <a16:creationId xmlns:a16="http://schemas.microsoft.com/office/drawing/2014/main" id="{4842B9A0-85D0-52C0-8A26-24FDB854990A}"/>
                  </a:ext>
                </a:extLst>
              </p:cNvPr>
              <p:cNvGrpSpPr/>
              <p:nvPr/>
            </p:nvGrpSpPr>
            <p:grpSpPr>
              <a:xfrm>
                <a:off x="1475168" y="2001586"/>
                <a:ext cx="8045611" cy="400110"/>
                <a:chOff x="467542" y="1783933"/>
                <a:chExt cx="8045611" cy="400110"/>
              </a:xfrm>
            </p:grpSpPr>
            <p:sp>
              <p:nvSpPr>
                <p:cNvPr id="114" name="矩形 113">
                  <a:extLst>
                    <a:ext uri="{FF2B5EF4-FFF2-40B4-BE49-F238E27FC236}">
                      <a16:creationId xmlns:a16="http://schemas.microsoft.com/office/drawing/2014/main" id="{8E68AD17-96F5-3361-2FFE-2DFE885567FD}"/>
                    </a:ext>
                  </a:extLst>
                </p:cNvPr>
                <p:cNvSpPr/>
                <p:nvPr/>
              </p:nvSpPr>
              <p:spPr>
                <a:xfrm>
                  <a:off x="633550" y="1783933"/>
                  <a:ext cx="7879603" cy="400110"/>
                </a:xfrm>
                <a:prstGeom prst="rect">
                  <a:avLst/>
                </a:prstGeom>
              </p:spPr>
              <p:txBody>
                <a:bodyPr wrap="square">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 霍克斯点过程的时序图神经网络故障预测模型</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grpSp>
              <p:nvGrpSpPr>
                <p:cNvPr id="115" name="组合 114">
                  <a:extLst>
                    <a:ext uri="{FF2B5EF4-FFF2-40B4-BE49-F238E27FC236}">
                      <a16:creationId xmlns:a16="http://schemas.microsoft.com/office/drawing/2014/main" id="{C7647F8D-5C11-D53D-4D0A-01F0C3830E14}"/>
                    </a:ext>
                  </a:extLst>
                </p:cNvPr>
                <p:cNvGrpSpPr>
                  <a:grpSpLocks noChangeAspect="1"/>
                </p:cNvGrpSpPr>
                <p:nvPr/>
              </p:nvGrpSpPr>
              <p:grpSpPr>
                <a:xfrm>
                  <a:off x="467542" y="1891564"/>
                  <a:ext cx="223143" cy="216000"/>
                  <a:chOff x="399602" y="2659022"/>
                  <a:chExt cx="334713" cy="324000"/>
                </a:xfrm>
              </p:grpSpPr>
              <p:sp>
                <p:nvSpPr>
                  <p:cNvPr id="116" name="椭圆 115">
                    <a:extLst>
                      <a:ext uri="{FF2B5EF4-FFF2-40B4-BE49-F238E27FC236}">
                        <a16:creationId xmlns:a16="http://schemas.microsoft.com/office/drawing/2014/main" id="{63B5366B-A988-F3FD-5D2B-1DEED2317261}"/>
                      </a:ext>
                    </a:extLst>
                  </p:cNvPr>
                  <p:cNvSpPr/>
                  <p:nvPr/>
                </p:nvSpPr>
                <p:spPr>
                  <a:xfrm>
                    <a:off x="410315" y="2659022"/>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117" name="右箭头 311">
                    <a:extLst>
                      <a:ext uri="{FF2B5EF4-FFF2-40B4-BE49-F238E27FC236}">
                        <a16:creationId xmlns:a16="http://schemas.microsoft.com/office/drawing/2014/main" id="{76EAEBE3-6CE9-FB4D-A94C-4FAB837D952C}"/>
                      </a:ext>
                    </a:extLst>
                  </p:cNvPr>
                  <p:cNvSpPr/>
                  <p:nvPr/>
                </p:nvSpPr>
                <p:spPr>
                  <a:xfrm>
                    <a:off x="399602" y="2737646"/>
                    <a:ext cx="324002"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grpSp>
          <p:nvGrpSpPr>
            <p:cNvPr id="109" name="组合 108">
              <a:extLst>
                <a:ext uri="{FF2B5EF4-FFF2-40B4-BE49-F238E27FC236}">
                  <a16:creationId xmlns:a16="http://schemas.microsoft.com/office/drawing/2014/main" id="{FBDD3038-0D02-2DB9-B22D-4D7B78B48D62}"/>
                </a:ext>
              </a:extLst>
            </p:cNvPr>
            <p:cNvGrpSpPr/>
            <p:nvPr/>
          </p:nvGrpSpPr>
          <p:grpSpPr>
            <a:xfrm>
              <a:off x="351265" y="1759433"/>
              <a:ext cx="1013374" cy="461665"/>
              <a:chOff x="351265" y="1583390"/>
              <a:chExt cx="1013374" cy="461665"/>
            </a:xfrm>
          </p:grpSpPr>
          <p:sp>
            <p:nvSpPr>
              <p:cNvPr id="110" name="矩形: 圆角 19">
                <a:extLst>
                  <a:ext uri="{FF2B5EF4-FFF2-40B4-BE49-F238E27FC236}">
                    <a16:creationId xmlns:a16="http://schemas.microsoft.com/office/drawing/2014/main" id="{9FBB2ECE-8576-2E31-02BB-E13570C8F0E7}"/>
                  </a:ext>
                </a:extLst>
              </p:cNvPr>
              <p:cNvSpPr/>
              <p:nvPr/>
            </p:nvSpPr>
            <p:spPr>
              <a:xfrm>
                <a:off x="351265" y="1635197"/>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111" name="矩形 110">
                <a:extLst>
                  <a:ext uri="{FF2B5EF4-FFF2-40B4-BE49-F238E27FC236}">
                    <a16:creationId xmlns:a16="http://schemas.microsoft.com/office/drawing/2014/main" id="{4F4139D2-B764-A027-B0F6-A0CEBB3FD47B}"/>
                  </a:ext>
                </a:extLst>
              </p:cNvPr>
              <p:cNvSpPr/>
              <p:nvPr/>
            </p:nvSpPr>
            <p:spPr>
              <a:xfrm>
                <a:off x="404267" y="1583390"/>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贡献</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grpSp>
      </p:grpSp>
      <p:sp>
        <p:nvSpPr>
          <p:cNvPr id="122" name="文本框 121">
            <a:extLst>
              <a:ext uri="{FF2B5EF4-FFF2-40B4-BE49-F238E27FC236}">
                <a16:creationId xmlns:a16="http://schemas.microsoft.com/office/drawing/2014/main" id="{2AAD61AF-5FF8-EBC9-DAD9-7FDCBECD74CA}"/>
              </a:ext>
            </a:extLst>
          </p:cNvPr>
          <p:cNvSpPr txBox="1"/>
          <p:nvPr/>
        </p:nvSpPr>
        <p:spPr>
          <a:xfrm>
            <a:off x="2106719" y="5709708"/>
            <a:ext cx="3650453" cy="984885"/>
          </a:xfrm>
          <a:prstGeom prst="rect">
            <a:avLst/>
          </a:prstGeom>
          <a:noFill/>
        </p:spPr>
        <p:txBody>
          <a:bodyPr wrap="square" rtlCol="0">
            <a:spAutoFit/>
          </a:bodyPr>
          <a:lstStyle/>
          <a:p>
            <a:pPr algn="ctr"/>
            <a:endParaRPr lang="en-US" altLang="zh-CN" sz="2000" dirty="0">
              <a:latin typeface="Times New Roman" panose="02020603050405020304" pitchFamily="18" charset="0"/>
              <a:ea typeface="微软雅黑" panose="020B0503020204020204" pitchFamily="34" charset="-122"/>
            </a:endParaRPr>
          </a:p>
          <a:p>
            <a:pPr algn="ctr"/>
            <a:r>
              <a:rPr lang="en-US" altLang="zh-CN" dirty="0">
                <a:latin typeface="Times New Roman" panose="02020603050405020304" pitchFamily="18" charset="0"/>
                <a:ea typeface="微软雅黑" panose="020B0503020204020204" pitchFamily="34" charset="-122"/>
              </a:rPr>
              <a:t>PageRank</a:t>
            </a:r>
            <a:r>
              <a:rPr lang="zh-CN" altLang="en-US" dirty="0">
                <a:latin typeface="Times New Roman" panose="02020603050405020304" pitchFamily="18" charset="0"/>
                <a:ea typeface="微软雅黑" panose="020B0503020204020204" pitchFamily="34" charset="-122"/>
              </a:rPr>
              <a:t>矩阵树传播</a:t>
            </a:r>
          </a:p>
          <a:p>
            <a:pPr algn="ctr"/>
            <a:r>
              <a:rPr lang="zh-CN" altLang="en-US" sz="2000" b="1" dirty="0">
                <a:solidFill>
                  <a:srgbClr val="000099"/>
                </a:solidFill>
                <a:latin typeface="微软雅黑" panose="020B0503020204020204" pitchFamily="34" charset="-122"/>
                <a:ea typeface="微软雅黑" panose="020B0503020204020204" pitchFamily="34" charset="-122"/>
              </a:rPr>
              <a:t>渐近高效分析</a:t>
            </a:r>
            <a:endParaRPr lang="en-US" altLang="zh-CN" sz="2000" b="1" dirty="0">
              <a:solidFill>
                <a:srgbClr val="000099"/>
              </a:solidFill>
              <a:latin typeface="微软雅黑" panose="020B0503020204020204" pitchFamily="34" charset="-122"/>
              <a:ea typeface="微软雅黑" panose="020B0503020204020204" pitchFamily="34" charset="-122"/>
            </a:endParaRPr>
          </a:p>
        </p:txBody>
      </p:sp>
      <p:pic>
        <p:nvPicPr>
          <p:cNvPr id="123" name="图片 122">
            <a:extLst>
              <a:ext uri="{FF2B5EF4-FFF2-40B4-BE49-F238E27FC236}">
                <a16:creationId xmlns:a16="http://schemas.microsoft.com/office/drawing/2014/main" id="{BDA1F971-E919-9734-0F53-E675AF953739}"/>
              </a:ext>
            </a:extLst>
          </p:cNvPr>
          <p:cNvPicPr>
            <a:picLocks noChangeAspect="1"/>
          </p:cNvPicPr>
          <p:nvPr/>
        </p:nvPicPr>
        <p:blipFill>
          <a:blip r:embed="rId6"/>
          <a:stretch>
            <a:fillRect/>
          </a:stretch>
        </p:blipFill>
        <p:spPr>
          <a:xfrm>
            <a:off x="1892210" y="4600038"/>
            <a:ext cx="2451661" cy="1396984"/>
          </a:xfrm>
          <a:prstGeom prst="rect">
            <a:avLst/>
          </a:prstGeom>
        </p:spPr>
      </p:pic>
      <p:sp>
        <p:nvSpPr>
          <p:cNvPr id="124" name="文本框 123">
            <a:extLst>
              <a:ext uri="{FF2B5EF4-FFF2-40B4-BE49-F238E27FC236}">
                <a16:creationId xmlns:a16="http://schemas.microsoft.com/office/drawing/2014/main" id="{3693DA2B-AD3D-C2B7-1DC9-3578B09A51F4}"/>
              </a:ext>
            </a:extLst>
          </p:cNvPr>
          <p:cNvSpPr txBox="1"/>
          <p:nvPr/>
        </p:nvSpPr>
        <p:spPr>
          <a:xfrm>
            <a:off x="7162158" y="6022774"/>
            <a:ext cx="2334445" cy="677108"/>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时序图神经网络</a:t>
            </a:r>
            <a:endParaRPr lang="en-US" altLang="zh-CN" dirty="0">
              <a:latin typeface="微软雅黑" panose="020B0503020204020204" pitchFamily="34" charset="-122"/>
              <a:ea typeface="微软雅黑" panose="020B0503020204020204" pitchFamily="34" charset="-122"/>
            </a:endParaRPr>
          </a:p>
          <a:p>
            <a:pPr algn="ctr"/>
            <a:r>
              <a:rPr lang="zh-CN" altLang="en-US" sz="2000" b="1" dirty="0">
                <a:solidFill>
                  <a:srgbClr val="000099"/>
                </a:solidFill>
                <a:latin typeface="微软雅黑" panose="020B0503020204020204" pitchFamily="34" charset="-122"/>
                <a:ea typeface="微软雅黑" panose="020B0503020204020204" pitchFamily="34" charset="-122"/>
              </a:rPr>
              <a:t>持续精准预测</a:t>
            </a:r>
            <a:endParaRPr lang="en-US" altLang="zh-CN" sz="2000" b="1" dirty="0">
              <a:solidFill>
                <a:srgbClr val="000099"/>
              </a:solidFill>
              <a:latin typeface="微软雅黑" panose="020B0503020204020204" pitchFamily="34" charset="-122"/>
              <a:ea typeface="微软雅黑" panose="020B0503020204020204" pitchFamily="34" charset="-122"/>
            </a:endParaRPr>
          </a:p>
        </p:txBody>
      </p:sp>
      <p:grpSp>
        <p:nvGrpSpPr>
          <p:cNvPr id="5" name="Example of RSFs">
            <a:extLst>
              <a:ext uri="{FF2B5EF4-FFF2-40B4-BE49-F238E27FC236}">
                <a16:creationId xmlns:a16="http://schemas.microsoft.com/office/drawing/2014/main" id="{D7FE0B64-3EE1-57CA-12F2-B8CD30C95E84}"/>
              </a:ext>
            </a:extLst>
          </p:cNvPr>
          <p:cNvGrpSpPr/>
          <p:nvPr/>
        </p:nvGrpSpPr>
        <p:grpSpPr>
          <a:xfrm>
            <a:off x="4316500" y="4780637"/>
            <a:ext cx="1587263" cy="1318316"/>
            <a:chOff x="4122575" y="1208013"/>
            <a:chExt cx="4159408" cy="2083152"/>
          </a:xfrm>
        </p:grpSpPr>
        <p:grpSp>
          <p:nvGrpSpPr>
            <p:cNvPr id="8" name="RSF6">
              <a:extLst>
                <a:ext uri="{FF2B5EF4-FFF2-40B4-BE49-F238E27FC236}">
                  <a16:creationId xmlns:a16="http://schemas.microsoft.com/office/drawing/2014/main" id="{153D9182-EC11-DE16-63DB-9BD321CCC519}"/>
                </a:ext>
              </a:extLst>
            </p:cNvPr>
            <p:cNvGrpSpPr/>
            <p:nvPr/>
          </p:nvGrpSpPr>
          <p:grpSpPr>
            <a:xfrm>
              <a:off x="4122575" y="1208013"/>
              <a:ext cx="898850" cy="908173"/>
              <a:chOff x="1052910" y="976990"/>
              <a:chExt cx="2840280" cy="2951624"/>
            </a:xfrm>
          </p:grpSpPr>
          <p:cxnSp>
            <p:nvCxnSpPr>
              <p:cNvPr id="214" name="1-4">
                <a:extLst>
                  <a:ext uri="{FF2B5EF4-FFF2-40B4-BE49-F238E27FC236}">
                    <a16:creationId xmlns:a16="http://schemas.microsoft.com/office/drawing/2014/main" id="{F84595A3-ADEF-21B0-FC00-B72CD8A8B7E1}"/>
                  </a:ext>
                </a:extLst>
              </p:cNvPr>
              <p:cNvCxnSpPr>
                <a:stCxn id="220" idx="5"/>
                <a:endCxn id="221" idx="1"/>
              </p:cNvCxnSpPr>
              <p:nvPr/>
            </p:nvCxnSpPr>
            <p:spPr>
              <a:xfrm flipV="1">
                <a:off x="1298733" y="2221180"/>
                <a:ext cx="364086" cy="98248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15" name="2-3">
                <a:extLst>
                  <a:ext uri="{FF2B5EF4-FFF2-40B4-BE49-F238E27FC236}">
                    <a16:creationId xmlns:a16="http://schemas.microsoft.com/office/drawing/2014/main" id="{EF0E4FDC-8187-C435-46EA-DA9D0574629C}"/>
                  </a:ext>
                </a:extLst>
              </p:cNvPr>
              <p:cNvCxnSpPr>
                <a:stCxn id="219" idx="5"/>
                <a:endCxn id="222" idx="1"/>
              </p:cNvCxnSpPr>
              <p:nvPr/>
            </p:nvCxnSpPr>
            <p:spPr>
              <a:xfrm flipV="1">
                <a:off x="1789428" y="1673546"/>
                <a:ext cx="400934" cy="10108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16" name="3-5">
                <a:extLst>
                  <a:ext uri="{FF2B5EF4-FFF2-40B4-BE49-F238E27FC236}">
                    <a16:creationId xmlns:a16="http://schemas.microsoft.com/office/drawing/2014/main" id="{BD248100-6B46-0729-2A27-BC4C84340296}"/>
                  </a:ext>
                </a:extLst>
              </p:cNvPr>
              <p:cNvCxnSpPr>
                <a:stCxn id="222" idx="7"/>
                <a:endCxn id="224" idx="2"/>
              </p:cNvCxnSpPr>
              <p:nvPr/>
            </p:nvCxnSpPr>
            <p:spPr>
              <a:xfrm>
                <a:off x="2394004" y="1673546"/>
                <a:ext cx="613304" cy="49060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17" name="5-7">
                <a:extLst>
                  <a:ext uri="{FF2B5EF4-FFF2-40B4-BE49-F238E27FC236}">
                    <a16:creationId xmlns:a16="http://schemas.microsoft.com/office/drawing/2014/main" id="{5088BACB-387D-0FB5-4075-592598DA6F2F}"/>
                  </a:ext>
                </a:extLst>
              </p:cNvPr>
              <p:cNvCxnSpPr>
                <a:stCxn id="224" idx="5"/>
                <a:endCxn id="225" idx="1"/>
              </p:cNvCxnSpPr>
              <p:nvPr/>
            </p:nvCxnSpPr>
            <p:spPr>
              <a:xfrm flipV="1">
                <a:off x="3253132" y="1933184"/>
                <a:ext cx="394235" cy="9382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18" name="4-6">
                <a:extLst>
                  <a:ext uri="{FF2B5EF4-FFF2-40B4-BE49-F238E27FC236}">
                    <a16:creationId xmlns:a16="http://schemas.microsoft.com/office/drawing/2014/main" id="{886471E0-6AA1-25A9-DB7C-242F0626A789}"/>
                  </a:ext>
                </a:extLst>
              </p:cNvPr>
              <p:cNvCxnSpPr>
                <a:stCxn id="221" idx="6"/>
                <a:endCxn id="223" idx="2"/>
              </p:cNvCxnSpPr>
              <p:nvPr/>
            </p:nvCxnSpPr>
            <p:spPr>
              <a:xfrm flipV="1">
                <a:off x="1908642" y="2899310"/>
                <a:ext cx="867557" cy="291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219" name="node2">
                <a:extLst>
                  <a:ext uri="{FF2B5EF4-FFF2-40B4-BE49-F238E27FC236}">
                    <a16:creationId xmlns:a16="http://schemas.microsoft.com/office/drawing/2014/main" id="{3F9038CC-6DBB-7317-F9FA-8E2B03877966}"/>
                  </a:ext>
                </a:extLst>
              </p:cNvPr>
              <p:cNvSpPr/>
              <p:nvPr/>
            </p:nvSpPr>
            <p:spPr>
              <a:xfrm>
                <a:off x="1543605" y="976990"/>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0" name="node1">
                <a:extLst>
                  <a:ext uri="{FF2B5EF4-FFF2-40B4-BE49-F238E27FC236}">
                    <a16:creationId xmlns:a16="http://schemas.microsoft.com/office/drawing/2014/main" id="{4DB2D9F4-D660-577E-4981-1E50C1F2EC47}"/>
                  </a:ext>
                </a:extLst>
              </p:cNvPr>
              <p:cNvSpPr/>
              <p:nvPr/>
            </p:nvSpPr>
            <p:spPr>
              <a:xfrm>
                <a:off x="1052910" y="149623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1" name="node4">
                <a:extLst>
                  <a:ext uri="{FF2B5EF4-FFF2-40B4-BE49-F238E27FC236}">
                    <a16:creationId xmlns:a16="http://schemas.microsoft.com/office/drawing/2014/main" id="{FB905B9A-E7F1-F000-8D98-6762680C3EC9}"/>
                  </a:ext>
                </a:extLst>
              </p:cNvPr>
              <p:cNvSpPr/>
              <p:nvPr/>
            </p:nvSpPr>
            <p:spPr>
              <a:xfrm>
                <a:off x="1620638" y="1928233"/>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2" name="node3">
                <a:extLst>
                  <a:ext uri="{FF2B5EF4-FFF2-40B4-BE49-F238E27FC236}">
                    <a16:creationId xmlns:a16="http://schemas.microsoft.com/office/drawing/2014/main" id="{16B341B4-C84F-3463-4C32-74F094F80952}"/>
                  </a:ext>
                </a:extLst>
              </p:cNvPr>
              <p:cNvSpPr/>
              <p:nvPr/>
            </p:nvSpPr>
            <p:spPr>
              <a:xfrm>
                <a:off x="2148181" y="138060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3" name="node6">
                <a:extLst>
                  <a:ext uri="{FF2B5EF4-FFF2-40B4-BE49-F238E27FC236}">
                    <a16:creationId xmlns:a16="http://schemas.microsoft.com/office/drawing/2014/main" id="{35FCA9BB-0265-7515-76D4-85B3432FE25F}"/>
                  </a:ext>
                </a:extLst>
              </p:cNvPr>
              <p:cNvSpPr/>
              <p:nvPr/>
            </p:nvSpPr>
            <p:spPr>
              <a:xfrm>
                <a:off x="2776199" y="1899119"/>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4" name="node5">
                <a:extLst>
                  <a:ext uri="{FF2B5EF4-FFF2-40B4-BE49-F238E27FC236}">
                    <a16:creationId xmlns:a16="http://schemas.microsoft.com/office/drawing/2014/main" id="{BA0FB4AF-3671-8669-48A9-4F6F997053A3}"/>
                  </a:ext>
                </a:extLst>
              </p:cNvPr>
              <p:cNvSpPr/>
              <p:nvPr/>
            </p:nvSpPr>
            <p:spPr>
              <a:xfrm>
                <a:off x="3007308" y="116396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25" name="node7">
                <a:extLst>
                  <a:ext uri="{FF2B5EF4-FFF2-40B4-BE49-F238E27FC236}">
                    <a16:creationId xmlns:a16="http://schemas.microsoft.com/office/drawing/2014/main" id="{357608F5-2711-3199-40C4-8A7B6579CDA0}"/>
                  </a:ext>
                </a:extLst>
              </p:cNvPr>
              <p:cNvSpPr/>
              <p:nvPr/>
            </p:nvSpPr>
            <p:spPr>
              <a:xfrm>
                <a:off x="3605194" y="1640237"/>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9" name="RSF5">
              <a:extLst>
                <a:ext uri="{FF2B5EF4-FFF2-40B4-BE49-F238E27FC236}">
                  <a16:creationId xmlns:a16="http://schemas.microsoft.com/office/drawing/2014/main" id="{0788EACE-A403-DD64-BF95-28B9B7B19ADA}"/>
                </a:ext>
              </a:extLst>
            </p:cNvPr>
            <p:cNvGrpSpPr/>
            <p:nvPr/>
          </p:nvGrpSpPr>
          <p:grpSpPr>
            <a:xfrm>
              <a:off x="4138443" y="1767645"/>
              <a:ext cx="898850" cy="908173"/>
              <a:chOff x="1052910" y="976990"/>
              <a:chExt cx="2840280" cy="2951624"/>
            </a:xfrm>
          </p:grpSpPr>
          <p:cxnSp>
            <p:nvCxnSpPr>
              <p:cNvPr id="201" name="1-2">
                <a:extLst>
                  <a:ext uri="{FF2B5EF4-FFF2-40B4-BE49-F238E27FC236}">
                    <a16:creationId xmlns:a16="http://schemas.microsoft.com/office/drawing/2014/main" id="{621A3F68-4C1E-9260-2535-EE60FFBFF657}"/>
                  </a:ext>
                </a:extLst>
              </p:cNvPr>
              <p:cNvCxnSpPr>
                <a:stCxn id="207" idx="3"/>
                <a:endCxn id="208" idx="7"/>
              </p:cNvCxnSpPr>
              <p:nvPr/>
            </p:nvCxnSpPr>
            <p:spPr>
              <a:xfrm flipH="1" flipV="1">
                <a:off x="1298733" y="1789180"/>
                <a:ext cx="287052" cy="8952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02" name="2-3">
                <a:extLst>
                  <a:ext uri="{FF2B5EF4-FFF2-40B4-BE49-F238E27FC236}">
                    <a16:creationId xmlns:a16="http://schemas.microsoft.com/office/drawing/2014/main" id="{02EC7529-399C-EE27-7E54-4F9D4F551DD5}"/>
                  </a:ext>
                </a:extLst>
              </p:cNvPr>
              <p:cNvCxnSpPr>
                <a:stCxn id="207" idx="5"/>
                <a:endCxn id="210" idx="1"/>
              </p:cNvCxnSpPr>
              <p:nvPr/>
            </p:nvCxnSpPr>
            <p:spPr>
              <a:xfrm flipV="1">
                <a:off x="1789428" y="1673546"/>
                <a:ext cx="400934" cy="10108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03" name="3-4">
                <a:extLst>
                  <a:ext uri="{FF2B5EF4-FFF2-40B4-BE49-F238E27FC236}">
                    <a16:creationId xmlns:a16="http://schemas.microsoft.com/office/drawing/2014/main" id="{D1B1470F-86AE-6928-ADE6-AC7E31051C83}"/>
                  </a:ext>
                </a:extLst>
              </p:cNvPr>
              <p:cNvCxnSpPr>
                <a:stCxn id="210" idx="3"/>
                <a:endCxn id="209" idx="7"/>
              </p:cNvCxnSpPr>
              <p:nvPr/>
            </p:nvCxnSpPr>
            <p:spPr>
              <a:xfrm flipH="1" flipV="1">
                <a:off x="1866461" y="2221180"/>
                <a:ext cx="323900" cy="8668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04" name="5-7">
                <a:extLst>
                  <a:ext uri="{FF2B5EF4-FFF2-40B4-BE49-F238E27FC236}">
                    <a16:creationId xmlns:a16="http://schemas.microsoft.com/office/drawing/2014/main" id="{D954ED8D-90EC-D573-D10E-DE673A4C0A7A}"/>
                  </a:ext>
                </a:extLst>
              </p:cNvPr>
              <p:cNvCxnSpPr>
                <a:stCxn id="212" idx="5"/>
                <a:endCxn id="213" idx="1"/>
              </p:cNvCxnSpPr>
              <p:nvPr/>
            </p:nvCxnSpPr>
            <p:spPr>
              <a:xfrm flipV="1">
                <a:off x="3253132" y="1933184"/>
                <a:ext cx="394235" cy="9382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05" name="4-6">
                <a:extLst>
                  <a:ext uri="{FF2B5EF4-FFF2-40B4-BE49-F238E27FC236}">
                    <a16:creationId xmlns:a16="http://schemas.microsoft.com/office/drawing/2014/main" id="{0C591FA0-3475-B363-EFEB-C60F2D35FA2E}"/>
                  </a:ext>
                </a:extLst>
              </p:cNvPr>
              <p:cNvCxnSpPr>
                <a:stCxn id="209" idx="6"/>
                <a:endCxn id="211" idx="2"/>
              </p:cNvCxnSpPr>
              <p:nvPr/>
            </p:nvCxnSpPr>
            <p:spPr>
              <a:xfrm flipV="1">
                <a:off x="1908642" y="2899310"/>
                <a:ext cx="867557" cy="291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06" name="6-7">
                <a:extLst>
                  <a:ext uri="{FF2B5EF4-FFF2-40B4-BE49-F238E27FC236}">
                    <a16:creationId xmlns:a16="http://schemas.microsoft.com/office/drawing/2014/main" id="{CF151BD0-CB97-2EFD-BA8E-F4F50C4DA9BF}"/>
                  </a:ext>
                </a:extLst>
              </p:cNvPr>
              <p:cNvCxnSpPr>
                <a:stCxn id="211" idx="6"/>
                <a:endCxn id="213" idx="3"/>
              </p:cNvCxnSpPr>
              <p:nvPr/>
            </p:nvCxnSpPr>
            <p:spPr>
              <a:xfrm>
                <a:off x="3064204" y="2899310"/>
                <a:ext cx="583163" cy="44836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207" name="node2">
                <a:extLst>
                  <a:ext uri="{FF2B5EF4-FFF2-40B4-BE49-F238E27FC236}">
                    <a16:creationId xmlns:a16="http://schemas.microsoft.com/office/drawing/2014/main" id="{02C67B86-9F71-682A-ACEE-BCF67A19FCF7}"/>
                  </a:ext>
                </a:extLst>
              </p:cNvPr>
              <p:cNvSpPr/>
              <p:nvPr/>
            </p:nvSpPr>
            <p:spPr>
              <a:xfrm>
                <a:off x="1543605" y="976990"/>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08" name="node1">
                <a:extLst>
                  <a:ext uri="{FF2B5EF4-FFF2-40B4-BE49-F238E27FC236}">
                    <a16:creationId xmlns:a16="http://schemas.microsoft.com/office/drawing/2014/main" id="{AB4BAC2C-1F1F-86C3-6AAD-39F4386F6E04}"/>
                  </a:ext>
                </a:extLst>
              </p:cNvPr>
              <p:cNvSpPr/>
              <p:nvPr/>
            </p:nvSpPr>
            <p:spPr>
              <a:xfrm>
                <a:off x="1052910" y="149623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09" name="node4">
                <a:extLst>
                  <a:ext uri="{FF2B5EF4-FFF2-40B4-BE49-F238E27FC236}">
                    <a16:creationId xmlns:a16="http://schemas.microsoft.com/office/drawing/2014/main" id="{C7A82F32-9616-D3AD-9D8F-DF4B87A34982}"/>
                  </a:ext>
                </a:extLst>
              </p:cNvPr>
              <p:cNvSpPr/>
              <p:nvPr/>
            </p:nvSpPr>
            <p:spPr>
              <a:xfrm>
                <a:off x="1620638" y="1928233"/>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0" name="node3">
                <a:extLst>
                  <a:ext uri="{FF2B5EF4-FFF2-40B4-BE49-F238E27FC236}">
                    <a16:creationId xmlns:a16="http://schemas.microsoft.com/office/drawing/2014/main" id="{62C4F1D0-EE33-9EE4-C70E-792A9CD104EC}"/>
                  </a:ext>
                </a:extLst>
              </p:cNvPr>
              <p:cNvSpPr/>
              <p:nvPr/>
            </p:nvSpPr>
            <p:spPr>
              <a:xfrm>
                <a:off x="2148181" y="138060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1" name="node6">
                <a:extLst>
                  <a:ext uri="{FF2B5EF4-FFF2-40B4-BE49-F238E27FC236}">
                    <a16:creationId xmlns:a16="http://schemas.microsoft.com/office/drawing/2014/main" id="{C97A8E8F-822B-6C3C-DEBD-E4F335AC59B1}"/>
                  </a:ext>
                </a:extLst>
              </p:cNvPr>
              <p:cNvSpPr/>
              <p:nvPr/>
            </p:nvSpPr>
            <p:spPr>
              <a:xfrm>
                <a:off x="2776199" y="1899119"/>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2" name="node5">
                <a:extLst>
                  <a:ext uri="{FF2B5EF4-FFF2-40B4-BE49-F238E27FC236}">
                    <a16:creationId xmlns:a16="http://schemas.microsoft.com/office/drawing/2014/main" id="{1BB8E8A2-DBBE-D80B-D166-338FD3E029AF}"/>
                  </a:ext>
                </a:extLst>
              </p:cNvPr>
              <p:cNvSpPr/>
              <p:nvPr/>
            </p:nvSpPr>
            <p:spPr>
              <a:xfrm>
                <a:off x="3007308" y="116396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13" name="node7">
                <a:extLst>
                  <a:ext uri="{FF2B5EF4-FFF2-40B4-BE49-F238E27FC236}">
                    <a16:creationId xmlns:a16="http://schemas.microsoft.com/office/drawing/2014/main" id="{D915CFA2-945B-19DF-82AF-73632DF85C87}"/>
                  </a:ext>
                </a:extLst>
              </p:cNvPr>
              <p:cNvSpPr/>
              <p:nvPr/>
            </p:nvSpPr>
            <p:spPr>
              <a:xfrm>
                <a:off x="3605194" y="1640237"/>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10" name="RSF4">
              <a:extLst>
                <a:ext uri="{FF2B5EF4-FFF2-40B4-BE49-F238E27FC236}">
                  <a16:creationId xmlns:a16="http://schemas.microsoft.com/office/drawing/2014/main" id="{00C9A918-A02A-1F94-9AC0-244ADE6AC6F3}"/>
                </a:ext>
              </a:extLst>
            </p:cNvPr>
            <p:cNvGrpSpPr/>
            <p:nvPr/>
          </p:nvGrpSpPr>
          <p:grpSpPr>
            <a:xfrm>
              <a:off x="5221750" y="1258721"/>
              <a:ext cx="898850" cy="908173"/>
              <a:chOff x="1052910" y="976990"/>
              <a:chExt cx="2840280" cy="2951624"/>
            </a:xfrm>
          </p:grpSpPr>
          <p:cxnSp>
            <p:nvCxnSpPr>
              <p:cNvPr id="189" name="1-2">
                <a:extLst>
                  <a:ext uri="{FF2B5EF4-FFF2-40B4-BE49-F238E27FC236}">
                    <a16:creationId xmlns:a16="http://schemas.microsoft.com/office/drawing/2014/main" id="{CD908F27-6E39-47FD-6F4B-A0D0A5B5BAD7}"/>
                  </a:ext>
                </a:extLst>
              </p:cNvPr>
              <p:cNvCxnSpPr>
                <a:stCxn id="194" idx="3"/>
                <a:endCxn id="195" idx="7"/>
              </p:cNvCxnSpPr>
              <p:nvPr/>
            </p:nvCxnSpPr>
            <p:spPr>
              <a:xfrm flipH="1" flipV="1">
                <a:off x="1298733" y="1789180"/>
                <a:ext cx="287052" cy="8952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90" name="1-4">
                <a:extLst>
                  <a:ext uri="{FF2B5EF4-FFF2-40B4-BE49-F238E27FC236}">
                    <a16:creationId xmlns:a16="http://schemas.microsoft.com/office/drawing/2014/main" id="{1B1108DB-FE7D-E0CC-D306-787B22866F95}"/>
                  </a:ext>
                </a:extLst>
              </p:cNvPr>
              <p:cNvCxnSpPr>
                <a:stCxn id="195" idx="5"/>
                <a:endCxn id="196" idx="1"/>
              </p:cNvCxnSpPr>
              <p:nvPr/>
            </p:nvCxnSpPr>
            <p:spPr>
              <a:xfrm flipV="1">
                <a:off x="1298733" y="2221180"/>
                <a:ext cx="364086" cy="98248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91" name="2-3">
                <a:extLst>
                  <a:ext uri="{FF2B5EF4-FFF2-40B4-BE49-F238E27FC236}">
                    <a16:creationId xmlns:a16="http://schemas.microsoft.com/office/drawing/2014/main" id="{E67D23F8-351E-6220-F7EF-7A1CE3C05CC5}"/>
                  </a:ext>
                </a:extLst>
              </p:cNvPr>
              <p:cNvCxnSpPr>
                <a:stCxn id="194" idx="5"/>
                <a:endCxn id="197" idx="1"/>
              </p:cNvCxnSpPr>
              <p:nvPr/>
            </p:nvCxnSpPr>
            <p:spPr>
              <a:xfrm flipV="1">
                <a:off x="1789428" y="1673546"/>
                <a:ext cx="400934" cy="10108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92" name="3-5">
                <a:extLst>
                  <a:ext uri="{FF2B5EF4-FFF2-40B4-BE49-F238E27FC236}">
                    <a16:creationId xmlns:a16="http://schemas.microsoft.com/office/drawing/2014/main" id="{2942EE65-800C-96EB-E902-17635610E8E7}"/>
                  </a:ext>
                </a:extLst>
              </p:cNvPr>
              <p:cNvCxnSpPr>
                <a:stCxn id="197" idx="7"/>
                <a:endCxn id="199" idx="2"/>
              </p:cNvCxnSpPr>
              <p:nvPr/>
            </p:nvCxnSpPr>
            <p:spPr>
              <a:xfrm>
                <a:off x="2394004" y="1673546"/>
                <a:ext cx="613304" cy="49060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93" name="5-6">
                <a:extLst>
                  <a:ext uri="{FF2B5EF4-FFF2-40B4-BE49-F238E27FC236}">
                    <a16:creationId xmlns:a16="http://schemas.microsoft.com/office/drawing/2014/main" id="{8C02F0D9-D464-15F0-5121-E4B035FAE6A5}"/>
                  </a:ext>
                </a:extLst>
              </p:cNvPr>
              <p:cNvCxnSpPr>
                <a:stCxn id="199" idx="3"/>
                <a:endCxn id="198" idx="0"/>
              </p:cNvCxnSpPr>
              <p:nvPr/>
            </p:nvCxnSpPr>
            <p:spPr>
              <a:xfrm flipH="1" flipV="1">
                <a:off x="2920206" y="1899119"/>
                <a:ext cx="129275" cy="9722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194" name="node2">
                <a:extLst>
                  <a:ext uri="{FF2B5EF4-FFF2-40B4-BE49-F238E27FC236}">
                    <a16:creationId xmlns:a16="http://schemas.microsoft.com/office/drawing/2014/main" id="{541E461C-BEEF-76F8-AA2A-0971A09F9AA1}"/>
                  </a:ext>
                </a:extLst>
              </p:cNvPr>
              <p:cNvSpPr/>
              <p:nvPr/>
            </p:nvSpPr>
            <p:spPr>
              <a:xfrm>
                <a:off x="1543605" y="97699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95" name="node1">
                <a:extLst>
                  <a:ext uri="{FF2B5EF4-FFF2-40B4-BE49-F238E27FC236}">
                    <a16:creationId xmlns:a16="http://schemas.microsoft.com/office/drawing/2014/main" id="{C73BE51C-1E18-D72B-522E-06B6FA533118}"/>
                  </a:ext>
                </a:extLst>
              </p:cNvPr>
              <p:cNvSpPr/>
              <p:nvPr/>
            </p:nvSpPr>
            <p:spPr>
              <a:xfrm>
                <a:off x="1052910" y="1496233"/>
                <a:ext cx="287996"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96" name="node4">
                <a:extLst>
                  <a:ext uri="{FF2B5EF4-FFF2-40B4-BE49-F238E27FC236}">
                    <a16:creationId xmlns:a16="http://schemas.microsoft.com/office/drawing/2014/main" id="{ABDF370C-B384-3B75-ADCE-6E1C21D81A70}"/>
                  </a:ext>
                </a:extLst>
              </p:cNvPr>
              <p:cNvSpPr/>
              <p:nvPr/>
            </p:nvSpPr>
            <p:spPr>
              <a:xfrm>
                <a:off x="1620638" y="1928233"/>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97" name="node3">
                <a:extLst>
                  <a:ext uri="{FF2B5EF4-FFF2-40B4-BE49-F238E27FC236}">
                    <a16:creationId xmlns:a16="http://schemas.microsoft.com/office/drawing/2014/main" id="{FE6EEA36-06F3-0153-1E0C-CA09103F1C61}"/>
                  </a:ext>
                </a:extLst>
              </p:cNvPr>
              <p:cNvSpPr/>
              <p:nvPr/>
            </p:nvSpPr>
            <p:spPr>
              <a:xfrm>
                <a:off x="2148181" y="138060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98" name="node6">
                <a:extLst>
                  <a:ext uri="{FF2B5EF4-FFF2-40B4-BE49-F238E27FC236}">
                    <a16:creationId xmlns:a16="http://schemas.microsoft.com/office/drawing/2014/main" id="{284E0BAF-0EC5-9E85-6487-154FD58C6837}"/>
                  </a:ext>
                </a:extLst>
              </p:cNvPr>
              <p:cNvSpPr/>
              <p:nvPr/>
            </p:nvSpPr>
            <p:spPr>
              <a:xfrm>
                <a:off x="2776199" y="1899119"/>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99" name="node5">
                <a:extLst>
                  <a:ext uri="{FF2B5EF4-FFF2-40B4-BE49-F238E27FC236}">
                    <a16:creationId xmlns:a16="http://schemas.microsoft.com/office/drawing/2014/main" id="{C306C401-221A-61C7-8052-A84CEEB0E6C1}"/>
                  </a:ext>
                </a:extLst>
              </p:cNvPr>
              <p:cNvSpPr/>
              <p:nvPr/>
            </p:nvSpPr>
            <p:spPr>
              <a:xfrm>
                <a:off x="3007308" y="116396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00" name="node7">
                <a:extLst>
                  <a:ext uri="{FF2B5EF4-FFF2-40B4-BE49-F238E27FC236}">
                    <a16:creationId xmlns:a16="http://schemas.microsoft.com/office/drawing/2014/main" id="{E6249E91-F9C3-98DA-FB46-22087AF95891}"/>
                  </a:ext>
                </a:extLst>
              </p:cNvPr>
              <p:cNvSpPr/>
              <p:nvPr/>
            </p:nvSpPr>
            <p:spPr>
              <a:xfrm>
                <a:off x="3605194" y="1640237"/>
                <a:ext cx="287996"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11" name="RSF3">
              <a:extLst>
                <a:ext uri="{FF2B5EF4-FFF2-40B4-BE49-F238E27FC236}">
                  <a16:creationId xmlns:a16="http://schemas.microsoft.com/office/drawing/2014/main" id="{C2AE9244-5FA8-809D-05EE-134D48CF173F}"/>
                </a:ext>
              </a:extLst>
            </p:cNvPr>
            <p:cNvGrpSpPr/>
            <p:nvPr/>
          </p:nvGrpSpPr>
          <p:grpSpPr>
            <a:xfrm>
              <a:off x="4140126" y="2288979"/>
              <a:ext cx="898850" cy="908173"/>
              <a:chOff x="1052910" y="976990"/>
              <a:chExt cx="2840280" cy="2951624"/>
            </a:xfrm>
          </p:grpSpPr>
          <p:cxnSp>
            <p:nvCxnSpPr>
              <p:cNvPr id="176" name="1-2">
                <a:extLst>
                  <a:ext uri="{FF2B5EF4-FFF2-40B4-BE49-F238E27FC236}">
                    <a16:creationId xmlns:a16="http://schemas.microsoft.com/office/drawing/2014/main" id="{A1FFC46A-AAAC-9D06-3378-4ABB53A279BF}"/>
                  </a:ext>
                </a:extLst>
              </p:cNvPr>
              <p:cNvCxnSpPr>
                <a:stCxn id="182" idx="3"/>
                <a:endCxn id="183" idx="7"/>
              </p:cNvCxnSpPr>
              <p:nvPr/>
            </p:nvCxnSpPr>
            <p:spPr>
              <a:xfrm flipH="1" flipV="1">
                <a:off x="1298733" y="1789180"/>
                <a:ext cx="287052" cy="8952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77" name="2-3">
                <a:extLst>
                  <a:ext uri="{FF2B5EF4-FFF2-40B4-BE49-F238E27FC236}">
                    <a16:creationId xmlns:a16="http://schemas.microsoft.com/office/drawing/2014/main" id="{5D7774FA-D732-F864-B41E-0286868F7D35}"/>
                  </a:ext>
                </a:extLst>
              </p:cNvPr>
              <p:cNvCxnSpPr>
                <a:stCxn id="182" idx="5"/>
                <a:endCxn id="185" idx="1"/>
              </p:cNvCxnSpPr>
              <p:nvPr/>
            </p:nvCxnSpPr>
            <p:spPr>
              <a:xfrm flipV="1">
                <a:off x="1789428" y="1673546"/>
                <a:ext cx="400934" cy="10108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78" name="3-4">
                <a:extLst>
                  <a:ext uri="{FF2B5EF4-FFF2-40B4-BE49-F238E27FC236}">
                    <a16:creationId xmlns:a16="http://schemas.microsoft.com/office/drawing/2014/main" id="{892D591F-AE91-73D3-617A-5C15972E6A00}"/>
                  </a:ext>
                </a:extLst>
              </p:cNvPr>
              <p:cNvCxnSpPr>
                <a:stCxn id="185" idx="3"/>
                <a:endCxn id="184" idx="7"/>
              </p:cNvCxnSpPr>
              <p:nvPr/>
            </p:nvCxnSpPr>
            <p:spPr>
              <a:xfrm flipH="1" flipV="1">
                <a:off x="1866461" y="2221180"/>
                <a:ext cx="323900" cy="8668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79" name="3-5">
                <a:extLst>
                  <a:ext uri="{FF2B5EF4-FFF2-40B4-BE49-F238E27FC236}">
                    <a16:creationId xmlns:a16="http://schemas.microsoft.com/office/drawing/2014/main" id="{4A96ECA3-2436-04FE-1502-DB0CB99A1234}"/>
                  </a:ext>
                </a:extLst>
              </p:cNvPr>
              <p:cNvCxnSpPr>
                <a:stCxn id="185" idx="7"/>
                <a:endCxn id="187" idx="2"/>
              </p:cNvCxnSpPr>
              <p:nvPr/>
            </p:nvCxnSpPr>
            <p:spPr>
              <a:xfrm>
                <a:off x="2394004" y="1673546"/>
                <a:ext cx="613304" cy="49060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80" name="5-6">
                <a:extLst>
                  <a:ext uri="{FF2B5EF4-FFF2-40B4-BE49-F238E27FC236}">
                    <a16:creationId xmlns:a16="http://schemas.microsoft.com/office/drawing/2014/main" id="{43CEDE17-9A00-26FB-993C-0F88F283667A}"/>
                  </a:ext>
                </a:extLst>
              </p:cNvPr>
              <p:cNvCxnSpPr>
                <a:stCxn id="187" idx="3"/>
                <a:endCxn id="186" idx="0"/>
              </p:cNvCxnSpPr>
              <p:nvPr/>
            </p:nvCxnSpPr>
            <p:spPr>
              <a:xfrm flipH="1" flipV="1">
                <a:off x="2920206" y="1899119"/>
                <a:ext cx="129275" cy="9722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81" name="6-7">
                <a:extLst>
                  <a:ext uri="{FF2B5EF4-FFF2-40B4-BE49-F238E27FC236}">
                    <a16:creationId xmlns:a16="http://schemas.microsoft.com/office/drawing/2014/main" id="{BD106270-1EE3-2744-1616-158E59F9DCE8}"/>
                  </a:ext>
                </a:extLst>
              </p:cNvPr>
              <p:cNvCxnSpPr>
                <a:stCxn id="186" idx="6"/>
                <a:endCxn id="188" idx="3"/>
              </p:cNvCxnSpPr>
              <p:nvPr/>
            </p:nvCxnSpPr>
            <p:spPr>
              <a:xfrm>
                <a:off x="3064204" y="2899310"/>
                <a:ext cx="583163" cy="44836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182" name="node2">
                <a:extLst>
                  <a:ext uri="{FF2B5EF4-FFF2-40B4-BE49-F238E27FC236}">
                    <a16:creationId xmlns:a16="http://schemas.microsoft.com/office/drawing/2014/main" id="{4C308138-19A9-7660-7674-F4E2E9912F32}"/>
                  </a:ext>
                </a:extLst>
              </p:cNvPr>
              <p:cNvSpPr/>
              <p:nvPr/>
            </p:nvSpPr>
            <p:spPr>
              <a:xfrm>
                <a:off x="1543605" y="97699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83" name="node1">
                <a:extLst>
                  <a:ext uri="{FF2B5EF4-FFF2-40B4-BE49-F238E27FC236}">
                    <a16:creationId xmlns:a16="http://schemas.microsoft.com/office/drawing/2014/main" id="{B4261914-1A93-B524-5703-65FD7D95AEEB}"/>
                  </a:ext>
                </a:extLst>
              </p:cNvPr>
              <p:cNvSpPr/>
              <p:nvPr/>
            </p:nvSpPr>
            <p:spPr>
              <a:xfrm>
                <a:off x="1052910" y="149623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84" name="node4">
                <a:extLst>
                  <a:ext uri="{FF2B5EF4-FFF2-40B4-BE49-F238E27FC236}">
                    <a16:creationId xmlns:a16="http://schemas.microsoft.com/office/drawing/2014/main" id="{4668BCCC-6599-056F-8FF3-EA318C697043}"/>
                  </a:ext>
                </a:extLst>
              </p:cNvPr>
              <p:cNvSpPr/>
              <p:nvPr/>
            </p:nvSpPr>
            <p:spPr>
              <a:xfrm>
                <a:off x="1620638" y="1928233"/>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85" name="node3">
                <a:extLst>
                  <a:ext uri="{FF2B5EF4-FFF2-40B4-BE49-F238E27FC236}">
                    <a16:creationId xmlns:a16="http://schemas.microsoft.com/office/drawing/2014/main" id="{EC0B1837-354E-9DAE-6263-840AEE8ECC72}"/>
                  </a:ext>
                </a:extLst>
              </p:cNvPr>
              <p:cNvSpPr/>
              <p:nvPr/>
            </p:nvSpPr>
            <p:spPr>
              <a:xfrm>
                <a:off x="2148181" y="1380600"/>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86" name="node6">
                <a:extLst>
                  <a:ext uri="{FF2B5EF4-FFF2-40B4-BE49-F238E27FC236}">
                    <a16:creationId xmlns:a16="http://schemas.microsoft.com/office/drawing/2014/main" id="{075299C1-9F6B-B404-E11B-E5022007765F}"/>
                  </a:ext>
                </a:extLst>
              </p:cNvPr>
              <p:cNvSpPr/>
              <p:nvPr/>
            </p:nvSpPr>
            <p:spPr>
              <a:xfrm>
                <a:off x="2776199" y="1899119"/>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87" name="node5">
                <a:extLst>
                  <a:ext uri="{FF2B5EF4-FFF2-40B4-BE49-F238E27FC236}">
                    <a16:creationId xmlns:a16="http://schemas.microsoft.com/office/drawing/2014/main" id="{49FB4AF3-DC6F-4CBE-6DBE-756C6A2260A0}"/>
                  </a:ext>
                </a:extLst>
              </p:cNvPr>
              <p:cNvSpPr/>
              <p:nvPr/>
            </p:nvSpPr>
            <p:spPr>
              <a:xfrm>
                <a:off x="3007308" y="116396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88" name="node7">
                <a:extLst>
                  <a:ext uri="{FF2B5EF4-FFF2-40B4-BE49-F238E27FC236}">
                    <a16:creationId xmlns:a16="http://schemas.microsoft.com/office/drawing/2014/main" id="{8D2A1981-048C-58FB-F67C-A60C79C18EFD}"/>
                  </a:ext>
                </a:extLst>
              </p:cNvPr>
              <p:cNvSpPr/>
              <p:nvPr/>
            </p:nvSpPr>
            <p:spPr>
              <a:xfrm>
                <a:off x="3605194" y="1640237"/>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14" name="RSF2">
              <a:extLst>
                <a:ext uri="{FF2B5EF4-FFF2-40B4-BE49-F238E27FC236}">
                  <a16:creationId xmlns:a16="http://schemas.microsoft.com/office/drawing/2014/main" id="{C0F3E8E0-89FC-D147-5C53-5ECB2BC4EEE2}"/>
                </a:ext>
              </a:extLst>
            </p:cNvPr>
            <p:cNvGrpSpPr/>
            <p:nvPr/>
          </p:nvGrpSpPr>
          <p:grpSpPr>
            <a:xfrm>
              <a:off x="5220058" y="2310378"/>
              <a:ext cx="898850" cy="908173"/>
              <a:chOff x="1052910" y="976990"/>
              <a:chExt cx="2840280" cy="2951624"/>
            </a:xfrm>
          </p:grpSpPr>
          <p:cxnSp>
            <p:nvCxnSpPr>
              <p:cNvPr id="163" name="1-4">
                <a:extLst>
                  <a:ext uri="{FF2B5EF4-FFF2-40B4-BE49-F238E27FC236}">
                    <a16:creationId xmlns:a16="http://schemas.microsoft.com/office/drawing/2014/main" id="{69FD96FD-85CC-5235-8AB8-90152CBDB25A}"/>
                  </a:ext>
                </a:extLst>
              </p:cNvPr>
              <p:cNvCxnSpPr>
                <a:stCxn id="170" idx="5"/>
                <a:endCxn id="171" idx="1"/>
              </p:cNvCxnSpPr>
              <p:nvPr/>
            </p:nvCxnSpPr>
            <p:spPr>
              <a:xfrm flipV="1">
                <a:off x="1298733" y="2221180"/>
                <a:ext cx="364086" cy="98248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64" name="2-3">
                <a:extLst>
                  <a:ext uri="{FF2B5EF4-FFF2-40B4-BE49-F238E27FC236}">
                    <a16:creationId xmlns:a16="http://schemas.microsoft.com/office/drawing/2014/main" id="{97FC3F49-5D14-EB79-391E-8B727FA3533D}"/>
                  </a:ext>
                </a:extLst>
              </p:cNvPr>
              <p:cNvCxnSpPr>
                <a:stCxn id="169" idx="5"/>
                <a:endCxn id="172" idx="1"/>
              </p:cNvCxnSpPr>
              <p:nvPr/>
            </p:nvCxnSpPr>
            <p:spPr>
              <a:xfrm flipV="1">
                <a:off x="1789428" y="1673546"/>
                <a:ext cx="400934" cy="10108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65" name="3-4">
                <a:extLst>
                  <a:ext uri="{FF2B5EF4-FFF2-40B4-BE49-F238E27FC236}">
                    <a16:creationId xmlns:a16="http://schemas.microsoft.com/office/drawing/2014/main" id="{D29F18F7-71D6-4575-A8A1-077BBF776877}"/>
                  </a:ext>
                </a:extLst>
              </p:cNvPr>
              <p:cNvCxnSpPr>
                <a:stCxn id="172" idx="3"/>
                <a:endCxn id="171" idx="7"/>
              </p:cNvCxnSpPr>
              <p:nvPr/>
            </p:nvCxnSpPr>
            <p:spPr>
              <a:xfrm flipH="1" flipV="1">
                <a:off x="1866461" y="2221180"/>
                <a:ext cx="323900" cy="8668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66" name="3-5">
                <a:extLst>
                  <a:ext uri="{FF2B5EF4-FFF2-40B4-BE49-F238E27FC236}">
                    <a16:creationId xmlns:a16="http://schemas.microsoft.com/office/drawing/2014/main" id="{16A1EBD4-3281-24EC-BF4F-9A45EBBF7262}"/>
                  </a:ext>
                </a:extLst>
              </p:cNvPr>
              <p:cNvCxnSpPr>
                <a:stCxn id="172" idx="7"/>
                <a:endCxn id="174" idx="2"/>
              </p:cNvCxnSpPr>
              <p:nvPr/>
            </p:nvCxnSpPr>
            <p:spPr>
              <a:xfrm>
                <a:off x="2394004" y="1673546"/>
                <a:ext cx="613304" cy="49060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67" name="5-7">
                <a:extLst>
                  <a:ext uri="{FF2B5EF4-FFF2-40B4-BE49-F238E27FC236}">
                    <a16:creationId xmlns:a16="http://schemas.microsoft.com/office/drawing/2014/main" id="{0325958E-9401-3F09-CECD-F2DCB075DDAA}"/>
                  </a:ext>
                </a:extLst>
              </p:cNvPr>
              <p:cNvCxnSpPr>
                <a:stCxn id="174" idx="5"/>
                <a:endCxn id="175" idx="1"/>
              </p:cNvCxnSpPr>
              <p:nvPr/>
            </p:nvCxnSpPr>
            <p:spPr>
              <a:xfrm flipV="1">
                <a:off x="3253132" y="1933184"/>
                <a:ext cx="394235" cy="9382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68" name="6-7">
                <a:extLst>
                  <a:ext uri="{FF2B5EF4-FFF2-40B4-BE49-F238E27FC236}">
                    <a16:creationId xmlns:a16="http://schemas.microsoft.com/office/drawing/2014/main" id="{5AB2E590-4BDE-DCCA-24E8-3F29528BE975}"/>
                  </a:ext>
                </a:extLst>
              </p:cNvPr>
              <p:cNvCxnSpPr>
                <a:stCxn id="173" idx="6"/>
                <a:endCxn id="175" idx="3"/>
              </p:cNvCxnSpPr>
              <p:nvPr/>
            </p:nvCxnSpPr>
            <p:spPr>
              <a:xfrm>
                <a:off x="3064204" y="2899310"/>
                <a:ext cx="583163" cy="44836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169" name="node2">
                <a:extLst>
                  <a:ext uri="{FF2B5EF4-FFF2-40B4-BE49-F238E27FC236}">
                    <a16:creationId xmlns:a16="http://schemas.microsoft.com/office/drawing/2014/main" id="{50DE61C7-91C9-0679-F0BF-6CBBC2DBB932}"/>
                  </a:ext>
                </a:extLst>
              </p:cNvPr>
              <p:cNvSpPr/>
              <p:nvPr/>
            </p:nvSpPr>
            <p:spPr>
              <a:xfrm>
                <a:off x="1543605" y="97699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70" name="node1">
                <a:extLst>
                  <a:ext uri="{FF2B5EF4-FFF2-40B4-BE49-F238E27FC236}">
                    <a16:creationId xmlns:a16="http://schemas.microsoft.com/office/drawing/2014/main" id="{4B2E698C-C45E-57F5-8152-45ECFBBDB972}"/>
                  </a:ext>
                </a:extLst>
              </p:cNvPr>
              <p:cNvSpPr/>
              <p:nvPr/>
            </p:nvSpPr>
            <p:spPr>
              <a:xfrm>
                <a:off x="1052910" y="149623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71" name="node4">
                <a:extLst>
                  <a:ext uri="{FF2B5EF4-FFF2-40B4-BE49-F238E27FC236}">
                    <a16:creationId xmlns:a16="http://schemas.microsoft.com/office/drawing/2014/main" id="{95D8E749-996C-6C30-EEDA-BE3834AEBDC1}"/>
                  </a:ext>
                </a:extLst>
              </p:cNvPr>
              <p:cNvSpPr/>
              <p:nvPr/>
            </p:nvSpPr>
            <p:spPr>
              <a:xfrm>
                <a:off x="1620638" y="1928233"/>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72" name="node3">
                <a:extLst>
                  <a:ext uri="{FF2B5EF4-FFF2-40B4-BE49-F238E27FC236}">
                    <a16:creationId xmlns:a16="http://schemas.microsoft.com/office/drawing/2014/main" id="{B967AA15-4DD6-0F05-D8AC-5B54C09BF4D4}"/>
                  </a:ext>
                </a:extLst>
              </p:cNvPr>
              <p:cNvSpPr/>
              <p:nvPr/>
            </p:nvSpPr>
            <p:spPr>
              <a:xfrm>
                <a:off x="2148181" y="1380600"/>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73" name="node6">
                <a:extLst>
                  <a:ext uri="{FF2B5EF4-FFF2-40B4-BE49-F238E27FC236}">
                    <a16:creationId xmlns:a16="http://schemas.microsoft.com/office/drawing/2014/main" id="{04DEC036-1A81-811C-DF41-ECD4A7291D63}"/>
                  </a:ext>
                </a:extLst>
              </p:cNvPr>
              <p:cNvSpPr/>
              <p:nvPr/>
            </p:nvSpPr>
            <p:spPr>
              <a:xfrm>
                <a:off x="2776199" y="1899119"/>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74" name="node5">
                <a:extLst>
                  <a:ext uri="{FF2B5EF4-FFF2-40B4-BE49-F238E27FC236}">
                    <a16:creationId xmlns:a16="http://schemas.microsoft.com/office/drawing/2014/main" id="{D46AFDAC-F886-D1A5-EC60-0921590A676A}"/>
                  </a:ext>
                </a:extLst>
              </p:cNvPr>
              <p:cNvSpPr/>
              <p:nvPr/>
            </p:nvSpPr>
            <p:spPr>
              <a:xfrm>
                <a:off x="3007308" y="116396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75" name="node7">
                <a:extLst>
                  <a:ext uri="{FF2B5EF4-FFF2-40B4-BE49-F238E27FC236}">
                    <a16:creationId xmlns:a16="http://schemas.microsoft.com/office/drawing/2014/main" id="{7CA0C85F-51F0-FDE0-0E5D-72FDAEE8DE32}"/>
                  </a:ext>
                </a:extLst>
              </p:cNvPr>
              <p:cNvSpPr/>
              <p:nvPr/>
            </p:nvSpPr>
            <p:spPr>
              <a:xfrm>
                <a:off x="3605194" y="1640237"/>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17" name="RSF1">
              <a:extLst>
                <a:ext uri="{FF2B5EF4-FFF2-40B4-BE49-F238E27FC236}">
                  <a16:creationId xmlns:a16="http://schemas.microsoft.com/office/drawing/2014/main" id="{B0EFD60E-A5B0-C74E-60D9-EEE5B165276A}"/>
                </a:ext>
              </a:extLst>
            </p:cNvPr>
            <p:cNvGrpSpPr/>
            <p:nvPr/>
          </p:nvGrpSpPr>
          <p:grpSpPr>
            <a:xfrm>
              <a:off x="5208498" y="1786835"/>
              <a:ext cx="898850" cy="908173"/>
              <a:chOff x="1052910" y="976990"/>
              <a:chExt cx="2840280" cy="2951624"/>
            </a:xfrm>
          </p:grpSpPr>
          <p:cxnSp>
            <p:nvCxnSpPr>
              <p:cNvPr id="151" name="1-2">
                <a:extLst>
                  <a:ext uri="{FF2B5EF4-FFF2-40B4-BE49-F238E27FC236}">
                    <a16:creationId xmlns:a16="http://schemas.microsoft.com/office/drawing/2014/main" id="{600645FF-FEFD-B353-857C-F7E9D0C96D10}"/>
                  </a:ext>
                </a:extLst>
              </p:cNvPr>
              <p:cNvCxnSpPr>
                <a:stCxn id="156" idx="3"/>
                <a:endCxn id="157" idx="7"/>
              </p:cNvCxnSpPr>
              <p:nvPr/>
            </p:nvCxnSpPr>
            <p:spPr>
              <a:xfrm flipH="1" flipV="1">
                <a:off x="1298733" y="1789180"/>
                <a:ext cx="287052" cy="8952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52" name="1-4">
                <a:extLst>
                  <a:ext uri="{FF2B5EF4-FFF2-40B4-BE49-F238E27FC236}">
                    <a16:creationId xmlns:a16="http://schemas.microsoft.com/office/drawing/2014/main" id="{35251C35-F3DE-3E39-2464-02251F3548FD}"/>
                  </a:ext>
                </a:extLst>
              </p:cNvPr>
              <p:cNvCxnSpPr>
                <a:stCxn id="157" idx="5"/>
                <a:endCxn id="158" idx="1"/>
              </p:cNvCxnSpPr>
              <p:nvPr/>
            </p:nvCxnSpPr>
            <p:spPr>
              <a:xfrm flipV="1">
                <a:off x="1298733" y="2221180"/>
                <a:ext cx="364086" cy="98248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53" name="2-3">
                <a:extLst>
                  <a:ext uri="{FF2B5EF4-FFF2-40B4-BE49-F238E27FC236}">
                    <a16:creationId xmlns:a16="http://schemas.microsoft.com/office/drawing/2014/main" id="{2C3D45F6-CBE0-837B-CE61-473107321A1D}"/>
                  </a:ext>
                </a:extLst>
              </p:cNvPr>
              <p:cNvCxnSpPr>
                <a:stCxn id="156" idx="5"/>
                <a:endCxn id="159" idx="1"/>
              </p:cNvCxnSpPr>
              <p:nvPr/>
            </p:nvCxnSpPr>
            <p:spPr>
              <a:xfrm flipV="1">
                <a:off x="1789428" y="1673546"/>
                <a:ext cx="400934" cy="10108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54" name="5-6">
                <a:extLst>
                  <a:ext uri="{FF2B5EF4-FFF2-40B4-BE49-F238E27FC236}">
                    <a16:creationId xmlns:a16="http://schemas.microsoft.com/office/drawing/2014/main" id="{685B726F-561C-A04A-2F0C-46BEB8C4DD16}"/>
                  </a:ext>
                </a:extLst>
              </p:cNvPr>
              <p:cNvCxnSpPr>
                <a:stCxn id="161" idx="3"/>
                <a:endCxn id="160" idx="0"/>
              </p:cNvCxnSpPr>
              <p:nvPr/>
            </p:nvCxnSpPr>
            <p:spPr>
              <a:xfrm flipH="1" flipV="1">
                <a:off x="2920206" y="1899119"/>
                <a:ext cx="129275" cy="9722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55" name="5-7">
                <a:extLst>
                  <a:ext uri="{FF2B5EF4-FFF2-40B4-BE49-F238E27FC236}">
                    <a16:creationId xmlns:a16="http://schemas.microsoft.com/office/drawing/2014/main" id="{EAEC197C-C712-C59B-A3C0-698F783E3A90}"/>
                  </a:ext>
                </a:extLst>
              </p:cNvPr>
              <p:cNvCxnSpPr>
                <a:stCxn id="161" idx="5"/>
                <a:endCxn id="162" idx="1"/>
              </p:cNvCxnSpPr>
              <p:nvPr/>
            </p:nvCxnSpPr>
            <p:spPr>
              <a:xfrm flipV="1">
                <a:off x="3253132" y="1933184"/>
                <a:ext cx="394235" cy="9382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156" name="node2">
                <a:extLst>
                  <a:ext uri="{FF2B5EF4-FFF2-40B4-BE49-F238E27FC236}">
                    <a16:creationId xmlns:a16="http://schemas.microsoft.com/office/drawing/2014/main" id="{B574C8CC-7454-BF3C-1630-CA34EB008FB8}"/>
                  </a:ext>
                </a:extLst>
              </p:cNvPr>
              <p:cNvSpPr/>
              <p:nvPr/>
            </p:nvSpPr>
            <p:spPr>
              <a:xfrm>
                <a:off x="1543605" y="97699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57" name="node1">
                <a:extLst>
                  <a:ext uri="{FF2B5EF4-FFF2-40B4-BE49-F238E27FC236}">
                    <a16:creationId xmlns:a16="http://schemas.microsoft.com/office/drawing/2014/main" id="{13C289AF-AB07-88D9-0F56-E196AFA8A6A9}"/>
                  </a:ext>
                </a:extLst>
              </p:cNvPr>
              <p:cNvSpPr/>
              <p:nvPr/>
            </p:nvSpPr>
            <p:spPr>
              <a:xfrm>
                <a:off x="1052910" y="149623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58" name="node4">
                <a:extLst>
                  <a:ext uri="{FF2B5EF4-FFF2-40B4-BE49-F238E27FC236}">
                    <a16:creationId xmlns:a16="http://schemas.microsoft.com/office/drawing/2014/main" id="{DC39B7C2-DB0C-8107-FEF8-1B0E47D82DC3}"/>
                  </a:ext>
                </a:extLst>
              </p:cNvPr>
              <p:cNvSpPr/>
              <p:nvPr/>
            </p:nvSpPr>
            <p:spPr>
              <a:xfrm>
                <a:off x="1620638" y="1928233"/>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59" name="node3">
                <a:extLst>
                  <a:ext uri="{FF2B5EF4-FFF2-40B4-BE49-F238E27FC236}">
                    <a16:creationId xmlns:a16="http://schemas.microsoft.com/office/drawing/2014/main" id="{C2A46B90-D56F-D8CF-FDCF-3AB43A36B831}"/>
                  </a:ext>
                </a:extLst>
              </p:cNvPr>
              <p:cNvSpPr/>
              <p:nvPr/>
            </p:nvSpPr>
            <p:spPr>
              <a:xfrm>
                <a:off x="2148181" y="1380600"/>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60" name="node6">
                <a:extLst>
                  <a:ext uri="{FF2B5EF4-FFF2-40B4-BE49-F238E27FC236}">
                    <a16:creationId xmlns:a16="http://schemas.microsoft.com/office/drawing/2014/main" id="{1AD29553-BA63-5515-9B41-4C07EB5619D4}"/>
                  </a:ext>
                </a:extLst>
              </p:cNvPr>
              <p:cNvSpPr/>
              <p:nvPr/>
            </p:nvSpPr>
            <p:spPr>
              <a:xfrm>
                <a:off x="2776199" y="1899119"/>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61" name="node5">
                <a:extLst>
                  <a:ext uri="{FF2B5EF4-FFF2-40B4-BE49-F238E27FC236}">
                    <a16:creationId xmlns:a16="http://schemas.microsoft.com/office/drawing/2014/main" id="{DB32557E-11CB-3F54-1A89-9D35CEBB0DAE}"/>
                  </a:ext>
                </a:extLst>
              </p:cNvPr>
              <p:cNvSpPr/>
              <p:nvPr/>
            </p:nvSpPr>
            <p:spPr>
              <a:xfrm>
                <a:off x="3007308" y="116396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62" name="node7">
                <a:extLst>
                  <a:ext uri="{FF2B5EF4-FFF2-40B4-BE49-F238E27FC236}">
                    <a16:creationId xmlns:a16="http://schemas.microsoft.com/office/drawing/2014/main" id="{D3AADC14-E4FE-5E64-EE4B-5DD65D8D96EB}"/>
                  </a:ext>
                </a:extLst>
              </p:cNvPr>
              <p:cNvSpPr/>
              <p:nvPr/>
            </p:nvSpPr>
            <p:spPr>
              <a:xfrm>
                <a:off x="3605194" y="1640237"/>
                <a:ext cx="287996"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18" name="RSF6">
              <a:extLst>
                <a:ext uri="{FF2B5EF4-FFF2-40B4-BE49-F238E27FC236}">
                  <a16:creationId xmlns:a16="http://schemas.microsoft.com/office/drawing/2014/main" id="{813A72C9-6472-AD04-2228-8C106ACFF49C}"/>
                </a:ext>
              </a:extLst>
            </p:cNvPr>
            <p:cNvGrpSpPr/>
            <p:nvPr/>
          </p:nvGrpSpPr>
          <p:grpSpPr>
            <a:xfrm>
              <a:off x="6303463" y="1227836"/>
              <a:ext cx="898850" cy="908173"/>
              <a:chOff x="1052910" y="976990"/>
              <a:chExt cx="2840280" cy="2951624"/>
            </a:xfrm>
          </p:grpSpPr>
          <p:cxnSp>
            <p:nvCxnSpPr>
              <p:cNvPr id="139" name="1-4">
                <a:extLst>
                  <a:ext uri="{FF2B5EF4-FFF2-40B4-BE49-F238E27FC236}">
                    <a16:creationId xmlns:a16="http://schemas.microsoft.com/office/drawing/2014/main" id="{AEE38B63-85EB-6D4C-0CD2-3F571F41B81C}"/>
                  </a:ext>
                </a:extLst>
              </p:cNvPr>
              <p:cNvCxnSpPr>
                <a:stCxn id="145" idx="5"/>
                <a:endCxn id="146" idx="1"/>
              </p:cNvCxnSpPr>
              <p:nvPr/>
            </p:nvCxnSpPr>
            <p:spPr>
              <a:xfrm flipV="1">
                <a:off x="1298733" y="2221180"/>
                <a:ext cx="364086" cy="98248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40" name="2-3">
                <a:extLst>
                  <a:ext uri="{FF2B5EF4-FFF2-40B4-BE49-F238E27FC236}">
                    <a16:creationId xmlns:a16="http://schemas.microsoft.com/office/drawing/2014/main" id="{443BCF1D-76D3-9BFB-B6E9-4D4CC2B1C3FE}"/>
                  </a:ext>
                </a:extLst>
              </p:cNvPr>
              <p:cNvCxnSpPr>
                <a:stCxn id="144" idx="5"/>
                <a:endCxn id="147" idx="1"/>
              </p:cNvCxnSpPr>
              <p:nvPr/>
            </p:nvCxnSpPr>
            <p:spPr>
              <a:xfrm flipV="1">
                <a:off x="1789428" y="1673546"/>
                <a:ext cx="400934" cy="10108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41" name="3-4">
                <a:extLst>
                  <a:ext uri="{FF2B5EF4-FFF2-40B4-BE49-F238E27FC236}">
                    <a16:creationId xmlns:a16="http://schemas.microsoft.com/office/drawing/2014/main" id="{9BE6641D-7DA8-3762-4045-C8631F1D0268}"/>
                  </a:ext>
                </a:extLst>
              </p:cNvPr>
              <p:cNvCxnSpPr>
                <a:stCxn id="147" idx="3"/>
                <a:endCxn id="146" idx="7"/>
              </p:cNvCxnSpPr>
              <p:nvPr/>
            </p:nvCxnSpPr>
            <p:spPr>
              <a:xfrm flipH="1" flipV="1">
                <a:off x="1866461" y="2221180"/>
                <a:ext cx="323900" cy="8668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42" name="5-7">
                <a:extLst>
                  <a:ext uri="{FF2B5EF4-FFF2-40B4-BE49-F238E27FC236}">
                    <a16:creationId xmlns:a16="http://schemas.microsoft.com/office/drawing/2014/main" id="{953CDCF0-E142-AD61-9919-A977B3E6D49D}"/>
                  </a:ext>
                </a:extLst>
              </p:cNvPr>
              <p:cNvCxnSpPr>
                <a:stCxn id="149" idx="5"/>
                <a:endCxn id="150" idx="1"/>
              </p:cNvCxnSpPr>
              <p:nvPr/>
            </p:nvCxnSpPr>
            <p:spPr>
              <a:xfrm flipV="1">
                <a:off x="3253132" y="1933184"/>
                <a:ext cx="394235" cy="9382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43" name="6-7">
                <a:extLst>
                  <a:ext uri="{FF2B5EF4-FFF2-40B4-BE49-F238E27FC236}">
                    <a16:creationId xmlns:a16="http://schemas.microsoft.com/office/drawing/2014/main" id="{98057642-9FF1-A056-97DD-10804DDF7549}"/>
                  </a:ext>
                </a:extLst>
              </p:cNvPr>
              <p:cNvCxnSpPr>
                <a:stCxn id="148" idx="6"/>
                <a:endCxn id="150" idx="3"/>
              </p:cNvCxnSpPr>
              <p:nvPr/>
            </p:nvCxnSpPr>
            <p:spPr>
              <a:xfrm>
                <a:off x="3064204" y="2899310"/>
                <a:ext cx="583163" cy="44836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144" name="node2">
                <a:extLst>
                  <a:ext uri="{FF2B5EF4-FFF2-40B4-BE49-F238E27FC236}">
                    <a16:creationId xmlns:a16="http://schemas.microsoft.com/office/drawing/2014/main" id="{578EFD05-1F3D-F8E3-B182-9A06215BB11E}"/>
                  </a:ext>
                </a:extLst>
              </p:cNvPr>
              <p:cNvSpPr/>
              <p:nvPr/>
            </p:nvSpPr>
            <p:spPr>
              <a:xfrm>
                <a:off x="1543605" y="97699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45" name="node1">
                <a:extLst>
                  <a:ext uri="{FF2B5EF4-FFF2-40B4-BE49-F238E27FC236}">
                    <a16:creationId xmlns:a16="http://schemas.microsoft.com/office/drawing/2014/main" id="{F43DABAF-A520-A99B-72E3-58DD6BFB8ACE}"/>
                  </a:ext>
                </a:extLst>
              </p:cNvPr>
              <p:cNvSpPr/>
              <p:nvPr/>
            </p:nvSpPr>
            <p:spPr>
              <a:xfrm>
                <a:off x="1052910" y="1496233"/>
                <a:ext cx="287996"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46" name="node4">
                <a:extLst>
                  <a:ext uri="{FF2B5EF4-FFF2-40B4-BE49-F238E27FC236}">
                    <a16:creationId xmlns:a16="http://schemas.microsoft.com/office/drawing/2014/main" id="{815F29D7-76B2-BC3D-8C3F-CEDD8477393E}"/>
                  </a:ext>
                </a:extLst>
              </p:cNvPr>
              <p:cNvSpPr/>
              <p:nvPr/>
            </p:nvSpPr>
            <p:spPr>
              <a:xfrm>
                <a:off x="1620638" y="1928233"/>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47" name="node3">
                <a:extLst>
                  <a:ext uri="{FF2B5EF4-FFF2-40B4-BE49-F238E27FC236}">
                    <a16:creationId xmlns:a16="http://schemas.microsoft.com/office/drawing/2014/main" id="{7DAD4735-E5CE-7617-AFF4-D16A8F43F20E}"/>
                  </a:ext>
                </a:extLst>
              </p:cNvPr>
              <p:cNvSpPr/>
              <p:nvPr/>
            </p:nvSpPr>
            <p:spPr>
              <a:xfrm>
                <a:off x="2148181" y="138060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48" name="node6">
                <a:extLst>
                  <a:ext uri="{FF2B5EF4-FFF2-40B4-BE49-F238E27FC236}">
                    <a16:creationId xmlns:a16="http://schemas.microsoft.com/office/drawing/2014/main" id="{B53B27AD-4D71-5C7A-8C7B-03619F116709}"/>
                  </a:ext>
                </a:extLst>
              </p:cNvPr>
              <p:cNvSpPr/>
              <p:nvPr/>
            </p:nvSpPr>
            <p:spPr>
              <a:xfrm>
                <a:off x="2776199" y="1899119"/>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49" name="node5">
                <a:extLst>
                  <a:ext uri="{FF2B5EF4-FFF2-40B4-BE49-F238E27FC236}">
                    <a16:creationId xmlns:a16="http://schemas.microsoft.com/office/drawing/2014/main" id="{B26D7E5B-8846-C567-84FD-F025EF0AA90F}"/>
                  </a:ext>
                </a:extLst>
              </p:cNvPr>
              <p:cNvSpPr/>
              <p:nvPr/>
            </p:nvSpPr>
            <p:spPr>
              <a:xfrm>
                <a:off x="3007308" y="116396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50" name="node7">
                <a:extLst>
                  <a:ext uri="{FF2B5EF4-FFF2-40B4-BE49-F238E27FC236}">
                    <a16:creationId xmlns:a16="http://schemas.microsoft.com/office/drawing/2014/main" id="{DAF4181A-0244-CE40-F953-78DEDC06B299}"/>
                  </a:ext>
                </a:extLst>
              </p:cNvPr>
              <p:cNvSpPr/>
              <p:nvPr/>
            </p:nvSpPr>
            <p:spPr>
              <a:xfrm>
                <a:off x="3605194" y="1640237"/>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3" name="RSF6">
              <a:extLst>
                <a:ext uri="{FF2B5EF4-FFF2-40B4-BE49-F238E27FC236}">
                  <a16:creationId xmlns:a16="http://schemas.microsoft.com/office/drawing/2014/main" id="{717DA42B-E7F8-3686-1D37-EFF8B38188B3}"/>
                </a:ext>
              </a:extLst>
            </p:cNvPr>
            <p:cNvGrpSpPr/>
            <p:nvPr/>
          </p:nvGrpSpPr>
          <p:grpSpPr>
            <a:xfrm>
              <a:off x="6291794" y="1802214"/>
              <a:ext cx="898850" cy="908173"/>
              <a:chOff x="1052910" y="976990"/>
              <a:chExt cx="2840280" cy="2951624"/>
            </a:xfrm>
          </p:grpSpPr>
          <p:cxnSp>
            <p:nvCxnSpPr>
              <p:cNvPr id="128" name="1-2">
                <a:extLst>
                  <a:ext uri="{FF2B5EF4-FFF2-40B4-BE49-F238E27FC236}">
                    <a16:creationId xmlns:a16="http://schemas.microsoft.com/office/drawing/2014/main" id="{09296A07-D2B4-D772-D974-52A03B018140}"/>
                  </a:ext>
                </a:extLst>
              </p:cNvPr>
              <p:cNvCxnSpPr>
                <a:stCxn id="132" idx="3"/>
                <a:endCxn id="133" idx="7"/>
              </p:cNvCxnSpPr>
              <p:nvPr/>
            </p:nvCxnSpPr>
            <p:spPr>
              <a:xfrm flipH="1" flipV="1">
                <a:off x="1298733" y="1789180"/>
                <a:ext cx="287052" cy="8952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29" name="3-4">
                <a:extLst>
                  <a:ext uri="{FF2B5EF4-FFF2-40B4-BE49-F238E27FC236}">
                    <a16:creationId xmlns:a16="http://schemas.microsoft.com/office/drawing/2014/main" id="{077D0903-2155-D94F-4F35-6D4AEE98BCC3}"/>
                  </a:ext>
                </a:extLst>
              </p:cNvPr>
              <p:cNvCxnSpPr>
                <a:stCxn id="135" idx="3"/>
                <a:endCxn id="134" idx="7"/>
              </p:cNvCxnSpPr>
              <p:nvPr/>
            </p:nvCxnSpPr>
            <p:spPr>
              <a:xfrm flipH="1" flipV="1">
                <a:off x="1866461" y="2221180"/>
                <a:ext cx="323900" cy="8668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30" name="5-6">
                <a:extLst>
                  <a:ext uri="{FF2B5EF4-FFF2-40B4-BE49-F238E27FC236}">
                    <a16:creationId xmlns:a16="http://schemas.microsoft.com/office/drawing/2014/main" id="{0D140EA8-D761-E0BB-3CFA-2D1F41B85B83}"/>
                  </a:ext>
                </a:extLst>
              </p:cNvPr>
              <p:cNvCxnSpPr>
                <a:stCxn id="137" idx="3"/>
                <a:endCxn id="136" idx="0"/>
              </p:cNvCxnSpPr>
              <p:nvPr/>
            </p:nvCxnSpPr>
            <p:spPr>
              <a:xfrm flipH="1" flipV="1">
                <a:off x="2920206" y="1899119"/>
                <a:ext cx="129275" cy="9722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131" name="5-7">
                <a:extLst>
                  <a:ext uri="{FF2B5EF4-FFF2-40B4-BE49-F238E27FC236}">
                    <a16:creationId xmlns:a16="http://schemas.microsoft.com/office/drawing/2014/main" id="{4AF246E4-0421-A070-2897-814173671B25}"/>
                  </a:ext>
                </a:extLst>
              </p:cNvPr>
              <p:cNvCxnSpPr>
                <a:stCxn id="137" idx="5"/>
                <a:endCxn id="138" idx="1"/>
              </p:cNvCxnSpPr>
              <p:nvPr/>
            </p:nvCxnSpPr>
            <p:spPr>
              <a:xfrm flipV="1">
                <a:off x="3253132" y="1933184"/>
                <a:ext cx="394235" cy="9382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132" name="node2">
                <a:extLst>
                  <a:ext uri="{FF2B5EF4-FFF2-40B4-BE49-F238E27FC236}">
                    <a16:creationId xmlns:a16="http://schemas.microsoft.com/office/drawing/2014/main" id="{0B7A0876-8C6D-6CCC-81FD-49406A9D948B}"/>
                  </a:ext>
                </a:extLst>
              </p:cNvPr>
              <p:cNvSpPr/>
              <p:nvPr/>
            </p:nvSpPr>
            <p:spPr>
              <a:xfrm>
                <a:off x="1543605" y="976990"/>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33" name="node1">
                <a:extLst>
                  <a:ext uri="{FF2B5EF4-FFF2-40B4-BE49-F238E27FC236}">
                    <a16:creationId xmlns:a16="http://schemas.microsoft.com/office/drawing/2014/main" id="{22C47C18-2E7F-9EBA-D67F-17F3F1F434D0}"/>
                  </a:ext>
                </a:extLst>
              </p:cNvPr>
              <p:cNvSpPr/>
              <p:nvPr/>
            </p:nvSpPr>
            <p:spPr>
              <a:xfrm>
                <a:off x="1052910" y="1496233"/>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34" name="node4">
                <a:extLst>
                  <a:ext uri="{FF2B5EF4-FFF2-40B4-BE49-F238E27FC236}">
                    <a16:creationId xmlns:a16="http://schemas.microsoft.com/office/drawing/2014/main" id="{5DC2616A-021E-D29D-BF21-36C2E8631B3B}"/>
                  </a:ext>
                </a:extLst>
              </p:cNvPr>
              <p:cNvSpPr/>
              <p:nvPr/>
            </p:nvSpPr>
            <p:spPr>
              <a:xfrm>
                <a:off x="1620638" y="1928233"/>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35" name="node3">
                <a:extLst>
                  <a:ext uri="{FF2B5EF4-FFF2-40B4-BE49-F238E27FC236}">
                    <a16:creationId xmlns:a16="http://schemas.microsoft.com/office/drawing/2014/main" id="{8695242E-C774-E2B1-D540-4AE0D87E0C8E}"/>
                  </a:ext>
                </a:extLst>
              </p:cNvPr>
              <p:cNvSpPr/>
              <p:nvPr/>
            </p:nvSpPr>
            <p:spPr>
              <a:xfrm>
                <a:off x="2148181" y="138060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36" name="node6">
                <a:extLst>
                  <a:ext uri="{FF2B5EF4-FFF2-40B4-BE49-F238E27FC236}">
                    <a16:creationId xmlns:a16="http://schemas.microsoft.com/office/drawing/2014/main" id="{E16FD5CE-8527-C87A-C24A-D16E351D38D9}"/>
                  </a:ext>
                </a:extLst>
              </p:cNvPr>
              <p:cNvSpPr/>
              <p:nvPr/>
            </p:nvSpPr>
            <p:spPr>
              <a:xfrm>
                <a:off x="2776199" y="1899119"/>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37" name="node5">
                <a:extLst>
                  <a:ext uri="{FF2B5EF4-FFF2-40B4-BE49-F238E27FC236}">
                    <a16:creationId xmlns:a16="http://schemas.microsoft.com/office/drawing/2014/main" id="{CFD90CA4-D22C-6332-2B3E-E4C7B9D1DF9A}"/>
                  </a:ext>
                </a:extLst>
              </p:cNvPr>
              <p:cNvSpPr/>
              <p:nvPr/>
            </p:nvSpPr>
            <p:spPr>
              <a:xfrm>
                <a:off x="3007308" y="1163963"/>
                <a:ext cx="287996"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38" name="node7">
                <a:extLst>
                  <a:ext uri="{FF2B5EF4-FFF2-40B4-BE49-F238E27FC236}">
                    <a16:creationId xmlns:a16="http://schemas.microsoft.com/office/drawing/2014/main" id="{1A3385BD-BBFD-8F75-3314-C01D52F08759}"/>
                  </a:ext>
                </a:extLst>
              </p:cNvPr>
              <p:cNvSpPr/>
              <p:nvPr/>
            </p:nvSpPr>
            <p:spPr>
              <a:xfrm>
                <a:off x="3605194" y="1640237"/>
                <a:ext cx="287996"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6" name="RSF6">
              <a:extLst>
                <a:ext uri="{FF2B5EF4-FFF2-40B4-BE49-F238E27FC236}">
                  <a16:creationId xmlns:a16="http://schemas.microsoft.com/office/drawing/2014/main" id="{540C9801-2171-23EB-4257-AEE8C4DC8653}"/>
                </a:ext>
              </a:extLst>
            </p:cNvPr>
            <p:cNvGrpSpPr/>
            <p:nvPr/>
          </p:nvGrpSpPr>
          <p:grpSpPr>
            <a:xfrm>
              <a:off x="6299069" y="2336000"/>
              <a:ext cx="898850" cy="908173"/>
              <a:chOff x="1052910" y="976990"/>
              <a:chExt cx="2840280" cy="2951624"/>
            </a:xfrm>
          </p:grpSpPr>
          <p:cxnSp>
            <p:nvCxnSpPr>
              <p:cNvPr id="80" name="1-4">
                <a:extLst>
                  <a:ext uri="{FF2B5EF4-FFF2-40B4-BE49-F238E27FC236}">
                    <a16:creationId xmlns:a16="http://schemas.microsoft.com/office/drawing/2014/main" id="{F4C072F0-CE67-E338-70F9-E4048C65D52A}"/>
                  </a:ext>
                </a:extLst>
              </p:cNvPr>
              <p:cNvCxnSpPr>
                <a:stCxn id="84" idx="5"/>
                <a:endCxn id="85" idx="1"/>
              </p:cNvCxnSpPr>
              <p:nvPr/>
            </p:nvCxnSpPr>
            <p:spPr>
              <a:xfrm flipV="1">
                <a:off x="1298733" y="2221180"/>
                <a:ext cx="364086" cy="98248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81" name="2-3">
                <a:extLst>
                  <a:ext uri="{FF2B5EF4-FFF2-40B4-BE49-F238E27FC236}">
                    <a16:creationId xmlns:a16="http://schemas.microsoft.com/office/drawing/2014/main" id="{B6D0B967-1247-7D24-B700-CDE069F1073D}"/>
                  </a:ext>
                </a:extLst>
              </p:cNvPr>
              <p:cNvCxnSpPr>
                <a:stCxn id="83" idx="5"/>
                <a:endCxn id="86" idx="1"/>
              </p:cNvCxnSpPr>
              <p:nvPr/>
            </p:nvCxnSpPr>
            <p:spPr>
              <a:xfrm flipV="1">
                <a:off x="1789428" y="1673546"/>
                <a:ext cx="400934" cy="101087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82" name="6-7">
                <a:extLst>
                  <a:ext uri="{FF2B5EF4-FFF2-40B4-BE49-F238E27FC236}">
                    <a16:creationId xmlns:a16="http://schemas.microsoft.com/office/drawing/2014/main" id="{A7D30C22-F98A-68D2-6CAD-84D075587369}"/>
                  </a:ext>
                </a:extLst>
              </p:cNvPr>
              <p:cNvCxnSpPr>
                <a:stCxn id="105" idx="6"/>
                <a:endCxn id="127" idx="3"/>
              </p:cNvCxnSpPr>
              <p:nvPr/>
            </p:nvCxnSpPr>
            <p:spPr>
              <a:xfrm>
                <a:off x="3064204" y="2899310"/>
                <a:ext cx="583163" cy="44836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83" name="node2">
                <a:extLst>
                  <a:ext uri="{FF2B5EF4-FFF2-40B4-BE49-F238E27FC236}">
                    <a16:creationId xmlns:a16="http://schemas.microsoft.com/office/drawing/2014/main" id="{FEFFBA1F-5505-C7CC-E1E3-6B01B300F9FC}"/>
                  </a:ext>
                </a:extLst>
              </p:cNvPr>
              <p:cNvSpPr/>
              <p:nvPr/>
            </p:nvSpPr>
            <p:spPr>
              <a:xfrm>
                <a:off x="1543605" y="976990"/>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84" name="node1">
                <a:extLst>
                  <a:ext uri="{FF2B5EF4-FFF2-40B4-BE49-F238E27FC236}">
                    <a16:creationId xmlns:a16="http://schemas.microsoft.com/office/drawing/2014/main" id="{F77770A8-2AB4-56FD-9656-8743E106427C}"/>
                  </a:ext>
                </a:extLst>
              </p:cNvPr>
              <p:cNvSpPr/>
              <p:nvPr/>
            </p:nvSpPr>
            <p:spPr>
              <a:xfrm>
                <a:off x="1052910" y="1496233"/>
                <a:ext cx="287996"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85" name="node4">
                <a:extLst>
                  <a:ext uri="{FF2B5EF4-FFF2-40B4-BE49-F238E27FC236}">
                    <a16:creationId xmlns:a16="http://schemas.microsoft.com/office/drawing/2014/main" id="{8B194E9D-FAE4-4799-2DE6-D5761B24FE35}"/>
                  </a:ext>
                </a:extLst>
              </p:cNvPr>
              <p:cNvSpPr/>
              <p:nvPr/>
            </p:nvSpPr>
            <p:spPr>
              <a:xfrm>
                <a:off x="1620638" y="1928233"/>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86" name="node3">
                <a:extLst>
                  <a:ext uri="{FF2B5EF4-FFF2-40B4-BE49-F238E27FC236}">
                    <a16:creationId xmlns:a16="http://schemas.microsoft.com/office/drawing/2014/main" id="{2F859775-F0C8-D030-E5AA-FC2B9C5A3443}"/>
                  </a:ext>
                </a:extLst>
              </p:cNvPr>
              <p:cNvSpPr/>
              <p:nvPr/>
            </p:nvSpPr>
            <p:spPr>
              <a:xfrm>
                <a:off x="2148181" y="1380600"/>
                <a:ext cx="288004"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05" name="node6">
                <a:extLst>
                  <a:ext uri="{FF2B5EF4-FFF2-40B4-BE49-F238E27FC236}">
                    <a16:creationId xmlns:a16="http://schemas.microsoft.com/office/drawing/2014/main" id="{82860D70-C0ED-51D5-9578-EA5FDEA064A2}"/>
                  </a:ext>
                </a:extLst>
              </p:cNvPr>
              <p:cNvSpPr/>
              <p:nvPr/>
            </p:nvSpPr>
            <p:spPr>
              <a:xfrm>
                <a:off x="2776199" y="1899119"/>
                <a:ext cx="288004" cy="2000381"/>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26" name="node5">
                <a:extLst>
                  <a:ext uri="{FF2B5EF4-FFF2-40B4-BE49-F238E27FC236}">
                    <a16:creationId xmlns:a16="http://schemas.microsoft.com/office/drawing/2014/main" id="{87322F9A-4936-384D-A3AA-DA3D133A142D}"/>
                  </a:ext>
                </a:extLst>
              </p:cNvPr>
              <p:cNvSpPr/>
              <p:nvPr/>
            </p:nvSpPr>
            <p:spPr>
              <a:xfrm>
                <a:off x="3007308" y="1163963"/>
                <a:ext cx="287996"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127" name="node7">
                <a:extLst>
                  <a:ext uri="{FF2B5EF4-FFF2-40B4-BE49-F238E27FC236}">
                    <a16:creationId xmlns:a16="http://schemas.microsoft.com/office/drawing/2014/main" id="{D1255E7E-A6CC-F6E4-C9DA-9E36CA98433C}"/>
                  </a:ext>
                </a:extLst>
              </p:cNvPr>
              <p:cNvSpPr/>
              <p:nvPr/>
            </p:nvSpPr>
            <p:spPr>
              <a:xfrm>
                <a:off x="3605194" y="1640237"/>
                <a:ext cx="287996" cy="2000381"/>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 name="RSF6">
              <a:extLst>
                <a:ext uri="{FF2B5EF4-FFF2-40B4-BE49-F238E27FC236}">
                  <a16:creationId xmlns:a16="http://schemas.microsoft.com/office/drawing/2014/main" id="{054D7AFF-0A32-2C4A-FD19-D101E07984C1}"/>
                </a:ext>
              </a:extLst>
            </p:cNvPr>
            <p:cNvGrpSpPr/>
            <p:nvPr/>
          </p:nvGrpSpPr>
          <p:grpSpPr>
            <a:xfrm>
              <a:off x="7383133" y="1252959"/>
              <a:ext cx="898850" cy="908174"/>
              <a:chOff x="7401059" y="1266473"/>
              <a:chExt cx="898850" cy="908174"/>
            </a:xfrm>
          </p:grpSpPr>
          <p:cxnSp>
            <p:nvCxnSpPr>
              <p:cNvPr id="67" name="1-2">
                <a:extLst>
                  <a:ext uri="{FF2B5EF4-FFF2-40B4-BE49-F238E27FC236}">
                    <a16:creationId xmlns:a16="http://schemas.microsoft.com/office/drawing/2014/main" id="{03BACFB0-628C-8A20-FAF5-B46E0CA4E44C}"/>
                  </a:ext>
                </a:extLst>
              </p:cNvPr>
              <p:cNvCxnSpPr>
                <a:stCxn id="73" idx="3"/>
                <a:endCxn id="74" idx="7"/>
              </p:cNvCxnSpPr>
              <p:nvPr/>
            </p:nvCxnSpPr>
            <p:spPr>
              <a:xfrm flipH="1" flipV="1">
                <a:off x="7478854" y="1516374"/>
                <a:ext cx="90839" cy="27545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68" name="1-4">
                <a:extLst>
                  <a:ext uri="{FF2B5EF4-FFF2-40B4-BE49-F238E27FC236}">
                    <a16:creationId xmlns:a16="http://schemas.microsoft.com/office/drawing/2014/main" id="{33CBC56D-8416-9D75-6A61-8A11A723A8B4}"/>
                  </a:ext>
                </a:extLst>
              </p:cNvPr>
              <p:cNvCxnSpPr>
                <a:stCxn id="74" idx="5"/>
                <a:endCxn id="75" idx="1"/>
              </p:cNvCxnSpPr>
              <p:nvPr/>
            </p:nvCxnSpPr>
            <p:spPr>
              <a:xfrm flipV="1">
                <a:off x="7478854" y="1649294"/>
                <a:ext cx="115218" cy="30229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69" name="2-3">
                <a:extLst>
                  <a:ext uri="{FF2B5EF4-FFF2-40B4-BE49-F238E27FC236}">
                    <a16:creationId xmlns:a16="http://schemas.microsoft.com/office/drawing/2014/main" id="{CA7496F8-F4A7-D08E-2CAB-8AE1094AC3AD}"/>
                  </a:ext>
                </a:extLst>
              </p:cNvPr>
              <p:cNvCxnSpPr>
                <a:stCxn id="73" idx="5"/>
                <a:endCxn id="76" idx="1"/>
              </p:cNvCxnSpPr>
              <p:nvPr/>
            </p:nvCxnSpPr>
            <p:spPr>
              <a:xfrm flipV="1">
                <a:off x="7634141" y="1480795"/>
                <a:ext cx="126879" cy="31103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70" name="3-5">
                <a:extLst>
                  <a:ext uri="{FF2B5EF4-FFF2-40B4-BE49-F238E27FC236}">
                    <a16:creationId xmlns:a16="http://schemas.microsoft.com/office/drawing/2014/main" id="{2BAA2DE5-3B8F-674F-45C0-F97851FA4746}"/>
                  </a:ext>
                </a:extLst>
              </p:cNvPr>
              <p:cNvCxnSpPr>
                <a:stCxn id="76" idx="7"/>
                <a:endCxn id="78" idx="2"/>
              </p:cNvCxnSpPr>
              <p:nvPr/>
            </p:nvCxnSpPr>
            <p:spPr>
              <a:xfrm>
                <a:off x="7825469" y="1480795"/>
                <a:ext cx="194089" cy="1509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71" name="4-6">
                <a:extLst>
                  <a:ext uri="{FF2B5EF4-FFF2-40B4-BE49-F238E27FC236}">
                    <a16:creationId xmlns:a16="http://schemas.microsoft.com/office/drawing/2014/main" id="{1C7ECE8C-3803-E4A8-ADF1-B08F458A1F17}"/>
                  </a:ext>
                </a:extLst>
              </p:cNvPr>
              <p:cNvCxnSpPr>
                <a:stCxn id="75" idx="6"/>
                <a:endCxn id="77" idx="2"/>
              </p:cNvCxnSpPr>
              <p:nvPr/>
            </p:nvCxnSpPr>
            <p:spPr>
              <a:xfrm flipV="1">
                <a:off x="7671866" y="1857945"/>
                <a:ext cx="274554" cy="895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72" name="6-7">
                <a:extLst>
                  <a:ext uri="{FF2B5EF4-FFF2-40B4-BE49-F238E27FC236}">
                    <a16:creationId xmlns:a16="http://schemas.microsoft.com/office/drawing/2014/main" id="{DB4AE27B-74A6-C518-3365-CDF01E9EFEBC}"/>
                  </a:ext>
                </a:extLst>
              </p:cNvPr>
              <p:cNvCxnSpPr>
                <a:stCxn id="77" idx="6"/>
                <a:endCxn id="79" idx="3"/>
              </p:cNvCxnSpPr>
              <p:nvPr/>
            </p:nvCxnSpPr>
            <p:spPr>
              <a:xfrm>
                <a:off x="8037561" y="1857945"/>
                <a:ext cx="184553" cy="1379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73" name="node2">
                <a:extLst>
                  <a:ext uri="{FF2B5EF4-FFF2-40B4-BE49-F238E27FC236}">
                    <a16:creationId xmlns:a16="http://schemas.microsoft.com/office/drawing/2014/main" id="{75375FD8-6BF3-DB2A-D405-0FAD52CC0733}"/>
                  </a:ext>
                </a:extLst>
              </p:cNvPr>
              <p:cNvSpPr/>
              <p:nvPr/>
            </p:nvSpPr>
            <p:spPr>
              <a:xfrm>
                <a:off x="7556347" y="1266473"/>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74" name="node1">
                <a:extLst>
                  <a:ext uri="{FF2B5EF4-FFF2-40B4-BE49-F238E27FC236}">
                    <a16:creationId xmlns:a16="http://schemas.microsoft.com/office/drawing/2014/main" id="{C79F5932-26A6-6AD6-E15E-5D2AD004D89F}"/>
                  </a:ext>
                </a:extLst>
              </p:cNvPr>
              <p:cNvSpPr/>
              <p:nvPr/>
            </p:nvSpPr>
            <p:spPr>
              <a:xfrm>
                <a:off x="7401059" y="1426238"/>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75" name="node4">
                <a:extLst>
                  <a:ext uri="{FF2B5EF4-FFF2-40B4-BE49-F238E27FC236}">
                    <a16:creationId xmlns:a16="http://schemas.microsoft.com/office/drawing/2014/main" id="{C0A5E798-DD7B-09F6-B245-70209E6B83DA}"/>
                  </a:ext>
                </a:extLst>
              </p:cNvPr>
              <p:cNvSpPr/>
              <p:nvPr/>
            </p:nvSpPr>
            <p:spPr>
              <a:xfrm>
                <a:off x="7580725" y="1559158"/>
                <a:ext cx="91141" cy="615489"/>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76" name="node3">
                <a:extLst>
                  <a:ext uri="{FF2B5EF4-FFF2-40B4-BE49-F238E27FC236}">
                    <a16:creationId xmlns:a16="http://schemas.microsoft.com/office/drawing/2014/main" id="{D87A3BD7-3BB1-1C86-E925-CFD71EBF3567}"/>
                  </a:ext>
                </a:extLst>
              </p:cNvPr>
              <p:cNvSpPr/>
              <p:nvPr/>
            </p:nvSpPr>
            <p:spPr>
              <a:xfrm>
                <a:off x="7747674" y="1390659"/>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77" name="node6">
                <a:extLst>
                  <a:ext uri="{FF2B5EF4-FFF2-40B4-BE49-F238E27FC236}">
                    <a16:creationId xmlns:a16="http://schemas.microsoft.com/office/drawing/2014/main" id="{38B5FF8A-39E1-7678-66EE-0C3058148B5F}"/>
                  </a:ext>
                </a:extLst>
              </p:cNvPr>
              <p:cNvSpPr/>
              <p:nvPr/>
            </p:nvSpPr>
            <p:spPr>
              <a:xfrm>
                <a:off x="7946420" y="1550200"/>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78" name="node5">
                <a:extLst>
                  <a:ext uri="{FF2B5EF4-FFF2-40B4-BE49-F238E27FC236}">
                    <a16:creationId xmlns:a16="http://schemas.microsoft.com/office/drawing/2014/main" id="{E120D249-962C-EF38-0C66-B7320F9702EA}"/>
                  </a:ext>
                </a:extLst>
              </p:cNvPr>
              <p:cNvSpPr/>
              <p:nvPr/>
            </p:nvSpPr>
            <p:spPr>
              <a:xfrm>
                <a:off x="8019558" y="1324005"/>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79" name="node7">
                <a:extLst>
                  <a:ext uri="{FF2B5EF4-FFF2-40B4-BE49-F238E27FC236}">
                    <a16:creationId xmlns:a16="http://schemas.microsoft.com/office/drawing/2014/main" id="{5EE5D53C-66F2-1D84-F7A0-E177709F9EB8}"/>
                  </a:ext>
                </a:extLst>
              </p:cNvPr>
              <p:cNvSpPr/>
              <p:nvPr/>
            </p:nvSpPr>
            <p:spPr>
              <a:xfrm>
                <a:off x="8208768" y="1470546"/>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8" name="RSF6">
              <a:extLst>
                <a:ext uri="{FF2B5EF4-FFF2-40B4-BE49-F238E27FC236}">
                  <a16:creationId xmlns:a16="http://schemas.microsoft.com/office/drawing/2014/main" id="{1648F795-FA41-73E6-F1B6-3D039376954B}"/>
                </a:ext>
              </a:extLst>
            </p:cNvPr>
            <p:cNvGrpSpPr/>
            <p:nvPr/>
          </p:nvGrpSpPr>
          <p:grpSpPr>
            <a:xfrm>
              <a:off x="7383133" y="1817160"/>
              <a:ext cx="898850" cy="908174"/>
              <a:chOff x="7387077" y="1829736"/>
              <a:chExt cx="898850" cy="908174"/>
            </a:xfrm>
          </p:grpSpPr>
          <p:cxnSp>
            <p:nvCxnSpPr>
              <p:cNvPr id="48" name="3-5">
                <a:extLst>
                  <a:ext uri="{FF2B5EF4-FFF2-40B4-BE49-F238E27FC236}">
                    <a16:creationId xmlns:a16="http://schemas.microsoft.com/office/drawing/2014/main" id="{6CF373D8-4E6F-99F8-7831-D699D8EB77FC}"/>
                  </a:ext>
                </a:extLst>
              </p:cNvPr>
              <p:cNvCxnSpPr>
                <a:stCxn id="52" idx="7"/>
                <a:endCxn id="55" idx="2"/>
              </p:cNvCxnSpPr>
              <p:nvPr/>
            </p:nvCxnSpPr>
            <p:spPr>
              <a:xfrm>
                <a:off x="7811487" y="2044058"/>
                <a:ext cx="194089" cy="1509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49" name="node2">
                <a:extLst>
                  <a:ext uri="{FF2B5EF4-FFF2-40B4-BE49-F238E27FC236}">
                    <a16:creationId xmlns:a16="http://schemas.microsoft.com/office/drawing/2014/main" id="{90A97980-6BFD-2079-63CC-F33EFBCE2A83}"/>
                  </a:ext>
                </a:extLst>
              </p:cNvPr>
              <p:cNvSpPr/>
              <p:nvPr/>
            </p:nvSpPr>
            <p:spPr>
              <a:xfrm>
                <a:off x="7542365" y="1829736"/>
                <a:ext cx="91141" cy="615489"/>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50" name="node1">
                <a:extLst>
                  <a:ext uri="{FF2B5EF4-FFF2-40B4-BE49-F238E27FC236}">
                    <a16:creationId xmlns:a16="http://schemas.microsoft.com/office/drawing/2014/main" id="{04BE9696-7845-38A1-FEA1-7A0AFFA5EA5E}"/>
                  </a:ext>
                </a:extLst>
              </p:cNvPr>
              <p:cNvSpPr/>
              <p:nvPr/>
            </p:nvSpPr>
            <p:spPr>
              <a:xfrm>
                <a:off x="7387077" y="1989501"/>
                <a:ext cx="91141" cy="615489"/>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51" name="node4">
                <a:extLst>
                  <a:ext uri="{FF2B5EF4-FFF2-40B4-BE49-F238E27FC236}">
                    <a16:creationId xmlns:a16="http://schemas.microsoft.com/office/drawing/2014/main" id="{8FA96238-A4F4-CC36-6ED4-8DC5DA20C70E}"/>
                  </a:ext>
                </a:extLst>
              </p:cNvPr>
              <p:cNvSpPr/>
              <p:nvPr/>
            </p:nvSpPr>
            <p:spPr>
              <a:xfrm>
                <a:off x="7566743" y="2122421"/>
                <a:ext cx="91141" cy="615489"/>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52" name="node3">
                <a:extLst>
                  <a:ext uri="{FF2B5EF4-FFF2-40B4-BE49-F238E27FC236}">
                    <a16:creationId xmlns:a16="http://schemas.microsoft.com/office/drawing/2014/main" id="{3C902A41-D16F-6214-30A0-5000CD715CAB}"/>
                  </a:ext>
                </a:extLst>
              </p:cNvPr>
              <p:cNvSpPr/>
              <p:nvPr/>
            </p:nvSpPr>
            <p:spPr>
              <a:xfrm>
                <a:off x="7733692" y="1953922"/>
                <a:ext cx="91141" cy="615489"/>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53" name="node6">
                <a:extLst>
                  <a:ext uri="{FF2B5EF4-FFF2-40B4-BE49-F238E27FC236}">
                    <a16:creationId xmlns:a16="http://schemas.microsoft.com/office/drawing/2014/main" id="{C0DCC88D-5E46-CB50-C705-19DE5348B7C3}"/>
                  </a:ext>
                </a:extLst>
              </p:cNvPr>
              <p:cNvSpPr/>
              <p:nvPr/>
            </p:nvSpPr>
            <p:spPr>
              <a:xfrm>
                <a:off x="7932438" y="2113463"/>
                <a:ext cx="91141" cy="615489"/>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55" name="node5">
                <a:extLst>
                  <a:ext uri="{FF2B5EF4-FFF2-40B4-BE49-F238E27FC236}">
                    <a16:creationId xmlns:a16="http://schemas.microsoft.com/office/drawing/2014/main" id="{141380A7-7875-A37D-BCF3-6EDDBC788DD0}"/>
                  </a:ext>
                </a:extLst>
              </p:cNvPr>
              <p:cNvSpPr/>
              <p:nvPr/>
            </p:nvSpPr>
            <p:spPr>
              <a:xfrm>
                <a:off x="8005576" y="1887268"/>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56" name="node7">
                <a:extLst>
                  <a:ext uri="{FF2B5EF4-FFF2-40B4-BE49-F238E27FC236}">
                    <a16:creationId xmlns:a16="http://schemas.microsoft.com/office/drawing/2014/main" id="{76D5B367-A1FB-9C61-4B6C-230118DD5BF1}"/>
                  </a:ext>
                </a:extLst>
              </p:cNvPr>
              <p:cNvSpPr/>
              <p:nvPr/>
            </p:nvSpPr>
            <p:spPr>
              <a:xfrm>
                <a:off x="8194786" y="2033809"/>
                <a:ext cx="91141" cy="615489"/>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9" name="RSF6">
              <a:extLst>
                <a:ext uri="{FF2B5EF4-FFF2-40B4-BE49-F238E27FC236}">
                  <a16:creationId xmlns:a16="http://schemas.microsoft.com/office/drawing/2014/main" id="{60C22A05-FDBD-D223-2A80-08919DBEA9E3}"/>
                </a:ext>
              </a:extLst>
            </p:cNvPr>
            <p:cNvGrpSpPr/>
            <p:nvPr/>
          </p:nvGrpSpPr>
          <p:grpSpPr>
            <a:xfrm>
              <a:off x="7369124" y="2382991"/>
              <a:ext cx="898850" cy="908174"/>
              <a:chOff x="7376076" y="2371074"/>
              <a:chExt cx="898850" cy="908174"/>
            </a:xfrm>
          </p:grpSpPr>
          <p:cxnSp>
            <p:nvCxnSpPr>
              <p:cNvPr id="30" name="1-2">
                <a:extLst>
                  <a:ext uri="{FF2B5EF4-FFF2-40B4-BE49-F238E27FC236}">
                    <a16:creationId xmlns:a16="http://schemas.microsoft.com/office/drawing/2014/main" id="{76CFA6C5-60E8-FF83-BA3A-ABD396179F0E}"/>
                  </a:ext>
                </a:extLst>
              </p:cNvPr>
              <p:cNvCxnSpPr>
                <a:stCxn id="37" idx="3"/>
                <a:endCxn id="38" idx="7"/>
              </p:cNvCxnSpPr>
              <p:nvPr/>
            </p:nvCxnSpPr>
            <p:spPr>
              <a:xfrm flipH="1" flipV="1">
                <a:off x="7453871" y="2620975"/>
                <a:ext cx="90839" cy="27545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1" name="2-3">
                <a:extLst>
                  <a:ext uri="{FF2B5EF4-FFF2-40B4-BE49-F238E27FC236}">
                    <a16:creationId xmlns:a16="http://schemas.microsoft.com/office/drawing/2014/main" id="{55B8D5A6-BFF6-EDBB-DE9F-1372EC02F3C2}"/>
                  </a:ext>
                </a:extLst>
              </p:cNvPr>
              <p:cNvCxnSpPr>
                <a:stCxn id="37" idx="5"/>
                <a:endCxn id="40" idx="1"/>
              </p:cNvCxnSpPr>
              <p:nvPr/>
            </p:nvCxnSpPr>
            <p:spPr>
              <a:xfrm flipV="1">
                <a:off x="7609158" y="2585396"/>
                <a:ext cx="126879" cy="31103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2" name="3-4">
                <a:extLst>
                  <a:ext uri="{FF2B5EF4-FFF2-40B4-BE49-F238E27FC236}">
                    <a16:creationId xmlns:a16="http://schemas.microsoft.com/office/drawing/2014/main" id="{9E45D008-8E31-913A-3888-F9BD09FE59DA}"/>
                  </a:ext>
                </a:extLst>
              </p:cNvPr>
              <p:cNvCxnSpPr>
                <a:stCxn id="40" idx="3"/>
                <a:endCxn id="39" idx="7"/>
              </p:cNvCxnSpPr>
              <p:nvPr/>
            </p:nvCxnSpPr>
            <p:spPr>
              <a:xfrm flipH="1" flipV="1">
                <a:off x="7633537" y="2753895"/>
                <a:ext cx="102501" cy="266719"/>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3" name="5-6">
                <a:extLst>
                  <a:ext uri="{FF2B5EF4-FFF2-40B4-BE49-F238E27FC236}">
                    <a16:creationId xmlns:a16="http://schemas.microsoft.com/office/drawing/2014/main" id="{8D42CBE7-A7FB-48E4-9FE6-2A96F6A41900}"/>
                  </a:ext>
                </a:extLst>
              </p:cNvPr>
              <p:cNvCxnSpPr>
                <a:stCxn id="45" idx="3"/>
                <a:endCxn id="41" idx="0"/>
              </p:cNvCxnSpPr>
              <p:nvPr/>
            </p:nvCxnSpPr>
            <p:spPr>
              <a:xfrm flipH="1" flipV="1">
                <a:off x="7967008" y="2654801"/>
                <a:ext cx="40914" cy="29915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4" name="5-7">
                <a:extLst>
                  <a:ext uri="{FF2B5EF4-FFF2-40B4-BE49-F238E27FC236}">
                    <a16:creationId xmlns:a16="http://schemas.microsoft.com/office/drawing/2014/main" id="{0483C4EF-1287-CFBB-4ADB-CBB5BFC7603A}"/>
                  </a:ext>
                </a:extLst>
              </p:cNvPr>
              <p:cNvCxnSpPr>
                <a:stCxn id="45" idx="5"/>
                <a:endCxn id="47" idx="1"/>
              </p:cNvCxnSpPr>
              <p:nvPr/>
            </p:nvCxnSpPr>
            <p:spPr>
              <a:xfrm flipV="1">
                <a:off x="8072370" y="2665283"/>
                <a:ext cx="124762" cy="28867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6" name="4-6">
                <a:extLst>
                  <a:ext uri="{FF2B5EF4-FFF2-40B4-BE49-F238E27FC236}">
                    <a16:creationId xmlns:a16="http://schemas.microsoft.com/office/drawing/2014/main" id="{6C990CD1-8D2C-7D72-AB58-8ACB6CFCF771}"/>
                  </a:ext>
                </a:extLst>
              </p:cNvPr>
              <p:cNvCxnSpPr>
                <a:stCxn id="39" idx="6"/>
                <a:endCxn id="41" idx="2"/>
              </p:cNvCxnSpPr>
              <p:nvPr/>
            </p:nvCxnSpPr>
            <p:spPr>
              <a:xfrm flipV="1">
                <a:off x="7646883" y="2962546"/>
                <a:ext cx="274554" cy="895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37" name="node2">
                <a:extLst>
                  <a:ext uri="{FF2B5EF4-FFF2-40B4-BE49-F238E27FC236}">
                    <a16:creationId xmlns:a16="http://schemas.microsoft.com/office/drawing/2014/main" id="{8F3DA659-CC15-7C4A-4F2C-C41E84C5500C}"/>
                  </a:ext>
                </a:extLst>
              </p:cNvPr>
              <p:cNvSpPr/>
              <p:nvPr/>
            </p:nvSpPr>
            <p:spPr>
              <a:xfrm>
                <a:off x="7531364" y="2371074"/>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8" name="node1">
                <a:extLst>
                  <a:ext uri="{FF2B5EF4-FFF2-40B4-BE49-F238E27FC236}">
                    <a16:creationId xmlns:a16="http://schemas.microsoft.com/office/drawing/2014/main" id="{7314412F-4406-1A85-B26C-17521A68F052}"/>
                  </a:ext>
                </a:extLst>
              </p:cNvPr>
              <p:cNvSpPr/>
              <p:nvPr/>
            </p:nvSpPr>
            <p:spPr>
              <a:xfrm>
                <a:off x="7376076" y="2530839"/>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9" name="node4">
                <a:extLst>
                  <a:ext uri="{FF2B5EF4-FFF2-40B4-BE49-F238E27FC236}">
                    <a16:creationId xmlns:a16="http://schemas.microsoft.com/office/drawing/2014/main" id="{9D23E197-6971-D663-0CB6-385F6BFDCF0F}"/>
                  </a:ext>
                </a:extLst>
              </p:cNvPr>
              <p:cNvSpPr/>
              <p:nvPr/>
            </p:nvSpPr>
            <p:spPr>
              <a:xfrm>
                <a:off x="7555742" y="2663759"/>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0" name="node3">
                <a:extLst>
                  <a:ext uri="{FF2B5EF4-FFF2-40B4-BE49-F238E27FC236}">
                    <a16:creationId xmlns:a16="http://schemas.microsoft.com/office/drawing/2014/main" id="{956E40EA-9404-FE1D-3E08-1E2B0375170D}"/>
                  </a:ext>
                </a:extLst>
              </p:cNvPr>
              <p:cNvSpPr/>
              <p:nvPr/>
            </p:nvSpPr>
            <p:spPr>
              <a:xfrm>
                <a:off x="7722691" y="2495260"/>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1" name="node6">
                <a:extLst>
                  <a:ext uri="{FF2B5EF4-FFF2-40B4-BE49-F238E27FC236}">
                    <a16:creationId xmlns:a16="http://schemas.microsoft.com/office/drawing/2014/main" id="{66089F0F-E4C4-5D11-40DA-874F3CB5EC26}"/>
                  </a:ext>
                </a:extLst>
              </p:cNvPr>
              <p:cNvSpPr/>
              <p:nvPr/>
            </p:nvSpPr>
            <p:spPr>
              <a:xfrm>
                <a:off x="7921437" y="2654801"/>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5" name="node5">
                <a:extLst>
                  <a:ext uri="{FF2B5EF4-FFF2-40B4-BE49-F238E27FC236}">
                    <a16:creationId xmlns:a16="http://schemas.microsoft.com/office/drawing/2014/main" id="{775558D3-FAF9-EB9F-7B32-3200DFA08255}"/>
                  </a:ext>
                </a:extLst>
              </p:cNvPr>
              <p:cNvSpPr/>
              <p:nvPr/>
            </p:nvSpPr>
            <p:spPr>
              <a:xfrm>
                <a:off x="7994575" y="2428606"/>
                <a:ext cx="91141" cy="61548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7" name="node7">
                <a:extLst>
                  <a:ext uri="{FF2B5EF4-FFF2-40B4-BE49-F238E27FC236}">
                    <a16:creationId xmlns:a16="http://schemas.microsoft.com/office/drawing/2014/main" id="{EC362CAA-303D-9BBD-E22B-BAA9C51BF39B}"/>
                  </a:ext>
                </a:extLst>
              </p:cNvPr>
              <p:cNvSpPr/>
              <p:nvPr/>
            </p:nvSpPr>
            <p:spPr>
              <a:xfrm>
                <a:off x="8183785" y="2575147"/>
                <a:ext cx="91141" cy="615489"/>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sp>
        <p:nvSpPr>
          <p:cNvPr id="226" name="矩形 225">
            <a:extLst>
              <a:ext uri="{FF2B5EF4-FFF2-40B4-BE49-F238E27FC236}">
                <a16:creationId xmlns:a16="http://schemas.microsoft.com/office/drawing/2014/main" id="{2E24D3A6-82FB-52E9-FF17-F59848BEC50D}"/>
              </a:ext>
            </a:extLst>
          </p:cNvPr>
          <p:cNvSpPr/>
          <p:nvPr/>
        </p:nvSpPr>
        <p:spPr>
          <a:xfrm>
            <a:off x="1892210" y="4624684"/>
            <a:ext cx="4203791" cy="2069909"/>
          </a:xfrm>
          <a:prstGeom prst="rect">
            <a:avLst/>
          </a:prstGeom>
          <a:noFill/>
          <a:ln>
            <a:solidFill>
              <a:srgbClr val="0000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7" name="图片 226">
            <a:extLst>
              <a:ext uri="{FF2B5EF4-FFF2-40B4-BE49-F238E27FC236}">
                <a16:creationId xmlns:a16="http://schemas.microsoft.com/office/drawing/2014/main" id="{A74059CB-EB41-FE44-89BA-3EF19864FADE}"/>
              </a:ext>
            </a:extLst>
          </p:cNvPr>
          <p:cNvPicPr>
            <a:picLocks noChangeAspect="1"/>
          </p:cNvPicPr>
          <p:nvPr/>
        </p:nvPicPr>
        <p:blipFill rotWithShape="1">
          <a:blip r:embed="rId7"/>
          <a:srcRect t="28693"/>
          <a:stretch/>
        </p:blipFill>
        <p:spPr>
          <a:xfrm>
            <a:off x="6302421" y="4723563"/>
            <a:ext cx="1942037" cy="1296319"/>
          </a:xfrm>
          <a:prstGeom prst="rect">
            <a:avLst/>
          </a:prstGeom>
        </p:spPr>
      </p:pic>
      <p:grpSp>
        <p:nvGrpSpPr>
          <p:cNvPr id="228" name="组合 227">
            <a:extLst>
              <a:ext uri="{FF2B5EF4-FFF2-40B4-BE49-F238E27FC236}">
                <a16:creationId xmlns:a16="http://schemas.microsoft.com/office/drawing/2014/main" id="{1642FABA-6890-31B3-8210-79DA514E1D67}"/>
              </a:ext>
            </a:extLst>
          </p:cNvPr>
          <p:cNvGrpSpPr/>
          <p:nvPr/>
        </p:nvGrpSpPr>
        <p:grpSpPr>
          <a:xfrm>
            <a:off x="8358660" y="4701298"/>
            <a:ext cx="1819182" cy="1393554"/>
            <a:chOff x="5212506" y="3744626"/>
            <a:chExt cx="2849282" cy="1646761"/>
          </a:xfrm>
        </p:grpSpPr>
        <p:pic>
          <p:nvPicPr>
            <p:cNvPr id="229" name="图片 228">
              <a:extLst>
                <a:ext uri="{FF2B5EF4-FFF2-40B4-BE49-F238E27FC236}">
                  <a16:creationId xmlns:a16="http://schemas.microsoft.com/office/drawing/2014/main" id="{77DE1041-D08D-466C-E974-C62625EDC856}"/>
                </a:ext>
              </a:extLst>
            </p:cNvPr>
            <p:cNvPicPr>
              <a:picLocks noChangeAspect="1"/>
            </p:cNvPicPr>
            <p:nvPr/>
          </p:nvPicPr>
          <p:blipFill rotWithShape="1">
            <a:blip r:embed="rId8"/>
            <a:srcRect r="40146"/>
            <a:stretch/>
          </p:blipFill>
          <p:spPr>
            <a:xfrm>
              <a:off x="5212506" y="3744626"/>
              <a:ext cx="2727904" cy="1646761"/>
            </a:xfrm>
            <a:prstGeom prst="rect">
              <a:avLst/>
            </a:prstGeom>
          </p:spPr>
        </p:pic>
        <p:sp>
          <p:nvSpPr>
            <p:cNvPr id="230" name="矩形 229">
              <a:extLst>
                <a:ext uri="{FF2B5EF4-FFF2-40B4-BE49-F238E27FC236}">
                  <a16:creationId xmlns:a16="http://schemas.microsoft.com/office/drawing/2014/main" id="{A30AF6CA-2A45-89CC-11B5-73A22ECE1DF0}"/>
                </a:ext>
              </a:extLst>
            </p:cNvPr>
            <p:cNvSpPr/>
            <p:nvPr/>
          </p:nvSpPr>
          <p:spPr>
            <a:xfrm rot="1304331">
              <a:off x="7328363" y="3913505"/>
              <a:ext cx="733425" cy="459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矩形 230">
              <a:extLst>
                <a:ext uri="{FF2B5EF4-FFF2-40B4-BE49-F238E27FC236}">
                  <a16:creationId xmlns:a16="http://schemas.microsoft.com/office/drawing/2014/main" id="{78DF0A1A-7AC8-EE8A-9C89-62F57290AC8A}"/>
                </a:ext>
              </a:extLst>
            </p:cNvPr>
            <p:cNvSpPr/>
            <p:nvPr/>
          </p:nvSpPr>
          <p:spPr>
            <a:xfrm rot="1304331">
              <a:off x="7200855" y="4041940"/>
              <a:ext cx="222410" cy="203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2" name="矩形 231">
            <a:extLst>
              <a:ext uri="{FF2B5EF4-FFF2-40B4-BE49-F238E27FC236}">
                <a16:creationId xmlns:a16="http://schemas.microsoft.com/office/drawing/2014/main" id="{DD49838E-64BA-DDD8-515C-494EFB60DF30}"/>
              </a:ext>
            </a:extLst>
          </p:cNvPr>
          <p:cNvSpPr/>
          <p:nvPr/>
        </p:nvSpPr>
        <p:spPr>
          <a:xfrm>
            <a:off x="6214262" y="4624683"/>
            <a:ext cx="4019012" cy="2078092"/>
          </a:xfrm>
          <a:prstGeom prst="rect">
            <a:avLst/>
          </a:prstGeom>
          <a:noFill/>
          <a:ln>
            <a:solidFill>
              <a:srgbClr val="0000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8" name="组合 237">
            <a:extLst>
              <a:ext uri="{FF2B5EF4-FFF2-40B4-BE49-F238E27FC236}">
                <a16:creationId xmlns:a16="http://schemas.microsoft.com/office/drawing/2014/main" id="{5AEB8AB5-8729-E7D2-073D-A0F2FA9E51BB}"/>
              </a:ext>
            </a:extLst>
          </p:cNvPr>
          <p:cNvGrpSpPr/>
          <p:nvPr/>
        </p:nvGrpSpPr>
        <p:grpSpPr>
          <a:xfrm>
            <a:off x="4283339" y="2067545"/>
            <a:ext cx="2114550" cy="1675415"/>
            <a:chOff x="2924770" y="2063996"/>
            <a:chExt cx="2114550" cy="1770646"/>
          </a:xfrm>
        </p:grpSpPr>
        <p:pic>
          <p:nvPicPr>
            <p:cNvPr id="236" name="图片 235">
              <a:extLst>
                <a:ext uri="{FF2B5EF4-FFF2-40B4-BE49-F238E27FC236}">
                  <a16:creationId xmlns:a16="http://schemas.microsoft.com/office/drawing/2014/main" id="{1E2FA9E0-6F2E-FDEB-DD89-9329F972E13C}"/>
                </a:ext>
              </a:extLst>
            </p:cNvPr>
            <p:cNvPicPr>
              <a:picLocks noChangeAspect="1"/>
            </p:cNvPicPr>
            <p:nvPr/>
          </p:nvPicPr>
          <p:blipFill>
            <a:blip r:embed="rId9"/>
            <a:stretch>
              <a:fillRect/>
            </a:stretch>
          </p:blipFill>
          <p:spPr>
            <a:xfrm>
              <a:off x="2959169" y="2063996"/>
              <a:ext cx="1912323" cy="1358755"/>
            </a:xfrm>
            <a:prstGeom prst="rect">
              <a:avLst/>
            </a:prstGeom>
          </p:spPr>
        </p:pic>
        <p:sp>
          <p:nvSpPr>
            <p:cNvPr id="237" name="文本框 236">
              <a:extLst>
                <a:ext uri="{FF2B5EF4-FFF2-40B4-BE49-F238E27FC236}">
                  <a16:creationId xmlns:a16="http://schemas.microsoft.com/office/drawing/2014/main" id="{A7069A7A-DC15-1499-8A5E-7FBC13C57024}"/>
                </a:ext>
              </a:extLst>
            </p:cNvPr>
            <p:cNvSpPr txBox="1"/>
            <p:nvPr/>
          </p:nvSpPr>
          <p:spPr>
            <a:xfrm>
              <a:off x="2924770" y="3444317"/>
              <a:ext cx="2114550" cy="390325"/>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设备类型异质</a:t>
              </a:r>
              <a:endParaRPr lang="en-US" altLang="zh-CN" b="1" dirty="0">
                <a:latin typeface="微软雅黑" panose="020B0503020204020204" pitchFamily="34" charset="-122"/>
                <a:ea typeface="微软雅黑" panose="020B0503020204020204" pitchFamily="34" charset="-122"/>
              </a:endParaRPr>
            </a:p>
          </p:txBody>
        </p:sp>
      </p:grpSp>
      <p:sp>
        <p:nvSpPr>
          <p:cNvPr id="240" name="矩形 239">
            <a:extLst>
              <a:ext uri="{FF2B5EF4-FFF2-40B4-BE49-F238E27FC236}">
                <a16:creationId xmlns:a16="http://schemas.microsoft.com/office/drawing/2014/main" id="{119BB90B-3D6C-D242-FFC3-F241CCCB90C6}"/>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制造</a:t>
            </a:r>
          </a:p>
        </p:txBody>
      </p:sp>
    </p:spTree>
    <p:custDataLst>
      <p:tags r:id="rId1"/>
    </p:custDataLst>
    <p:extLst>
      <p:ext uri="{BB962C8B-B14F-4D97-AF65-F5344CB8AC3E}">
        <p14:creationId xmlns:p14="http://schemas.microsoft.com/office/powerpoint/2010/main" val="3912707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7224D6F-C8A8-517A-576B-E9DDBCFB93E7}"/>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3</a:t>
            </a:fld>
            <a:endParaRPr lang="zh-CN" altLang="en-US" dirty="0">
              <a:solidFill>
                <a:prstClr val="white"/>
              </a:solidFill>
            </a:endParaRPr>
          </a:p>
        </p:txBody>
      </p:sp>
      <p:sp>
        <p:nvSpPr>
          <p:cNvPr id="3" name="矩形: 圆角 25">
            <a:extLst>
              <a:ext uri="{FF2B5EF4-FFF2-40B4-BE49-F238E27FC236}">
                <a16:creationId xmlns:a16="http://schemas.microsoft.com/office/drawing/2014/main" id="{17917A97-09F3-ED89-DCEE-3A2DF5A06352}"/>
              </a:ext>
            </a:extLst>
          </p:cNvPr>
          <p:cNvSpPr/>
          <p:nvPr/>
        </p:nvSpPr>
        <p:spPr>
          <a:xfrm>
            <a:off x="499760" y="1813137"/>
            <a:ext cx="10111090" cy="1765070"/>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grpSp>
        <p:nvGrpSpPr>
          <p:cNvPr id="4" name="组合 3">
            <a:extLst>
              <a:ext uri="{FF2B5EF4-FFF2-40B4-BE49-F238E27FC236}">
                <a16:creationId xmlns:a16="http://schemas.microsoft.com/office/drawing/2014/main" id="{0777BEAE-96F8-0582-D72D-C0B0B4F1EAEE}"/>
              </a:ext>
            </a:extLst>
          </p:cNvPr>
          <p:cNvGrpSpPr/>
          <p:nvPr/>
        </p:nvGrpSpPr>
        <p:grpSpPr>
          <a:xfrm>
            <a:off x="861524" y="2136575"/>
            <a:ext cx="9749326" cy="829078"/>
            <a:chOff x="2646976" y="2060548"/>
            <a:chExt cx="6420822" cy="720105"/>
          </a:xfrm>
        </p:grpSpPr>
        <p:sp>
          <p:nvSpPr>
            <p:cNvPr id="5" name="矩形 4">
              <a:extLst>
                <a:ext uri="{FF2B5EF4-FFF2-40B4-BE49-F238E27FC236}">
                  <a16:creationId xmlns:a16="http://schemas.microsoft.com/office/drawing/2014/main" id="{594645EF-ACDC-0FC1-3D2A-112E5822CF15}"/>
                </a:ext>
              </a:extLst>
            </p:cNvPr>
            <p:cNvSpPr/>
            <p:nvPr/>
          </p:nvSpPr>
          <p:spPr>
            <a:xfrm>
              <a:off x="2646976" y="2072767"/>
              <a:ext cx="1486388" cy="707886"/>
            </a:xfrm>
            <a:prstGeom prst="rect">
              <a:avLst/>
            </a:prstGeom>
          </p:spPr>
          <p:txBody>
            <a:bodyPr wrap="square">
              <a:spAutoFit/>
            </a:bodyPr>
            <a:lstStyle/>
            <a:p>
              <a:pPr>
                <a:defRPr/>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2010~2013</a:t>
              </a:r>
            </a:p>
          </p:txBody>
        </p:sp>
        <p:sp>
          <p:nvSpPr>
            <p:cNvPr id="6" name="矩形 5">
              <a:extLst>
                <a:ext uri="{FF2B5EF4-FFF2-40B4-BE49-F238E27FC236}">
                  <a16:creationId xmlns:a16="http://schemas.microsoft.com/office/drawing/2014/main" id="{489594C5-BC50-AC78-E6DA-5D9662BF3E80}"/>
                </a:ext>
              </a:extLst>
            </p:cNvPr>
            <p:cNvSpPr/>
            <p:nvPr/>
          </p:nvSpPr>
          <p:spPr>
            <a:xfrm>
              <a:off x="4043508" y="2060548"/>
              <a:ext cx="5024290" cy="347520"/>
            </a:xfrm>
            <a:prstGeom prst="rect">
              <a:avLst/>
            </a:prstGeom>
          </p:spPr>
          <p:txBody>
            <a:bodyPr wrap="square">
              <a:spAutoFit/>
            </a:bodyPr>
            <a:lstStyle/>
            <a:p>
              <a:pPr>
                <a:defRPr/>
              </a:pPr>
              <a:r>
                <a:rPr lang="zh-CN" altLang="en-US" sz="2000" dirty="0">
                  <a:solidFill>
                    <a:prstClr val="black"/>
                  </a:solidFill>
                  <a:latin typeface="微软雅黑" panose="020B0503020204020204" pitchFamily="34" charset="-122"/>
                  <a:ea typeface="微软雅黑" panose="020B0503020204020204" pitchFamily="34" charset="-122"/>
                </a:rPr>
                <a:t>香港中文大学</a:t>
              </a: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博士        </a:t>
              </a:r>
              <a:r>
                <a:rPr lang="zh-CN" altLang="en-US" sz="2000" dirty="0">
                  <a:solidFill>
                    <a:prstClr val="black">
                      <a:lumMod val="95000"/>
                      <a:lumOff val="5000"/>
                    </a:prstClr>
                  </a:solidFill>
                  <a:latin typeface="微软雅黑" panose="020B0503020204020204" pitchFamily="34" charset="-122"/>
                  <a:ea typeface="微软雅黑" panose="020B0503020204020204" pitchFamily="34" charset="-122"/>
                </a:rPr>
                <a:t>专业：</a:t>
              </a:r>
              <a:r>
                <a:rPr lang="zh-CN" altLang="en-US" sz="2000" dirty="0">
                  <a:solidFill>
                    <a:prstClr val="black"/>
                  </a:solidFill>
                  <a:latin typeface="微软雅黑" panose="020B0503020204020204" pitchFamily="34" charset="-122"/>
                  <a:ea typeface="微软雅黑" panose="020B0503020204020204" pitchFamily="34" charset="-122"/>
                </a:rPr>
                <a:t>系统工程与工程管理</a:t>
              </a:r>
            </a:p>
          </p:txBody>
        </p:sp>
      </p:grpSp>
      <p:grpSp>
        <p:nvGrpSpPr>
          <p:cNvPr id="47" name="组合 46">
            <a:extLst>
              <a:ext uri="{FF2B5EF4-FFF2-40B4-BE49-F238E27FC236}">
                <a16:creationId xmlns:a16="http://schemas.microsoft.com/office/drawing/2014/main" id="{C63B473D-A1AD-807C-9677-36FBBE86A54C}"/>
              </a:ext>
            </a:extLst>
          </p:cNvPr>
          <p:cNvGrpSpPr/>
          <p:nvPr/>
        </p:nvGrpSpPr>
        <p:grpSpPr>
          <a:xfrm>
            <a:off x="697617" y="1573550"/>
            <a:ext cx="2420385" cy="488979"/>
            <a:chOff x="697617" y="1573550"/>
            <a:chExt cx="2420385" cy="488979"/>
          </a:xfrm>
        </p:grpSpPr>
        <p:sp>
          <p:nvSpPr>
            <p:cNvPr id="7" name="矩形: 圆角 6">
              <a:extLst>
                <a:ext uri="{FF2B5EF4-FFF2-40B4-BE49-F238E27FC236}">
                  <a16:creationId xmlns:a16="http://schemas.microsoft.com/office/drawing/2014/main" id="{5C929C47-FE30-200A-DE5B-790EF826D74B}"/>
                </a:ext>
              </a:extLst>
            </p:cNvPr>
            <p:cNvSpPr/>
            <p:nvPr/>
          </p:nvSpPr>
          <p:spPr>
            <a:xfrm>
              <a:off x="697617" y="1573550"/>
              <a:ext cx="2420385" cy="488979"/>
            </a:xfrm>
            <a:prstGeom prst="roundRect">
              <a:avLst>
                <a:gd name="adj" fmla="val 50000"/>
              </a:avLst>
            </a:prstGeom>
            <a:solidFill>
              <a:srgbClr val="34339A"/>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8" name="矩形 7">
              <a:extLst>
                <a:ext uri="{FF2B5EF4-FFF2-40B4-BE49-F238E27FC236}">
                  <a16:creationId xmlns:a16="http://schemas.microsoft.com/office/drawing/2014/main" id="{6DBFA0C0-DD30-9D11-01DF-994134DC2872}"/>
                </a:ext>
              </a:extLst>
            </p:cNvPr>
            <p:cNvSpPr/>
            <p:nvPr/>
          </p:nvSpPr>
          <p:spPr>
            <a:xfrm>
              <a:off x="782022" y="1581250"/>
              <a:ext cx="2251574" cy="460658"/>
            </a:xfrm>
            <a:prstGeom prst="rect">
              <a:avLst/>
            </a:prstGeom>
          </p:spPr>
          <p:txBody>
            <a:bodyPr wrap="square">
              <a:spAutoFit/>
            </a:bodyPr>
            <a:lstStyle/>
            <a:p>
              <a:pPr algn="ctr">
                <a:defRPr/>
              </a:pP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教育经历</a:t>
              </a:r>
            </a:p>
          </p:txBody>
        </p:sp>
      </p:grpSp>
      <p:grpSp>
        <p:nvGrpSpPr>
          <p:cNvPr id="9" name="组合 8">
            <a:extLst>
              <a:ext uri="{FF2B5EF4-FFF2-40B4-BE49-F238E27FC236}">
                <a16:creationId xmlns:a16="http://schemas.microsoft.com/office/drawing/2014/main" id="{8F167482-C07F-63B3-6788-80F4C851DE33}"/>
              </a:ext>
            </a:extLst>
          </p:cNvPr>
          <p:cNvGrpSpPr/>
          <p:nvPr/>
        </p:nvGrpSpPr>
        <p:grpSpPr>
          <a:xfrm>
            <a:off x="861524" y="2610738"/>
            <a:ext cx="9503349" cy="831171"/>
            <a:chOff x="2646976" y="2403117"/>
            <a:chExt cx="6258824" cy="721923"/>
          </a:xfrm>
        </p:grpSpPr>
        <p:sp>
          <p:nvSpPr>
            <p:cNvPr id="10" name="矩形 9">
              <a:extLst>
                <a:ext uri="{FF2B5EF4-FFF2-40B4-BE49-F238E27FC236}">
                  <a16:creationId xmlns:a16="http://schemas.microsoft.com/office/drawing/2014/main" id="{01F00764-D34D-7395-983C-8BB23A6D6130}"/>
                </a:ext>
              </a:extLst>
            </p:cNvPr>
            <p:cNvSpPr/>
            <p:nvPr/>
          </p:nvSpPr>
          <p:spPr>
            <a:xfrm>
              <a:off x="2646976" y="2417154"/>
              <a:ext cx="1486388" cy="707886"/>
            </a:xfrm>
            <a:prstGeom prst="rect">
              <a:avLst/>
            </a:prstGeom>
          </p:spPr>
          <p:txBody>
            <a:bodyPr wrap="square">
              <a:spAutoFit/>
            </a:bodyPr>
            <a:lstStyle/>
            <a:p>
              <a:pPr>
                <a:defRPr/>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2007~2010</a:t>
              </a:r>
              <a:endPar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4349182-3C9F-A4D4-5985-7C9E6B7E5B90}"/>
                </a:ext>
              </a:extLst>
            </p:cNvPr>
            <p:cNvSpPr/>
            <p:nvPr/>
          </p:nvSpPr>
          <p:spPr>
            <a:xfrm>
              <a:off x="4044304" y="2403117"/>
              <a:ext cx="4861496" cy="347520"/>
            </a:xfrm>
            <a:prstGeom prst="rect">
              <a:avLst/>
            </a:prstGeom>
          </p:spPr>
          <p:txBody>
            <a:bodyPr wrap="square">
              <a:spAutoFit/>
            </a:bodyPr>
            <a:lstStyle/>
            <a:p>
              <a:pPr>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华南理工大学</a:t>
              </a: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    硕士        </a:t>
              </a:r>
              <a:r>
                <a:rPr lang="zh-CN" altLang="en-US" sz="2000" dirty="0">
                  <a:solidFill>
                    <a:prstClr val="black">
                      <a:lumMod val="95000"/>
                      <a:lumOff val="5000"/>
                    </a:prstClr>
                  </a:solidFill>
                  <a:latin typeface="微软雅黑" panose="020B0503020204020204" pitchFamily="34" charset="-122"/>
                  <a:ea typeface="微软雅黑" panose="020B0503020204020204" pitchFamily="34" charset="-122"/>
                </a:rPr>
                <a:t>专业：</a:t>
              </a:r>
              <a:r>
                <a:rPr lang="zh-CN" altLang="en-US" sz="2000" dirty="0">
                  <a:solidFill>
                    <a:prstClr val="black"/>
                  </a:solidFill>
                  <a:latin typeface="微软雅黑" panose="020B0503020204020204" pitchFamily="34" charset="-122"/>
                  <a:ea typeface="微软雅黑" panose="020B0503020204020204" pitchFamily="34" charset="-122"/>
                </a:rPr>
                <a:t>计算机科学与技术</a:t>
              </a: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E0E2362B-5F1E-007F-64ED-1F2DEB687CDC}"/>
              </a:ext>
            </a:extLst>
          </p:cNvPr>
          <p:cNvGrpSpPr/>
          <p:nvPr/>
        </p:nvGrpSpPr>
        <p:grpSpPr>
          <a:xfrm>
            <a:off x="861524" y="3103105"/>
            <a:ext cx="9502141" cy="815010"/>
            <a:chOff x="2646976" y="2761499"/>
            <a:chExt cx="6258028" cy="707886"/>
          </a:xfrm>
        </p:grpSpPr>
        <p:sp>
          <p:nvSpPr>
            <p:cNvPr id="13" name="矩形 12">
              <a:extLst>
                <a:ext uri="{FF2B5EF4-FFF2-40B4-BE49-F238E27FC236}">
                  <a16:creationId xmlns:a16="http://schemas.microsoft.com/office/drawing/2014/main" id="{CEA9FABD-7128-26B4-AD34-10E00707E494}"/>
                </a:ext>
              </a:extLst>
            </p:cNvPr>
            <p:cNvSpPr/>
            <p:nvPr/>
          </p:nvSpPr>
          <p:spPr>
            <a:xfrm>
              <a:off x="4043508" y="2766870"/>
              <a:ext cx="4861496" cy="347520"/>
            </a:xfrm>
            <a:prstGeom prst="rect">
              <a:avLst/>
            </a:prstGeom>
          </p:spPr>
          <p:txBody>
            <a:bodyPr wrap="square">
              <a:spAutoFit/>
            </a:bodyPr>
            <a:lstStyle/>
            <a:p>
              <a:pPr>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江西师范大学        学士        </a:t>
              </a:r>
              <a:r>
                <a:rPr lang="zh-CN" altLang="en-US" sz="2000" dirty="0">
                  <a:solidFill>
                    <a:prstClr val="black">
                      <a:lumMod val="95000"/>
                      <a:lumOff val="5000"/>
                    </a:prstClr>
                  </a:solidFill>
                  <a:latin typeface="微软雅黑" panose="020B0503020204020204" pitchFamily="34" charset="-122"/>
                  <a:ea typeface="微软雅黑" panose="020B0503020204020204" pitchFamily="34" charset="-122"/>
                </a:rPr>
                <a:t>专业：</a:t>
              </a:r>
              <a:r>
                <a:rPr lang="zh-CN" altLang="en-US" sz="2000" dirty="0">
                  <a:solidFill>
                    <a:prstClr val="black"/>
                  </a:solidFill>
                  <a:latin typeface="微软雅黑" panose="020B0503020204020204" pitchFamily="34" charset="-122"/>
                  <a:ea typeface="微软雅黑" panose="020B0503020204020204" pitchFamily="34" charset="-122"/>
                </a:rPr>
                <a:t>计算机科学与技术</a:t>
              </a:r>
              <a:endParaRPr lang="en-US" altLang="zh-CN" sz="2000" dirty="0">
                <a:solidFill>
                  <a:prstClr val="black"/>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C1CEC23B-47AF-954D-0A9E-485F55335F66}"/>
                </a:ext>
              </a:extLst>
            </p:cNvPr>
            <p:cNvSpPr/>
            <p:nvPr/>
          </p:nvSpPr>
          <p:spPr>
            <a:xfrm>
              <a:off x="2646976" y="2761499"/>
              <a:ext cx="1486388" cy="707886"/>
            </a:xfrm>
            <a:prstGeom prst="rect">
              <a:avLst/>
            </a:prstGeom>
          </p:spPr>
          <p:txBody>
            <a:bodyPr wrap="square">
              <a:spAutoFit/>
            </a:bodyPr>
            <a:lstStyle/>
            <a:p>
              <a:pPr>
                <a:defRPr/>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2003~2007</a:t>
              </a:r>
              <a:endPar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sp>
        <p:nvSpPr>
          <p:cNvPr id="15" name="矩形: 圆角 25">
            <a:extLst>
              <a:ext uri="{FF2B5EF4-FFF2-40B4-BE49-F238E27FC236}">
                <a16:creationId xmlns:a16="http://schemas.microsoft.com/office/drawing/2014/main" id="{AB372C0A-A7F3-1A06-8AC2-BA1EC3318BEA}"/>
              </a:ext>
            </a:extLst>
          </p:cNvPr>
          <p:cNvSpPr/>
          <p:nvPr/>
        </p:nvSpPr>
        <p:spPr>
          <a:xfrm>
            <a:off x="499760" y="3864485"/>
            <a:ext cx="10111090" cy="2812540"/>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dirty="0">
              <a:solidFill>
                <a:prstClr val="black"/>
              </a:solidFill>
              <a:latin typeface="Calibri"/>
              <a:ea typeface="等线" panose="02010600030101010101" pitchFamily="2" charset="-122"/>
            </a:endParaRPr>
          </a:p>
        </p:txBody>
      </p:sp>
      <p:sp>
        <p:nvSpPr>
          <p:cNvPr id="19" name="矩形 18">
            <a:extLst>
              <a:ext uri="{FF2B5EF4-FFF2-40B4-BE49-F238E27FC236}">
                <a16:creationId xmlns:a16="http://schemas.microsoft.com/office/drawing/2014/main" id="{3DE4A390-BA82-6720-C98F-68A0511C113E}"/>
              </a:ext>
            </a:extLst>
          </p:cNvPr>
          <p:cNvSpPr/>
          <p:nvPr/>
        </p:nvSpPr>
        <p:spPr>
          <a:xfrm>
            <a:off x="812402" y="4261706"/>
            <a:ext cx="2263409" cy="400109"/>
          </a:xfrm>
          <a:prstGeom prst="rect">
            <a:avLst/>
          </a:prstGeom>
        </p:spPr>
        <p:txBody>
          <a:bodyPr wrap="square">
            <a:spAutoFit/>
          </a:bodyPr>
          <a:lstStyle/>
          <a:p>
            <a:pPr>
              <a:defRPr/>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2020.6~</a:t>
            </a: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至今</a:t>
            </a:r>
            <a:endPar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2D035F64-258D-337E-3FE8-24E79BD6D810}"/>
              </a:ext>
            </a:extLst>
          </p:cNvPr>
          <p:cNvSpPr/>
          <p:nvPr/>
        </p:nvSpPr>
        <p:spPr>
          <a:xfrm>
            <a:off x="3638037" y="4261705"/>
            <a:ext cx="2263409" cy="400110"/>
          </a:xfrm>
          <a:prstGeom prst="rect">
            <a:avLst/>
          </a:prstGeom>
        </p:spPr>
        <p:txBody>
          <a:bodyPr wrap="square">
            <a:spAutoFit/>
          </a:bodyPr>
          <a:lstStyle/>
          <a:p>
            <a:pPr>
              <a:defRPr/>
            </a:pPr>
            <a:r>
              <a:rPr lang="zh-CN" altLang="en-US" sz="2000" dirty="0">
                <a:solidFill>
                  <a:prstClr val="black"/>
                </a:solidFill>
                <a:latin typeface="微软雅黑" panose="020B0503020204020204" pitchFamily="34" charset="-122"/>
                <a:ea typeface="微软雅黑" panose="020B0503020204020204" pitchFamily="34" charset="-122"/>
              </a:rPr>
              <a:t>北理理工大学</a:t>
            </a:r>
            <a:endParaRPr lang="zh-CN" altLang="en-US" sz="2000" b="1" dirty="0">
              <a:solidFill>
                <a:srgbClr val="000099"/>
              </a:solidFill>
              <a:latin typeface="Calibri"/>
              <a:ea typeface="等线" panose="02010600030101010101" pitchFamily="2" charset="-122"/>
            </a:endParaRPr>
          </a:p>
        </p:txBody>
      </p:sp>
      <p:sp>
        <p:nvSpPr>
          <p:cNvPr id="22" name="矩形 21">
            <a:extLst>
              <a:ext uri="{FF2B5EF4-FFF2-40B4-BE49-F238E27FC236}">
                <a16:creationId xmlns:a16="http://schemas.microsoft.com/office/drawing/2014/main" id="{7E8BE275-C234-A8D6-196D-4093864E2F64}"/>
              </a:ext>
            </a:extLst>
          </p:cNvPr>
          <p:cNvSpPr/>
          <p:nvPr/>
        </p:nvSpPr>
        <p:spPr>
          <a:xfrm>
            <a:off x="812402" y="4750805"/>
            <a:ext cx="2649308" cy="400110"/>
          </a:xfrm>
          <a:prstGeom prst="rect">
            <a:avLst/>
          </a:prstGeom>
        </p:spPr>
        <p:txBody>
          <a:bodyPr wrap="square">
            <a:spAutoFit/>
          </a:bodyPr>
          <a:lstStyle/>
          <a:p>
            <a:pPr>
              <a:defRPr/>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2018.2~2020.12</a:t>
            </a:r>
            <a:endPar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3" name="矩形 22">
            <a:extLst>
              <a:ext uri="{FF2B5EF4-FFF2-40B4-BE49-F238E27FC236}">
                <a16:creationId xmlns:a16="http://schemas.microsoft.com/office/drawing/2014/main" id="{F79FA8E2-1E44-6B52-9450-7A1335DA6D9F}"/>
              </a:ext>
            </a:extLst>
          </p:cNvPr>
          <p:cNvSpPr/>
          <p:nvPr/>
        </p:nvSpPr>
        <p:spPr>
          <a:xfrm>
            <a:off x="3638037" y="4750805"/>
            <a:ext cx="2391550" cy="400110"/>
          </a:xfrm>
          <a:prstGeom prst="rect">
            <a:avLst/>
          </a:prstGeom>
        </p:spPr>
        <p:txBody>
          <a:bodyPr wrap="square">
            <a:spAutoFit/>
          </a:bodyPr>
          <a:lstStyle/>
          <a:p>
            <a:pPr>
              <a:defRPr/>
            </a:pPr>
            <a:r>
              <a:rPr lang="zh-CN" altLang="en-US" sz="2000" dirty="0">
                <a:solidFill>
                  <a:prstClr val="black"/>
                </a:solidFill>
                <a:latin typeface="微软雅黑" panose="020B0503020204020204" pitchFamily="34" charset="-122"/>
                <a:ea typeface="微软雅黑" panose="020B0503020204020204" pitchFamily="34" charset="-122"/>
              </a:rPr>
              <a:t>北理理工大学</a:t>
            </a:r>
            <a:endParaRPr lang="zh-CN" altLang="en-US" sz="2000" b="1" dirty="0">
              <a:solidFill>
                <a:srgbClr val="000099"/>
              </a:solidFill>
              <a:latin typeface="Calibri"/>
              <a:ea typeface="等线" panose="02010600030101010101" pitchFamily="2" charset="-122"/>
            </a:endParaRPr>
          </a:p>
        </p:txBody>
      </p:sp>
      <p:sp>
        <p:nvSpPr>
          <p:cNvPr id="25" name="矩形 24">
            <a:extLst>
              <a:ext uri="{FF2B5EF4-FFF2-40B4-BE49-F238E27FC236}">
                <a16:creationId xmlns:a16="http://schemas.microsoft.com/office/drawing/2014/main" id="{902834CA-1449-6595-23C9-55C7C3E4ED40}"/>
              </a:ext>
            </a:extLst>
          </p:cNvPr>
          <p:cNvSpPr/>
          <p:nvPr/>
        </p:nvSpPr>
        <p:spPr>
          <a:xfrm>
            <a:off x="812402" y="5220564"/>
            <a:ext cx="2792118" cy="400109"/>
          </a:xfrm>
          <a:prstGeom prst="rect">
            <a:avLst/>
          </a:prstGeom>
        </p:spPr>
        <p:txBody>
          <a:bodyPr wrap="square">
            <a:spAutoFit/>
          </a:bodyPr>
          <a:lstStyle/>
          <a:p>
            <a:pPr>
              <a:defRPr/>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2013.9~2018.1</a:t>
            </a:r>
            <a:endPar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1E098A08-D00C-90DD-44A3-8B71BA893908}"/>
              </a:ext>
            </a:extLst>
          </p:cNvPr>
          <p:cNvSpPr/>
          <p:nvPr/>
        </p:nvSpPr>
        <p:spPr>
          <a:xfrm>
            <a:off x="3638037" y="5220563"/>
            <a:ext cx="2649308" cy="400110"/>
          </a:xfrm>
          <a:prstGeom prst="rect">
            <a:avLst/>
          </a:prstGeom>
        </p:spPr>
        <p:txBody>
          <a:bodyPr wrap="square">
            <a:spAutoFit/>
          </a:bodyPr>
          <a:lstStyle/>
          <a:p>
            <a:pPr>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深圳大学</a:t>
            </a:r>
            <a:endParaRPr lang="en-US" altLang="zh-CN" sz="2000" b="1" dirty="0">
              <a:solidFill>
                <a:srgbClr val="000099"/>
              </a:solidFill>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A3AAF55D-93C3-7D07-6878-1A3D3E0A91F3}"/>
              </a:ext>
            </a:extLst>
          </p:cNvPr>
          <p:cNvSpPr/>
          <p:nvPr/>
        </p:nvSpPr>
        <p:spPr>
          <a:xfrm>
            <a:off x="812402" y="5717289"/>
            <a:ext cx="2792121" cy="400111"/>
          </a:xfrm>
          <a:prstGeom prst="rect">
            <a:avLst/>
          </a:prstGeom>
        </p:spPr>
        <p:txBody>
          <a:bodyPr wrap="square">
            <a:spAutoFit/>
          </a:bodyPr>
          <a:lstStyle/>
          <a:p>
            <a:pPr>
              <a:defRPr/>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2017.7~2017.9</a:t>
            </a:r>
          </a:p>
        </p:txBody>
      </p:sp>
      <p:sp>
        <p:nvSpPr>
          <p:cNvPr id="29" name="矩形 28">
            <a:extLst>
              <a:ext uri="{FF2B5EF4-FFF2-40B4-BE49-F238E27FC236}">
                <a16:creationId xmlns:a16="http://schemas.microsoft.com/office/drawing/2014/main" id="{E129AEE6-0CAD-40D2-6C0D-75E6CBB3D86E}"/>
              </a:ext>
            </a:extLst>
          </p:cNvPr>
          <p:cNvSpPr/>
          <p:nvPr/>
        </p:nvSpPr>
        <p:spPr>
          <a:xfrm>
            <a:off x="3638037" y="5717289"/>
            <a:ext cx="2430173" cy="400111"/>
          </a:xfrm>
          <a:prstGeom prst="rect">
            <a:avLst/>
          </a:prstGeom>
        </p:spPr>
        <p:txBody>
          <a:bodyPr wrap="square">
            <a:spAutoFit/>
          </a:bodyPr>
          <a:lstStyle/>
          <a:p>
            <a:pPr>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新加坡国立大学</a:t>
            </a:r>
            <a:endParaRPr lang="en-US" altLang="zh-CN" sz="2000" b="1" dirty="0">
              <a:solidFill>
                <a:srgbClr val="000099"/>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7421BC27-B24F-58BE-50C9-87DCFCDC39CD}"/>
              </a:ext>
            </a:extLst>
          </p:cNvPr>
          <p:cNvSpPr/>
          <p:nvPr/>
        </p:nvSpPr>
        <p:spPr>
          <a:xfrm>
            <a:off x="812402" y="6205223"/>
            <a:ext cx="2717673" cy="400110"/>
          </a:xfrm>
          <a:prstGeom prst="rect">
            <a:avLst/>
          </a:prstGeom>
        </p:spPr>
        <p:txBody>
          <a:bodyPr wrap="square">
            <a:spAutoFit/>
          </a:bodyPr>
          <a:lstStyle/>
          <a:p>
            <a:pPr>
              <a:defRPr/>
            </a:pPr>
            <a:r>
              <a:rPr lang="en-US" altLang="zh-CN" sz="2000" dirty="0">
                <a:solidFill>
                  <a:prstClr val="black">
                    <a:lumMod val="85000"/>
                    <a:lumOff val="15000"/>
                  </a:prstClr>
                </a:solidFill>
                <a:latin typeface="微软雅黑" panose="020B0503020204020204" pitchFamily="34" charset="-122"/>
                <a:ea typeface="微软雅黑" panose="020B0503020204020204" pitchFamily="34" charset="-122"/>
              </a:rPr>
              <a:t>2016.7~2016.9</a:t>
            </a:r>
          </a:p>
        </p:txBody>
      </p:sp>
      <p:sp>
        <p:nvSpPr>
          <p:cNvPr id="32" name="矩形 31">
            <a:extLst>
              <a:ext uri="{FF2B5EF4-FFF2-40B4-BE49-F238E27FC236}">
                <a16:creationId xmlns:a16="http://schemas.microsoft.com/office/drawing/2014/main" id="{3068F3F3-785F-AEBC-2028-1E3AA9962AC7}"/>
              </a:ext>
            </a:extLst>
          </p:cNvPr>
          <p:cNvSpPr/>
          <p:nvPr/>
        </p:nvSpPr>
        <p:spPr>
          <a:xfrm>
            <a:off x="3638037" y="6205223"/>
            <a:ext cx="2365376" cy="400110"/>
          </a:xfrm>
          <a:prstGeom prst="rect">
            <a:avLst/>
          </a:prstGeom>
        </p:spPr>
        <p:txBody>
          <a:bodyPr wrap="square">
            <a:spAutoFit/>
          </a:bodyPr>
          <a:lstStyle/>
          <a:p>
            <a:pPr>
              <a:defRPr/>
            </a:pPr>
            <a:r>
              <a:rPr lang="zh-CN" altLang="en-US" sz="2000" dirty="0">
                <a:solidFill>
                  <a:prstClr val="black">
                    <a:lumMod val="85000"/>
                    <a:lumOff val="15000"/>
                  </a:prstClr>
                </a:solidFill>
                <a:latin typeface="微软雅黑" panose="020B0503020204020204" pitchFamily="34" charset="-122"/>
                <a:ea typeface="微软雅黑" panose="020B0503020204020204" pitchFamily="34" charset="-122"/>
              </a:rPr>
              <a:t>香港中文大学</a:t>
            </a:r>
            <a:endParaRPr lang="en-US" altLang="zh-CN" sz="2000" b="1" dirty="0">
              <a:solidFill>
                <a:srgbClr val="000099"/>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34A8DF3C-8713-C254-61D1-64E5154D7881}"/>
              </a:ext>
            </a:extLst>
          </p:cNvPr>
          <p:cNvSpPr/>
          <p:nvPr/>
        </p:nvSpPr>
        <p:spPr>
          <a:xfrm>
            <a:off x="519681" y="967290"/>
            <a:ext cx="12253344" cy="461665"/>
          </a:xfrm>
          <a:prstGeom prst="rect">
            <a:avLst/>
          </a:prstGeom>
        </p:spPr>
        <p:txBody>
          <a:bodyPr wrap="square">
            <a:spAutoFit/>
          </a:bodyPr>
          <a:lstStyle/>
          <a:p>
            <a:pPr>
              <a:defRPr/>
            </a:pPr>
            <a:r>
              <a:rPr lang="zh-CN" altLang="en-US" sz="2400" b="1" dirty="0">
                <a:solidFill>
                  <a:srgbClr val="C00000"/>
                </a:solidFill>
                <a:latin typeface="微软雅黑" panose="020B0503020204020204" pitchFamily="34" charset="-122"/>
                <a:ea typeface="微软雅黑" panose="020B0503020204020204" pitchFamily="34" charset="-122"/>
              </a:rPr>
              <a:t>研究方向：</a:t>
            </a:r>
            <a:r>
              <a:rPr lang="zh-CN" altLang="en-US" sz="2400" b="1" dirty="0">
                <a:solidFill>
                  <a:srgbClr val="000099"/>
                </a:solidFill>
                <a:latin typeface="微软雅黑" panose="020B0503020204020204" pitchFamily="34" charset="-122"/>
                <a:ea typeface="微软雅黑" panose="020B0503020204020204" pitchFamily="34" charset="-122"/>
              </a:rPr>
              <a:t>图数据管理与挖掘、图论算法设计与分析、图学习、谱图理论等</a:t>
            </a:r>
          </a:p>
        </p:txBody>
      </p:sp>
      <p:sp>
        <p:nvSpPr>
          <p:cNvPr id="36" name="Rectangle 2">
            <a:extLst>
              <a:ext uri="{FF2B5EF4-FFF2-40B4-BE49-F238E27FC236}">
                <a16:creationId xmlns:a16="http://schemas.microsoft.com/office/drawing/2014/main" id="{8DD14BAA-35A8-3E77-67CC-E45A92D06083}"/>
              </a:ext>
            </a:extLst>
          </p:cNvPr>
          <p:cNvSpPr>
            <a:spLocks noChangeArrowheads="1"/>
          </p:cNvSpPr>
          <p:nvPr/>
        </p:nvSpPr>
        <p:spPr bwMode="auto">
          <a:xfrm>
            <a:off x="-1062"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一、个人基本情况</a:t>
            </a:r>
          </a:p>
        </p:txBody>
      </p:sp>
      <p:grpSp>
        <p:nvGrpSpPr>
          <p:cNvPr id="46" name="组合 45">
            <a:extLst>
              <a:ext uri="{FF2B5EF4-FFF2-40B4-BE49-F238E27FC236}">
                <a16:creationId xmlns:a16="http://schemas.microsoft.com/office/drawing/2014/main" id="{7DE35777-CC23-6ADC-5F54-CA7F871C7AD3}"/>
              </a:ext>
            </a:extLst>
          </p:cNvPr>
          <p:cNvGrpSpPr/>
          <p:nvPr/>
        </p:nvGrpSpPr>
        <p:grpSpPr>
          <a:xfrm>
            <a:off x="697617" y="3625787"/>
            <a:ext cx="2420385" cy="494142"/>
            <a:chOff x="741756" y="3625787"/>
            <a:chExt cx="2420385" cy="494142"/>
          </a:xfrm>
        </p:grpSpPr>
        <p:sp>
          <p:nvSpPr>
            <p:cNvPr id="39" name="矩形: 圆角 38">
              <a:extLst>
                <a:ext uri="{FF2B5EF4-FFF2-40B4-BE49-F238E27FC236}">
                  <a16:creationId xmlns:a16="http://schemas.microsoft.com/office/drawing/2014/main" id="{81FAB145-7E69-D932-2655-5EAD86FE9D6F}"/>
                </a:ext>
              </a:extLst>
            </p:cNvPr>
            <p:cNvSpPr/>
            <p:nvPr/>
          </p:nvSpPr>
          <p:spPr>
            <a:xfrm>
              <a:off x="741756" y="3630950"/>
              <a:ext cx="2420385" cy="488979"/>
            </a:xfrm>
            <a:prstGeom prst="roundRect">
              <a:avLst>
                <a:gd name="adj" fmla="val 50000"/>
              </a:avLst>
            </a:prstGeom>
            <a:solidFill>
              <a:srgbClr val="34339A"/>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latin typeface="Calibri"/>
                <a:ea typeface="等线" panose="02010600030101010101" pitchFamily="2" charset="-122"/>
              </a:endParaRPr>
            </a:p>
          </p:txBody>
        </p:sp>
        <p:sp>
          <p:nvSpPr>
            <p:cNvPr id="17" name="矩形 16">
              <a:extLst>
                <a:ext uri="{FF2B5EF4-FFF2-40B4-BE49-F238E27FC236}">
                  <a16:creationId xmlns:a16="http://schemas.microsoft.com/office/drawing/2014/main" id="{6E5D5DBE-1060-A814-A501-49B4134F2466}"/>
                </a:ext>
              </a:extLst>
            </p:cNvPr>
            <p:cNvSpPr/>
            <p:nvPr/>
          </p:nvSpPr>
          <p:spPr>
            <a:xfrm>
              <a:off x="741756" y="3625787"/>
              <a:ext cx="2420385" cy="461665"/>
            </a:xfrm>
            <a:prstGeom prst="rect">
              <a:avLst/>
            </a:prstGeom>
          </p:spPr>
          <p:txBody>
            <a:bodyPr wrap="square">
              <a:spAutoFit/>
            </a:bodyPr>
            <a:lstStyle/>
            <a:p>
              <a:pPr algn="ctr">
                <a:defRPr/>
              </a:pP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工作经历</a:t>
              </a:r>
            </a:p>
          </p:txBody>
        </p:sp>
      </p:grpSp>
      <p:sp>
        <p:nvSpPr>
          <p:cNvPr id="41" name="矩形 40">
            <a:extLst>
              <a:ext uri="{FF2B5EF4-FFF2-40B4-BE49-F238E27FC236}">
                <a16:creationId xmlns:a16="http://schemas.microsoft.com/office/drawing/2014/main" id="{99D398EF-0694-D69E-BFF0-8B281B10B060}"/>
              </a:ext>
            </a:extLst>
          </p:cNvPr>
          <p:cNvSpPr/>
          <p:nvPr/>
        </p:nvSpPr>
        <p:spPr>
          <a:xfrm>
            <a:off x="6337912" y="4261705"/>
            <a:ext cx="2263409" cy="400110"/>
          </a:xfrm>
          <a:prstGeom prst="rect">
            <a:avLst/>
          </a:prstGeom>
        </p:spPr>
        <p:txBody>
          <a:bodyPr wrap="square">
            <a:spAutoFit/>
          </a:bodyPr>
          <a:lstStyle/>
          <a:p>
            <a:pPr>
              <a:defRPr/>
            </a:pPr>
            <a:r>
              <a:rPr lang="zh-CN" altLang="en-US" sz="2000" dirty="0">
                <a:solidFill>
                  <a:prstClr val="black"/>
                </a:solidFill>
                <a:latin typeface="微软雅黑" panose="020B0503020204020204" pitchFamily="34" charset="-122"/>
                <a:ea typeface="微软雅黑" panose="020B0503020204020204" pitchFamily="34" charset="-122"/>
              </a:rPr>
              <a:t>教授</a:t>
            </a:r>
            <a:endParaRPr lang="zh-CN" altLang="en-US" sz="2000" dirty="0">
              <a:solidFill>
                <a:srgbClr val="000099"/>
              </a:solidFill>
              <a:latin typeface="Calibri"/>
              <a:ea typeface="等线" panose="02010600030101010101" pitchFamily="2" charset="-122"/>
            </a:endParaRPr>
          </a:p>
        </p:txBody>
      </p:sp>
      <p:sp>
        <p:nvSpPr>
          <p:cNvPr id="42" name="矩形 41">
            <a:extLst>
              <a:ext uri="{FF2B5EF4-FFF2-40B4-BE49-F238E27FC236}">
                <a16:creationId xmlns:a16="http://schemas.microsoft.com/office/drawing/2014/main" id="{D599DFDD-7D52-3652-3011-CE0707C39C45}"/>
              </a:ext>
            </a:extLst>
          </p:cNvPr>
          <p:cNvSpPr/>
          <p:nvPr/>
        </p:nvSpPr>
        <p:spPr>
          <a:xfrm>
            <a:off x="6337912" y="4750805"/>
            <a:ext cx="2263409" cy="400110"/>
          </a:xfrm>
          <a:prstGeom prst="rect">
            <a:avLst/>
          </a:prstGeom>
        </p:spPr>
        <p:txBody>
          <a:bodyPr wrap="square">
            <a:spAutoFit/>
          </a:bodyPr>
          <a:lstStyle/>
          <a:p>
            <a:pPr>
              <a:defRPr/>
            </a:pPr>
            <a:r>
              <a:rPr lang="zh-CN" altLang="en-US" sz="2000" dirty="0">
                <a:solidFill>
                  <a:prstClr val="black"/>
                </a:solidFill>
                <a:latin typeface="微软雅黑" panose="020B0503020204020204" pitchFamily="34" charset="-122"/>
                <a:ea typeface="微软雅黑" panose="020B0503020204020204" pitchFamily="34" charset="-122"/>
              </a:rPr>
              <a:t>副教授</a:t>
            </a:r>
            <a:endParaRPr lang="zh-CN" altLang="en-US" sz="2000" dirty="0">
              <a:solidFill>
                <a:srgbClr val="000099"/>
              </a:solidFill>
              <a:latin typeface="Calibri"/>
              <a:ea typeface="等线" panose="02010600030101010101" pitchFamily="2" charset="-122"/>
            </a:endParaRPr>
          </a:p>
        </p:txBody>
      </p:sp>
      <p:sp>
        <p:nvSpPr>
          <p:cNvPr id="43" name="矩形 42">
            <a:extLst>
              <a:ext uri="{FF2B5EF4-FFF2-40B4-BE49-F238E27FC236}">
                <a16:creationId xmlns:a16="http://schemas.microsoft.com/office/drawing/2014/main" id="{B0ADC5DB-0B73-FBA9-8CB2-E5C45A49A8C6}"/>
              </a:ext>
            </a:extLst>
          </p:cNvPr>
          <p:cNvSpPr/>
          <p:nvPr/>
        </p:nvSpPr>
        <p:spPr>
          <a:xfrm>
            <a:off x="6337912" y="5220563"/>
            <a:ext cx="2263409" cy="400110"/>
          </a:xfrm>
          <a:prstGeom prst="rect">
            <a:avLst/>
          </a:prstGeom>
        </p:spPr>
        <p:txBody>
          <a:bodyPr wrap="square">
            <a:spAutoFit/>
          </a:bodyPr>
          <a:lstStyle/>
          <a:p>
            <a:pPr>
              <a:defRPr/>
            </a:pPr>
            <a:r>
              <a:rPr lang="zh-CN" altLang="en-US" sz="2000" dirty="0">
                <a:solidFill>
                  <a:prstClr val="black"/>
                </a:solidFill>
                <a:latin typeface="微软雅黑" panose="020B0503020204020204" pitchFamily="34" charset="-122"/>
                <a:ea typeface="微软雅黑" panose="020B0503020204020204" pitchFamily="34" charset="-122"/>
              </a:rPr>
              <a:t>讲师</a:t>
            </a:r>
            <a:endParaRPr lang="zh-CN" altLang="en-US" sz="2000" dirty="0">
              <a:solidFill>
                <a:srgbClr val="000099"/>
              </a:solidFill>
              <a:latin typeface="Calibri"/>
              <a:ea typeface="等线" panose="02010600030101010101" pitchFamily="2" charset="-122"/>
            </a:endParaRPr>
          </a:p>
        </p:txBody>
      </p:sp>
      <p:sp>
        <p:nvSpPr>
          <p:cNvPr id="44" name="矩形 43">
            <a:extLst>
              <a:ext uri="{FF2B5EF4-FFF2-40B4-BE49-F238E27FC236}">
                <a16:creationId xmlns:a16="http://schemas.microsoft.com/office/drawing/2014/main" id="{A10464DF-075A-91B8-EF45-A3BF154E8B99}"/>
              </a:ext>
            </a:extLst>
          </p:cNvPr>
          <p:cNvSpPr/>
          <p:nvPr/>
        </p:nvSpPr>
        <p:spPr>
          <a:xfrm>
            <a:off x="6337912" y="5717290"/>
            <a:ext cx="2263409" cy="400110"/>
          </a:xfrm>
          <a:prstGeom prst="rect">
            <a:avLst/>
          </a:prstGeom>
        </p:spPr>
        <p:txBody>
          <a:bodyPr wrap="square">
            <a:spAutoFit/>
          </a:bodyPr>
          <a:lstStyle/>
          <a:p>
            <a:pPr>
              <a:defRPr/>
            </a:pPr>
            <a:r>
              <a:rPr lang="zh-CN" altLang="en-US" sz="2000" dirty="0">
                <a:solidFill>
                  <a:prstClr val="black"/>
                </a:solidFill>
                <a:latin typeface="微软雅黑" panose="020B0503020204020204" pitchFamily="34" charset="-122"/>
                <a:ea typeface="微软雅黑" panose="020B0503020204020204" pitchFamily="34" charset="-122"/>
              </a:rPr>
              <a:t>访问学者</a:t>
            </a:r>
            <a:endParaRPr lang="zh-CN" altLang="en-US" sz="2000" dirty="0">
              <a:solidFill>
                <a:srgbClr val="000099"/>
              </a:solidFill>
              <a:latin typeface="Calibri"/>
              <a:ea typeface="等线" panose="02010600030101010101" pitchFamily="2" charset="-122"/>
            </a:endParaRPr>
          </a:p>
        </p:txBody>
      </p:sp>
      <p:sp>
        <p:nvSpPr>
          <p:cNvPr id="45" name="矩形 44">
            <a:extLst>
              <a:ext uri="{FF2B5EF4-FFF2-40B4-BE49-F238E27FC236}">
                <a16:creationId xmlns:a16="http://schemas.microsoft.com/office/drawing/2014/main" id="{96A68A47-73EB-E892-ADCA-538A0F04B7C6}"/>
              </a:ext>
            </a:extLst>
          </p:cNvPr>
          <p:cNvSpPr/>
          <p:nvPr/>
        </p:nvSpPr>
        <p:spPr>
          <a:xfrm>
            <a:off x="6337912" y="6205223"/>
            <a:ext cx="2263409" cy="400110"/>
          </a:xfrm>
          <a:prstGeom prst="rect">
            <a:avLst/>
          </a:prstGeom>
        </p:spPr>
        <p:txBody>
          <a:bodyPr wrap="square">
            <a:spAutoFit/>
          </a:bodyPr>
          <a:lstStyle/>
          <a:p>
            <a:pPr>
              <a:defRPr/>
            </a:pPr>
            <a:r>
              <a:rPr lang="zh-CN" altLang="en-US" sz="2000" dirty="0">
                <a:solidFill>
                  <a:prstClr val="black"/>
                </a:solidFill>
                <a:latin typeface="微软雅黑" panose="020B0503020204020204" pitchFamily="34" charset="-122"/>
                <a:ea typeface="微软雅黑" panose="020B0503020204020204" pitchFamily="34" charset="-122"/>
              </a:rPr>
              <a:t>访问学者</a:t>
            </a:r>
            <a:endParaRPr lang="zh-CN" altLang="en-US" sz="2000" dirty="0">
              <a:solidFill>
                <a:srgbClr val="000099"/>
              </a:solidFill>
              <a:latin typeface="Calibri"/>
              <a:ea typeface="等线" panose="02010600030101010101" pitchFamily="2" charset="-122"/>
            </a:endParaRPr>
          </a:p>
        </p:txBody>
      </p:sp>
    </p:spTree>
    <p:extLst>
      <p:ext uri="{BB962C8B-B14F-4D97-AF65-F5344CB8AC3E}">
        <p14:creationId xmlns:p14="http://schemas.microsoft.com/office/powerpoint/2010/main" val="150040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 name="图片 454">
            <a:extLst>
              <a:ext uri="{FF2B5EF4-FFF2-40B4-BE49-F238E27FC236}">
                <a16:creationId xmlns:a16="http://schemas.microsoft.com/office/drawing/2014/main" id="{07691168-799C-4EDC-8FD8-E651CC3B6AF7}"/>
              </a:ext>
            </a:extLst>
          </p:cNvPr>
          <p:cNvPicPr>
            <a:picLocks noChangeAspect="1"/>
          </p:cNvPicPr>
          <p:nvPr/>
        </p:nvPicPr>
        <p:blipFill>
          <a:blip r:embed="rId6"/>
          <a:stretch>
            <a:fillRect/>
          </a:stretch>
        </p:blipFill>
        <p:spPr>
          <a:xfrm>
            <a:off x="8052157" y="4155936"/>
            <a:ext cx="2075927" cy="1403097"/>
          </a:xfrm>
          <a:prstGeom prst="rect">
            <a:avLst/>
          </a:prstGeom>
        </p:spPr>
      </p:pic>
      <p:grpSp>
        <p:nvGrpSpPr>
          <p:cNvPr id="4" name="组合 3">
            <a:extLst>
              <a:ext uri="{FF2B5EF4-FFF2-40B4-BE49-F238E27FC236}">
                <a16:creationId xmlns:a16="http://schemas.microsoft.com/office/drawing/2014/main" id="{77A5F309-E0D3-491F-AE6E-64476BA0DF8E}"/>
              </a:ext>
            </a:extLst>
          </p:cNvPr>
          <p:cNvGrpSpPr/>
          <p:nvPr/>
        </p:nvGrpSpPr>
        <p:grpSpPr>
          <a:xfrm>
            <a:off x="2149969" y="3146322"/>
            <a:ext cx="2719125" cy="1119973"/>
            <a:chOff x="539634" y="3180647"/>
            <a:chExt cx="2624954" cy="1071739"/>
          </a:xfrm>
        </p:grpSpPr>
        <p:pic>
          <p:nvPicPr>
            <p:cNvPr id="29" name="图片 28">
              <a:extLst>
                <a:ext uri="{FF2B5EF4-FFF2-40B4-BE49-F238E27FC236}">
                  <a16:creationId xmlns:a16="http://schemas.microsoft.com/office/drawing/2014/main" id="{412E22EB-91F1-4592-91F4-ED1C07CE15BF}"/>
                </a:ext>
              </a:extLst>
            </p:cNvPr>
            <p:cNvPicPr>
              <a:picLocks noChangeAspect="1"/>
            </p:cNvPicPr>
            <p:nvPr/>
          </p:nvPicPr>
          <p:blipFill>
            <a:blip r:embed="rId7"/>
            <a:stretch>
              <a:fillRect/>
            </a:stretch>
          </p:blipFill>
          <p:spPr>
            <a:xfrm>
              <a:off x="539634" y="3180647"/>
              <a:ext cx="1353375" cy="1071739"/>
            </a:xfrm>
            <a:prstGeom prst="rect">
              <a:avLst/>
            </a:prstGeom>
          </p:spPr>
        </p:pic>
        <p:pic>
          <p:nvPicPr>
            <p:cNvPr id="30" name="图片 29">
              <a:extLst>
                <a:ext uri="{FF2B5EF4-FFF2-40B4-BE49-F238E27FC236}">
                  <a16:creationId xmlns:a16="http://schemas.microsoft.com/office/drawing/2014/main" id="{C60B11F6-0437-4CE5-96A1-D3918D27AD78}"/>
                </a:ext>
              </a:extLst>
            </p:cNvPr>
            <p:cNvPicPr>
              <a:picLocks noChangeAspect="1"/>
            </p:cNvPicPr>
            <p:nvPr/>
          </p:nvPicPr>
          <p:blipFill>
            <a:blip r:embed="rId8"/>
            <a:stretch>
              <a:fillRect/>
            </a:stretch>
          </p:blipFill>
          <p:spPr>
            <a:xfrm>
              <a:off x="1959299" y="3390642"/>
              <a:ext cx="1205289" cy="651749"/>
            </a:xfrm>
            <a:prstGeom prst="rect">
              <a:avLst/>
            </a:prstGeom>
          </p:spPr>
        </p:pic>
      </p:grpSp>
      <p:pic>
        <p:nvPicPr>
          <p:cNvPr id="57" name="图片 56">
            <a:extLst>
              <a:ext uri="{FF2B5EF4-FFF2-40B4-BE49-F238E27FC236}">
                <a16:creationId xmlns:a16="http://schemas.microsoft.com/office/drawing/2014/main" id="{BFFB3876-DA01-4FB7-AE39-02A3211C9839}"/>
              </a:ext>
            </a:extLst>
          </p:cNvPr>
          <p:cNvPicPr>
            <a:picLocks noChangeAspect="1"/>
          </p:cNvPicPr>
          <p:nvPr/>
        </p:nvPicPr>
        <p:blipFill>
          <a:blip r:embed="rId9"/>
          <a:stretch>
            <a:fillRect/>
          </a:stretch>
        </p:blipFill>
        <p:spPr>
          <a:xfrm>
            <a:off x="2294654" y="4612857"/>
            <a:ext cx="2451661" cy="1396984"/>
          </a:xfrm>
          <a:prstGeom prst="rect">
            <a:avLst/>
          </a:prstGeom>
        </p:spPr>
      </p:pic>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30</a:t>
            </a:fld>
            <a:endParaRPr lang="zh-CN" altLang="en-US" dirty="0">
              <a:solidFill>
                <a:prstClr val="white"/>
              </a:solidFill>
              <a:latin typeface="Calibri"/>
              <a:ea typeface="等线" panose="02010600030101010101" pitchFamily="2" charset="-122"/>
            </a:endParaRPr>
          </a:p>
        </p:txBody>
      </p:sp>
      <p:sp>
        <p:nvSpPr>
          <p:cNvPr id="313" name="矩形 312">
            <a:extLst>
              <a:ext uri="{FF2B5EF4-FFF2-40B4-BE49-F238E27FC236}">
                <a16:creationId xmlns:a16="http://schemas.microsoft.com/office/drawing/2014/main" id="{88875D24-D2D1-452C-B99C-AB40027F853D}"/>
              </a:ext>
            </a:extLst>
          </p:cNvPr>
          <p:cNvSpPr/>
          <p:nvPr/>
        </p:nvSpPr>
        <p:spPr>
          <a:xfrm>
            <a:off x="2020882" y="871158"/>
            <a:ext cx="8475915" cy="1639808"/>
          </a:xfrm>
          <a:prstGeom prst="rect">
            <a:avLst/>
          </a:prstGeom>
        </p:spPr>
        <p:txBody>
          <a:bodyPr wrap="square">
            <a:spAutoFit/>
          </a:bodyPr>
          <a:lstStyle/>
          <a:p>
            <a:pPr marL="54900">
              <a:lnSpc>
                <a:spcPct val="130000"/>
              </a:lnSpc>
              <a:spcAft>
                <a:spcPts val="600"/>
              </a:spcAft>
              <a:defRPr/>
            </a:pPr>
            <a:r>
              <a:rPr lang="zh-CN" altLang="en-US" sz="2400" b="1" dirty="0">
                <a:solidFill>
                  <a:srgbClr val="000099"/>
                </a:solidFill>
                <a:latin typeface="微软雅黑" panose="020B0503020204020204" pitchFamily="34" charset="-122"/>
                <a:ea typeface="微软雅黑" panose="020B0503020204020204" pitchFamily="34" charset="-122"/>
              </a:rPr>
              <a:t>基于</a:t>
            </a:r>
            <a:r>
              <a:rPr lang="en-US" altLang="zh-CN" sz="2400" b="1" dirty="0">
                <a:solidFill>
                  <a:srgbClr val="C00000"/>
                </a:solidFill>
                <a:latin typeface="微软雅黑" panose="020B0503020204020204" pitchFamily="34" charset="-122"/>
                <a:ea typeface="微软雅黑" panose="020B0503020204020204" pitchFamily="34" charset="-122"/>
              </a:rPr>
              <a:t>PageRank</a:t>
            </a:r>
            <a:r>
              <a:rPr lang="zh-CN" altLang="en-US" sz="2400" b="1" dirty="0">
                <a:solidFill>
                  <a:srgbClr val="C00000"/>
                </a:solidFill>
                <a:latin typeface="微软雅黑" panose="020B0503020204020204" pitchFamily="34" charset="-122"/>
                <a:ea typeface="微软雅黑" panose="020B0503020204020204" pitchFamily="34" charset="-122"/>
              </a:rPr>
              <a:t>矩阵树</a:t>
            </a:r>
            <a:r>
              <a:rPr lang="zh-CN" altLang="en-US" sz="2400" b="1" dirty="0">
                <a:solidFill>
                  <a:srgbClr val="000099"/>
                </a:solidFill>
                <a:latin typeface="微软雅黑" panose="020B0503020204020204" pitchFamily="34" charset="-122"/>
                <a:ea typeface="微软雅黑" panose="020B0503020204020204" pitchFamily="34" charset="-122"/>
              </a:rPr>
              <a:t>故障传播分析方法</a:t>
            </a:r>
          </a:p>
          <a:p>
            <a:pPr marL="54900">
              <a:lnSpc>
                <a:spcPct val="130000"/>
              </a:lnSpc>
              <a:spcAft>
                <a:spcPts val="600"/>
              </a:spcAft>
              <a:defRPr/>
            </a:pPr>
            <a:endParaRPr lang="en-US" altLang="zh-CN" sz="2400" b="1" dirty="0">
              <a:solidFill>
                <a:srgbClr val="000099"/>
              </a:solidFill>
              <a:latin typeface="微软雅黑" panose="020B0503020204020204" pitchFamily="34" charset="-122"/>
              <a:ea typeface="微软雅黑" panose="020B0503020204020204" pitchFamily="34" charset="-122"/>
            </a:endParaRPr>
          </a:p>
          <a:p>
            <a:pPr marL="54900">
              <a:lnSpc>
                <a:spcPct val="130000"/>
              </a:lnSpc>
              <a:spcAft>
                <a:spcPts val="600"/>
              </a:spcAft>
              <a:defRPr/>
            </a:pPr>
            <a:endParaRPr lang="zh-CN" altLang="en-US" sz="2400" b="1" dirty="0">
              <a:solidFill>
                <a:srgbClr val="000099"/>
              </a:solidFill>
              <a:latin typeface="微软雅黑" panose="020B0503020204020204" pitchFamily="34" charset="-122"/>
              <a:ea typeface="微软雅黑" panose="020B0503020204020204" pitchFamily="34" charset="-122"/>
            </a:endParaRPr>
          </a:p>
        </p:txBody>
      </p:sp>
      <p:grpSp>
        <p:nvGrpSpPr>
          <p:cNvPr id="314" name="组合 313"/>
          <p:cNvGrpSpPr>
            <a:grpSpLocks noChangeAspect="1"/>
          </p:cNvGrpSpPr>
          <p:nvPr/>
        </p:nvGrpSpPr>
        <p:grpSpPr>
          <a:xfrm>
            <a:off x="1854876" y="1015449"/>
            <a:ext cx="223143" cy="216000"/>
            <a:chOff x="399602" y="2619266"/>
            <a:chExt cx="334713" cy="324000"/>
          </a:xfrm>
        </p:grpSpPr>
        <p:sp>
          <p:nvSpPr>
            <p:cNvPr id="315" name="椭圆 314"/>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316" name="右箭头 315"/>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成果三：产线数据的故障关联分析与预测</a:t>
            </a:r>
          </a:p>
        </p:txBody>
      </p:sp>
      <p:grpSp>
        <p:nvGrpSpPr>
          <p:cNvPr id="5" name="组合 4">
            <a:extLst>
              <a:ext uri="{FF2B5EF4-FFF2-40B4-BE49-F238E27FC236}">
                <a16:creationId xmlns:a16="http://schemas.microsoft.com/office/drawing/2014/main" id="{D3AD05E9-6A26-4367-BFE1-A338FA0A0557}"/>
              </a:ext>
            </a:extLst>
          </p:cNvPr>
          <p:cNvGrpSpPr/>
          <p:nvPr/>
        </p:nvGrpSpPr>
        <p:grpSpPr>
          <a:xfrm>
            <a:off x="2020881" y="1852076"/>
            <a:ext cx="8341205" cy="961289"/>
            <a:chOff x="496881" y="1852075"/>
            <a:chExt cx="7793209" cy="961289"/>
          </a:xfrm>
        </p:grpSpPr>
        <p:sp>
          <p:nvSpPr>
            <p:cNvPr id="56" name="文本框 55">
              <a:extLst>
                <a:ext uri="{FF2B5EF4-FFF2-40B4-BE49-F238E27FC236}">
                  <a16:creationId xmlns:a16="http://schemas.microsoft.com/office/drawing/2014/main" id="{9EFFEB66-4739-45D8-BFAA-CFFDECA3F6E2}"/>
                </a:ext>
              </a:extLst>
            </p:cNvPr>
            <p:cNvSpPr txBox="1"/>
            <p:nvPr/>
          </p:nvSpPr>
          <p:spPr>
            <a:xfrm>
              <a:off x="1610522" y="1852075"/>
              <a:ext cx="6679568" cy="961289"/>
            </a:xfrm>
            <a:prstGeom prst="rect">
              <a:avLst/>
            </a:prstGeom>
            <a:noFill/>
          </p:spPr>
          <p:txBody>
            <a:bodyPr wrap="square">
              <a:spAutoFit/>
            </a:bodyPr>
            <a:lstStyle/>
            <a:p>
              <a:pPr marL="54900">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设计了</a:t>
              </a:r>
              <a:r>
                <a:rPr lang="zh-CN" altLang="en-US" sz="2000" b="1" dirty="0">
                  <a:solidFill>
                    <a:srgbClr val="C00000"/>
                  </a:solidFill>
                  <a:latin typeface="微软雅黑" panose="020B0503020204020204" pitchFamily="34" charset="-122"/>
                  <a:ea typeface="微软雅黑" panose="020B0503020204020204" pitchFamily="34" charset="-122"/>
                </a:rPr>
                <a:t>反向</a:t>
              </a:r>
              <a:r>
                <a:rPr lang="en-US" altLang="zh-CN" sz="2000" b="1" dirty="0">
                  <a:solidFill>
                    <a:srgbClr val="C00000"/>
                  </a:solidFill>
                  <a:latin typeface="微软雅黑" panose="020B0503020204020204" pitchFamily="34" charset="-122"/>
                  <a:ea typeface="微软雅黑" panose="020B0503020204020204" pitchFamily="34" charset="-122"/>
                </a:rPr>
                <a:t>PageRank</a:t>
              </a:r>
              <a:r>
                <a:rPr lang="zh-CN" altLang="en-US" sz="2000" b="1" dirty="0">
                  <a:solidFill>
                    <a:srgbClr val="C00000"/>
                  </a:solidFill>
                  <a:latin typeface="微软雅黑" panose="020B0503020204020204" pitchFamily="34" charset="-122"/>
                  <a:ea typeface="微软雅黑" panose="020B0503020204020204" pitchFamily="34" charset="-122"/>
                </a:rPr>
                <a:t>图传播</a:t>
              </a:r>
              <a:r>
                <a:rPr lang="zh-CN" altLang="en-US" sz="2000" b="1" dirty="0">
                  <a:solidFill>
                    <a:prstClr val="black"/>
                  </a:solidFill>
                  <a:latin typeface="微软雅黑" panose="020B0503020204020204" pitchFamily="34" charset="-122"/>
                  <a:ea typeface="微软雅黑" panose="020B0503020204020204" pitchFamily="34" charset="-122"/>
                </a:rPr>
                <a:t>的故障分析机制</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54900" algn="just">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提出了</a:t>
              </a:r>
              <a:r>
                <a:rPr lang="en-US" altLang="zh-CN" sz="2000" b="1" dirty="0">
                  <a:solidFill>
                    <a:srgbClr val="C00000"/>
                  </a:solidFill>
                  <a:latin typeface="微软雅黑" panose="020B0503020204020204" pitchFamily="34" charset="-122"/>
                  <a:ea typeface="微软雅黑" panose="020B0503020204020204" pitchFamily="34" charset="-122"/>
                </a:rPr>
                <a:t>PageRank</a:t>
              </a:r>
              <a:r>
                <a:rPr lang="zh-CN" altLang="en-US" sz="2000" b="1" dirty="0">
                  <a:solidFill>
                    <a:srgbClr val="C00000"/>
                  </a:solidFill>
                  <a:latin typeface="微软雅黑" panose="020B0503020204020204" pitchFamily="34" charset="-122"/>
                  <a:ea typeface="微软雅黑" panose="020B0503020204020204" pitchFamily="34" charset="-122"/>
                </a:rPr>
                <a:t>矩阵树</a:t>
              </a:r>
              <a:r>
                <a:rPr lang="zh-CN" altLang="en-US" sz="2000" b="1" dirty="0">
                  <a:solidFill>
                    <a:prstClr val="black"/>
                  </a:solidFill>
                  <a:latin typeface="微软雅黑" panose="020B0503020204020204" pitchFamily="34" charset="-122"/>
                  <a:ea typeface="微软雅黑" panose="020B0503020204020204" pitchFamily="34" charset="-122"/>
                </a:rPr>
                <a:t>的近似计算方法</a:t>
              </a:r>
              <a:endParaRPr lang="en-US" altLang="zh-CN" sz="2000" b="1"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2AF9389A-92C2-48B6-9EFF-D826BB28B466}"/>
                </a:ext>
              </a:extLst>
            </p:cNvPr>
            <p:cNvSpPr txBox="1"/>
            <p:nvPr/>
          </p:nvSpPr>
          <p:spPr>
            <a:xfrm>
              <a:off x="496881" y="1852075"/>
              <a:ext cx="1517508"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C00000"/>
                  </a:solidFill>
                  <a:latin typeface="微软雅黑" panose="020B0503020204020204" pitchFamily="34" charset="-122"/>
                  <a:ea typeface="微软雅黑" panose="020B0503020204020204" pitchFamily="34" charset="-122"/>
                </a:rPr>
                <a:t>我们：</a:t>
              </a:r>
              <a:endParaRPr lang="en-US" altLang="zh-CN" sz="2000" b="1" dirty="0">
                <a:latin typeface="微软雅黑" panose="020B0503020204020204" pitchFamily="34" charset="-122"/>
                <a:ea typeface="微软雅黑" panose="020B0503020204020204" pitchFamily="34" charset="-122"/>
              </a:endParaRPr>
            </a:p>
          </p:txBody>
        </p:sp>
      </p:grpSp>
      <p:sp>
        <p:nvSpPr>
          <p:cNvPr id="60" name="文本框 59">
            <a:extLst>
              <a:ext uri="{FF2B5EF4-FFF2-40B4-BE49-F238E27FC236}">
                <a16:creationId xmlns:a16="http://schemas.microsoft.com/office/drawing/2014/main" id="{25A49FFB-B114-4AA7-9C14-EEBBF81E8AE3}"/>
              </a:ext>
            </a:extLst>
          </p:cNvPr>
          <p:cNvSpPr txBox="1"/>
          <p:nvPr/>
        </p:nvSpPr>
        <p:spPr>
          <a:xfrm>
            <a:off x="2020882" y="1394991"/>
            <a:ext cx="8402629"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000099"/>
                </a:solidFill>
                <a:latin typeface="微软雅黑" panose="020B0503020204020204" pitchFamily="34" charset="-122"/>
                <a:ea typeface="微软雅黑" panose="020B0503020204020204" pitchFamily="34" charset="-122"/>
              </a:rPr>
              <a:t>传统：</a:t>
            </a:r>
            <a:r>
              <a:rPr lang="en-US" altLang="zh-CN" sz="2000" b="1" dirty="0">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忽略产线设备间的关联关系；基于因果推理模型，计算代价高</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77" name="矩形: 圆角 25">
            <a:extLst>
              <a:ext uri="{FF2B5EF4-FFF2-40B4-BE49-F238E27FC236}">
                <a16:creationId xmlns:a16="http://schemas.microsoft.com/office/drawing/2014/main" id="{F54EF48E-47DE-4D73-9690-C7F7A917E326}"/>
              </a:ext>
            </a:extLst>
          </p:cNvPr>
          <p:cNvSpPr/>
          <p:nvPr/>
        </p:nvSpPr>
        <p:spPr>
          <a:xfrm>
            <a:off x="2070878" y="2880114"/>
            <a:ext cx="2877307" cy="1417202"/>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210" name="文本框 209">
            <a:extLst>
              <a:ext uri="{FF2B5EF4-FFF2-40B4-BE49-F238E27FC236}">
                <a16:creationId xmlns:a16="http://schemas.microsoft.com/office/drawing/2014/main" id="{30ADC12F-F7F5-42DE-83F2-3AD5F7180B0E}"/>
              </a:ext>
            </a:extLst>
          </p:cNvPr>
          <p:cNvSpPr txBox="1"/>
          <p:nvPr/>
        </p:nvSpPr>
        <p:spPr>
          <a:xfrm>
            <a:off x="2059710" y="4591665"/>
            <a:ext cx="2055091"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反向</a:t>
            </a:r>
            <a:r>
              <a:rPr lang="en-US" altLang="zh-CN" sz="1600" b="1" dirty="0">
                <a:latin typeface="微软雅黑" panose="020B0503020204020204" pitchFamily="34" charset="-122"/>
                <a:ea typeface="微软雅黑" panose="020B0503020204020204" pitchFamily="34" charset="-122"/>
              </a:rPr>
              <a:t>PageRank</a:t>
            </a:r>
            <a:r>
              <a:rPr lang="zh-CN" altLang="en-US" sz="1600" b="1" dirty="0">
                <a:latin typeface="微软雅黑" panose="020B0503020204020204" pitchFamily="34" charset="-122"/>
                <a:ea typeface="微软雅黑" panose="020B0503020204020204" pitchFamily="34" charset="-122"/>
              </a:rPr>
              <a:t>传播</a:t>
            </a:r>
            <a:endParaRPr lang="en-US" altLang="zh-CN" sz="1600" b="1" dirty="0">
              <a:latin typeface="微软雅黑" panose="020B0503020204020204" pitchFamily="34" charset="-122"/>
              <a:ea typeface="微软雅黑" panose="020B0503020204020204" pitchFamily="34" charset="-122"/>
            </a:endParaRPr>
          </a:p>
        </p:txBody>
      </p:sp>
      <p:sp>
        <p:nvSpPr>
          <p:cNvPr id="212" name="文本框 211">
            <a:extLst>
              <a:ext uri="{FF2B5EF4-FFF2-40B4-BE49-F238E27FC236}">
                <a16:creationId xmlns:a16="http://schemas.microsoft.com/office/drawing/2014/main" id="{97E3DC85-768A-49BD-BAE7-D2C38A22BAFD}"/>
              </a:ext>
            </a:extLst>
          </p:cNvPr>
          <p:cNvSpPr txBox="1"/>
          <p:nvPr/>
        </p:nvSpPr>
        <p:spPr>
          <a:xfrm>
            <a:off x="5232400" y="2880371"/>
            <a:ext cx="3116586"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PageRank</a:t>
            </a:r>
            <a:r>
              <a:rPr lang="zh-CN" altLang="en-US" sz="1600" b="1" dirty="0">
                <a:latin typeface="微软雅黑" panose="020B0503020204020204" pitchFamily="34" charset="-122"/>
                <a:ea typeface="微软雅黑" panose="020B0503020204020204" pitchFamily="34" charset="-122"/>
              </a:rPr>
              <a:t>矩阵树传播</a:t>
            </a:r>
            <a:endParaRPr lang="en-US" altLang="zh-CN" sz="1600" b="1" dirty="0">
              <a:latin typeface="微软雅黑" panose="020B0503020204020204" pitchFamily="34" charset="-122"/>
              <a:ea typeface="微软雅黑" panose="020B0503020204020204" pitchFamily="34" charset="-122"/>
            </a:endParaRPr>
          </a:p>
        </p:txBody>
      </p:sp>
      <p:sp>
        <p:nvSpPr>
          <p:cNvPr id="236" name="矩形: 圆角 25">
            <a:extLst>
              <a:ext uri="{FF2B5EF4-FFF2-40B4-BE49-F238E27FC236}">
                <a16:creationId xmlns:a16="http://schemas.microsoft.com/office/drawing/2014/main" id="{68A4B413-7079-4DD6-A199-F0839F68E43C}"/>
              </a:ext>
            </a:extLst>
          </p:cNvPr>
          <p:cNvSpPr/>
          <p:nvPr/>
        </p:nvSpPr>
        <p:spPr>
          <a:xfrm>
            <a:off x="5232400" y="2880371"/>
            <a:ext cx="5185062" cy="3129470"/>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55" name="矩形: 圆角 25">
            <a:extLst>
              <a:ext uri="{FF2B5EF4-FFF2-40B4-BE49-F238E27FC236}">
                <a16:creationId xmlns:a16="http://schemas.microsoft.com/office/drawing/2014/main" id="{4EE9E036-66A1-435A-81A1-9560619BA0C8}"/>
              </a:ext>
            </a:extLst>
          </p:cNvPr>
          <p:cNvSpPr/>
          <p:nvPr/>
        </p:nvSpPr>
        <p:spPr>
          <a:xfrm>
            <a:off x="2059710" y="4591665"/>
            <a:ext cx="2888475" cy="1418400"/>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59" name="PA-A000320150529F30PPSH-3574">
            <a:extLst>
              <a:ext uri="{FF2B5EF4-FFF2-40B4-BE49-F238E27FC236}">
                <a16:creationId xmlns:a16="http://schemas.microsoft.com/office/drawing/2014/main" id="{D24FD2BF-3323-405E-AE74-5D7BFE7EBC52}"/>
              </a:ext>
            </a:extLst>
          </p:cNvPr>
          <p:cNvSpPr>
            <a:spLocks/>
          </p:cNvSpPr>
          <p:nvPr>
            <p:custDataLst>
              <p:tags r:id="rId2"/>
            </p:custDataLst>
          </p:nvPr>
        </p:nvSpPr>
        <p:spPr bwMode="auto">
          <a:xfrm rot="5400000">
            <a:off x="3334669" y="4287251"/>
            <a:ext cx="338554" cy="324868"/>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1" name="PA-A000320150529F30PPSH-3574">
            <a:extLst>
              <a:ext uri="{FF2B5EF4-FFF2-40B4-BE49-F238E27FC236}">
                <a16:creationId xmlns:a16="http://schemas.microsoft.com/office/drawing/2014/main" id="{ABCBA90F-9C49-4517-ADEF-D4F6DCD3B73A}"/>
              </a:ext>
            </a:extLst>
          </p:cNvPr>
          <p:cNvSpPr>
            <a:spLocks/>
          </p:cNvSpPr>
          <p:nvPr>
            <p:custDataLst>
              <p:tags r:id="rId3"/>
            </p:custDataLst>
          </p:nvPr>
        </p:nvSpPr>
        <p:spPr bwMode="auto">
          <a:xfrm>
            <a:off x="4950918" y="5167052"/>
            <a:ext cx="276463" cy="382848"/>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2" name="文本框 61">
            <a:extLst>
              <a:ext uri="{FF2B5EF4-FFF2-40B4-BE49-F238E27FC236}">
                <a16:creationId xmlns:a16="http://schemas.microsoft.com/office/drawing/2014/main" id="{BC9BC136-3F7B-487A-9CB7-83838B746173}"/>
              </a:ext>
            </a:extLst>
          </p:cNvPr>
          <p:cNvSpPr txBox="1"/>
          <p:nvPr/>
        </p:nvSpPr>
        <p:spPr>
          <a:xfrm>
            <a:off x="2078019" y="2880113"/>
            <a:ext cx="2055091"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故障传播图谱建模</a:t>
            </a:r>
            <a:endParaRPr lang="en-US" altLang="zh-CN" sz="1600" b="1" dirty="0">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9E455F20-4FD1-441F-955D-87F12439DB61}"/>
              </a:ext>
            </a:extLst>
          </p:cNvPr>
          <p:cNvGrpSpPr/>
          <p:nvPr/>
        </p:nvGrpSpPr>
        <p:grpSpPr>
          <a:xfrm>
            <a:off x="2008800" y="6062074"/>
            <a:ext cx="8173960" cy="721789"/>
            <a:chOff x="371045" y="5919810"/>
            <a:chExt cx="8307925" cy="857685"/>
          </a:xfrm>
        </p:grpSpPr>
        <p:sp>
          <p:nvSpPr>
            <p:cNvPr id="33" name="矩形: 圆角 28">
              <a:extLst>
                <a:ext uri="{FF2B5EF4-FFF2-40B4-BE49-F238E27FC236}">
                  <a16:creationId xmlns:a16="http://schemas.microsoft.com/office/drawing/2014/main" id="{BC161EF6-47F4-42F5-8670-C23A0D7601FF}"/>
                </a:ext>
              </a:extLst>
            </p:cNvPr>
            <p:cNvSpPr/>
            <p:nvPr/>
          </p:nvSpPr>
          <p:spPr>
            <a:xfrm>
              <a:off x="381276" y="5919810"/>
              <a:ext cx="8297694" cy="857685"/>
            </a:xfrm>
            <a:prstGeom prst="roundRect">
              <a:avLst>
                <a:gd name="adj" fmla="val 7412"/>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dirty="0">
                <a:solidFill>
                  <a:prstClr val="white"/>
                </a:solidFill>
                <a:latin typeface="Calibri"/>
                <a:ea typeface="等线" panose="02010600030101010101" pitchFamily="2" charset="-122"/>
              </a:endParaRPr>
            </a:p>
          </p:txBody>
        </p:sp>
        <p:sp>
          <p:nvSpPr>
            <p:cNvPr id="34" name="矩形 33">
              <a:extLst>
                <a:ext uri="{FF2B5EF4-FFF2-40B4-BE49-F238E27FC236}">
                  <a16:creationId xmlns:a16="http://schemas.microsoft.com/office/drawing/2014/main" id="{AC961F8F-DF4F-430A-BBA8-4EA99D44B62C}"/>
                </a:ext>
              </a:extLst>
            </p:cNvPr>
            <p:cNvSpPr/>
            <p:nvPr/>
          </p:nvSpPr>
          <p:spPr>
            <a:xfrm>
              <a:off x="371045" y="5976737"/>
              <a:ext cx="8248105" cy="768016"/>
            </a:xfrm>
            <a:prstGeom prst="rect">
              <a:avLst/>
            </a:prstGeom>
          </p:spPr>
          <p:txBody>
            <a:bodyPr wrap="square">
              <a:sp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揭示了图传播与支撑树的深刻联系，证明了</a:t>
              </a:r>
              <a:r>
                <a:rPr lang="en-US" altLang="zh-CN"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PageRank</a:t>
              </a:r>
              <a:r>
                <a:rPr lang="zh-CN" altLang="en-US"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矩阵树定理</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PageRank</a:t>
              </a:r>
              <a:r>
                <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矩阵树传播速度提升</a:t>
              </a:r>
              <a:r>
                <a:rPr lang="en-US" altLang="zh-CN"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个以上数量级</a:t>
              </a:r>
              <a:endParaRPr lang="en-US" altLang="zh-CN" b="1" dirty="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41" name="组合 240">
            <a:extLst>
              <a:ext uri="{FF2B5EF4-FFF2-40B4-BE49-F238E27FC236}">
                <a16:creationId xmlns:a16="http://schemas.microsoft.com/office/drawing/2014/main" id="{76F098C5-5C5F-44CB-9EAF-2CC2FDDA9B19}"/>
              </a:ext>
            </a:extLst>
          </p:cNvPr>
          <p:cNvGrpSpPr>
            <a:grpSpLocks noChangeAspect="1"/>
          </p:cNvGrpSpPr>
          <p:nvPr/>
        </p:nvGrpSpPr>
        <p:grpSpPr>
          <a:xfrm>
            <a:off x="5514218" y="3150261"/>
            <a:ext cx="2152800" cy="1099962"/>
            <a:chOff x="809548" y="2841825"/>
            <a:chExt cx="2512046" cy="1283516"/>
          </a:xfrm>
        </p:grpSpPr>
        <p:grpSp>
          <p:nvGrpSpPr>
            <p:cNvPr id="242" name="Graph">
              <a:extLst>
                <a:ext uri="{FF2B5EF4-FFF2-40B4-BE49-F238E27FC236}">
                  <a16:creationId xmlns:a16="http://schemas.microsoft.com/office/drawing/2014/main" id="{1E61D093-E2A5-4A07-9820-EB29D3EEB375}"/>
                </a:ext>
              </a:extLst>
            </p:cNvPr>
            <p:cNvGrpSpPr>
              <a:grpSpLocks noChangeAspect="1"/>
            </p:cNvGrpSpPr>
            <p:nvPr/>
          </p:nvGrpSpPr>
          <p:grpSpPr>
            <a:xfrm>
              <a:off x="809548" y="2841825"/>
              <a:ext cx="2475302" cy="1283516"/>
              <a:chOff x="869387" y="1835366"/>
              <a:chExt cx="2840281" cy="1472768"/>
            </a:xfrm>
          </p:grpSpPr>
          <p:cxnSp>
            <p:nvCxnSpPr>
              <p:cNvPr id="249" name="1-2">
                <a:extLst>
                  <a:ext uri="{FF2B5EF4-FFF2-40B4-BE49-F238E27FC236}">
                    <a16:creationId xmlns:a16="http://schemas.microsoft.com/office/drawing/2014/main" id="{E2A4C2AF-6BB0-468B-887D-5C57C3ED4A6F}"/>
                  </a:ext>
                </a:extLst>
              </p:cNvPr>
              <p:cNvCxnSpPr>
                <a:cxnSpLocks/>
                <a:stCxn id="258" idx="3"/>
                <a:endCxn id="265" idx="7"/>
              </p:cNvCxnSpPr>
              <p:nvPr/>
            </p:nvCxnSpPr>
            <p:spPr>
              <a:xfrm flipH="1">
                <a:off x="1115211" y="2280516"/>
                <a:ext cx="287046" cy="15046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0" name="1-4">
                <a:extLst>
                  <a:ext uri="{FF2B5EF4-FFF2-40B4-BE49-F238E27FC236}">
                    <a16:creationId xmlns:a16="http://schemas.microsoft.com/office/drawing/2014/main" id="{6A7D8830-E8BB-4868-8BCB-25ED0CE57408}"/>
                  </a:ext>
                </a:extLst>
              </p:cNvPr>
              <p:cNvCxnSpPr>
                <a:cxnSpLocks/>
                <a:stCxn id="265" idx="5"/>
                <a:endCxn id="260" idx="1"/>
              </p:cNvCxnSpPr>
              <p:nvPr/>
            </p:nvCxnSpPr>
            <p:spPr>
              <a:xfrm>
                <a:off x="1115211" y="2799760"/>
                <a:ext cx="364082" cy="6322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1" name="2-3">
                <a:extLst>
                  <a:ext uri="{FF2B5EF4-FFF2-40B4-BE49-F238E27FC236}">
                    <a16:creationId xmlns:a16="http://schemas.microsoft.com/office/drawing/2014/main" id="{DB1C6515-B71A-4749-A0C4-B270199A8007}"/>
                  </a:ext>
                </a:extLst>
              </p:cNvPr>
              <p:cNvCxnSpPr>
                <a:cxnSpLocks/>
                <a:stCxn id="258" idx="5"/>
                <a:endCxn id="261" idx="1"/>
              </p:cNvCxnSpPr>
              <p:nvPr/>
            </p:nvCxnSpPr>
            <p:spPr>
              <a:xfrm>
                <a:off x="1605905" y="2280516"/>
                <a:ext cx="400927" cy="3483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2" name="3-4">
                <a:extLst>
                  <a:ext uri="{FF2B5EF4-FFF2-40B4-BE49-F238E27FC236}">
                    <a16:creationId xmlns:a16="http://schemas.microsoft.com/office/drawing/2014/main" id="{EAB1C7D7-C6B2-4000-A0C7-5B5AF915A9DF}"/>
                  </a:ext>
                </a:extLst>
              </p:cNvPr>
              <p:cNvCxnSpPr>
                <a:cxnSpLocks/>
                <a:stCxn id="261" idx="3"/>
                <a:endCxn id="260" idx="7"/>
              </p:cNvCxnSpPr>
              <p:nvPr/>
            </p:nvCxnSpPr>
            <p:spPr>
              <a:xfrm flipH="1">
                <a:off x="1682942" y="2684125"/>
                <a:ext cx="323891" cy="178859"/>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3" name="3-5">
                <a:extLst>
                  <a:ext uri="{FF2B5EF4-FFF2-40B4-BE49-F238E27FC236}">
                    <a16:creationId xmlns:a16="http://schemas.microsoft.com/office/drawing/2014/main" id="{3444D222-D7AB-41E7-9BF8-CC9E654DBEAF}"/>
                  </a:ext>
                </a:extLst>
              </p:cNvPr>
              <p:cNvCxnSpPr>
                <a:cxnSpLocks/>
                <a:stCxn id="261" idx="7"/>
                <a:endCxn id="263" idx="2"/>
              </p:cNvCxnSpPr>
              <p:nvPr/>
            </p:nvCxnSpPr>
            <p:spPr>
              <a:xfrm flipV="1">
                <a:off x="2210481" y="2283104"/>
                <a:ext cx="613310" cy="32245"/>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4" name="5-6">
                <a:extLst>
                  <a:ext uri="{FF2B5EF4-FFF2-40B4-BE49-F238E27FC236}">
                    <a16:creationId xmlns:a16="http://schemas.microsoft.com/office/drawing/2014/main" id="{3B917E25-F6F0-4190-8A91-6FCBA968DF20}"/>
                  </a:ext>
                </a:extLst>
              </p:cNvPr>
              <p:cNvCxnSpPr>
                <a:cxnSpLocks/>
                <a:stCxn id="263" idx="3"/>
                <a:endCxn id="262" idx="0"/>
              </p:cNvCxnSpPr>
              <p:nvPr/>
            </p:nvCxnSpPr>
            <p:spPr>
              <a:xfrm flipH="1">
                <a:off x="2736678" y="2467492"/>
                <a:ext cx="129289" cy="29000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5" name="5-7">
                <a:extLst>
                  <a:ext uri="{FF2B5EF4-FFF2-40B4-BE49-F238E27FC236}">
                    <a16:creationId xmlns:a16="http://schemas.microsoft.com/office/drawing/2014/main" id="{32D82523-07A0-402E-9C7F-B6071DA9B6BC}"/>
                  </a:ext>
                </a:extLst>
              </p:cNvPr>
              <p:cNvCxnSpPr>
                <a:cxnSpLocks/>
                <a:stCxn id="263" idx="5"/>
                <a:endCxn id="264" idx="1"/>
              </p:cNvCxnSpPr>
              <p:nvPr/>
            </p:nvCxnSpPr>
            <p:spPr>
              <a:xfrm>
                <a:off x="3069615" y="2467492"/>
                <a:ext cx="394228" cy="10749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6" name="4-6">
                <a:extLst>
                  <a:ext uri="{FF2B5EF4-FFF2-40B4-BE49-F238E27FC236}">
                    <a16:creationId xmlns:a16="http://schemas.microsoft.com/office/drawing/2014/main" id="{EAB958FA-1E13-42DA-8040-577148B7C57C}"/>
                  </a:ext>
                </a:extLst>
              </p:cNvPr>
              <p:cNvCxnSpPr>
                <a:cxnSpLocks/>
                <a:stCxn id="260" idx="6"/>
                <a:endCxn id="262" idx="2"/>
              </p:cNvCxnSpPr>
              <p:nvPr/>
            </p:nvCxnSpPr>
            <p:spPr>
              <a:xfrm flipV="1">
                <a:off x="1725118" y="3018255"/>
                <a:ext cx="867559" cy="29116"/>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57" name="6-7">
                <a:extLst>
                  <a:ext uri="{FF2B5EF4-FFF2-40B4-BE49-F238E27FC236}">
                    <a16:creationId xmlns:a16="http://schemas.microsoft.com/office/drawing/2014/main" id="{43CD7126-CCB4-4AF9-B896-24CABAAB2B11}"/>
                  </a:ext>
                </a:extLst>
              </p:cNvPr>
              <p:cNvCxnSpPr>
                <a:cxnSpLocks/>
                <a:stCxn id="262" idx="6"/>
                <a:endCxn id="264" idx="3"/>
              </p:cNvCxnSpPr>
              <p:nvPr/>
            </p:nvCxnSpPr>
            <p:spPr>
              <a:xfrm flipV="1">
                <a:off x="2880678" y="2943761"/>
                <a:ext cx="583166" cy="7449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258" name="node2">
                <a:extLst>
                  <a:ext uri="{FF2B5EF4-FFF2-40B4-BE49-F238E27FC236}">
                    <a16:creationId xmlns:a16="http://schemas.microsoft.com/office/drawing/2014/main" id="{C24A5C10-B3B6-431B-8EED-470572D5E0D0}"/>
                  </a:ext>
                </a:extLst>
              </p:cNvPr>
              <p:cNvSpPr/>
              <p:nvPr/>
            </p:nvSpPr>
            <p:spPr>
              <a:xfrm>
                <a:off x="1360081" y="1835366"/>
                <a:ext cx="288001" cy="521526"/>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nvGrpSpPr>
              <p:cNvPr id="259" name="节点1">
                <a:extLst>
                  <a:ext uri="{FF2B5EF4-FFF2-40B4-BE49-F238E27FC236}">
                    <a16:creationId xmlns:a16="http://schemas.microsoft.com/office/drawing/2014/main" id="{8A4891C5-3053-4E9B-9365-E1C4D6BE194C}"/>
                  </a:ext>
                </a:extLst>
              </p:cNvPr>
              <p:cNvGrpSpPr/>
              <p:nvPr/>
            </p:nvGrpSpPr>
            <p:grpSpPr>
              <a:xfrm>
                <a:off x="869387" y="2354609"/>
                <a:ext cx="340342" cy="521525"/>
                <a:chOff x="1052909" y="2235658"/>
                <a:chExt cx="340342" cy="521525"/>
              </a:xfrm>
            </p:grpSpPr>
            <p:sp>
              <p:nvSpPr>
                <p:cNvPr id="265" name="node1">
                  <a:extLst>
                    <a:ext uri="{FF2B5EF4-FFF2-40B4-BE49-F238E27FC236}">
                      <a16:creationId xmlns:a16="http://schemas.microsoft.com/office/drawing/2014/main" id="{EBB3968C-8830-4C31-8DFC-93ED962878B4}"/>
                    </a:ext>
                  </a:extLst>
                </p:cNvPr>
                <p:cNvSpPr/>
                <p:nvPr/>
              </p:nvSpPr>
              <p:spPr>
                <a:xfrm>
                  <a:off x="1052909" y="2235658"/>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mc:AlternateContent xmlns:mc="http://schemas.openxmlformats.org/markup-compatibility/2006" xmlns:a14="http://schemas.microsoft.com/office/drawing/2010/main">
              <mc:Choice Requires="a14">
                <p:sp>
                  <p:nvSpPr>
                    <p:cNvPr id="266" name="1">
                      <a:extLst>
                        <a:ext uri="{FF2B5EF4-FFF2-40B4-BE49-F238E27FC236}">
                          <a16:creationId xmlns:a16="http://schemas.microsoft.com/office/drawing/2014/main" id="{AE6C25C4-1B53-43A0-A4F7-50EC85542EC6}"/>
                        </a:ext>
                      </a:extLst>
                    </p:cNvPr>
                    <p:cNvSpPr txBox="1"/>
                    <p:nvPr/>
                  </p:nvSpPr>
                  <p:spPr>
                    <a:xfrm>
                      <a:off x="1105251" y="2329154"/>
                      <a:ext cx="288000" cy="2880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1</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266" name="1">
                      <a:extLst>
                        <a:ext uri="{FF2B5EF4-FFF2-40B4-BE49-F238E27FC236}">
                          <a16:creationId xmlns:a16="http://schemas.microsoft.com/office/drawing/2014/main" id="{AE6C25C4-1B53-43A0-A4F7-50EC85542EC6}"/>
                        </a:ext>
                      </a:extLst>
                    </p:cNvPr>
                    <p:cNvSpPr txBox="1">
                      <a:spLocks noRot="1" noChangeAspect="1" noMove="1" noResize="1" noEditPoints="1" noAdjustHandles="1" noChangeArrowheads="1" noChangeShapeType="1" noTextEdit="1"/>
                    </p:cNvSpPr>
                    <p:nvPr/>
                  </p:nvSpPr>
                  <p:spPr>
                    <a:xfrm>
                      <a:off x="1105251" y="2329154"/>
                      <a:ext cx="288000" cy="288000"/>
                    </a:xfrm>
                    <a:prstGeom prst="rect">
                      <a:avLst/>
                    </a:prstGeom>
                    <a:blipFill>
                      <a:blip r:embed="rId10"/>
                      <a:stretch>
                        <a:fillRect l="-20000" b="-14286"/>
                      </a:stretch>
                    </a:blipFill>
                    <a:ln w="12700" cap="flat">
                      <a:noFill/>
                      <a:miter lim="400000"/>
                    </a:ln>
                  </p:spPr>
                  <p:txBody>
                    <a:bodyPr/>
                    <a:lstStyle/>
                    <a:p>
                      <a:r>
                        <a:rPr lang="zh-CN" altLang="en-US">
                          <a:noFill/>
                        </a:rPr>
                        <a:t> </a:t>
                      </a:r>
                    </a:p>
                  </p:txBody>
                </p:sp>
              </mc:Fallback>
            </mc:AlternateContent>
          </p:grpSp>
          <p:sp>
            <p:nvSpPr>
              <p:cNvPr id="260" name="node4">
                <a:extLst>
                  <a:ext uri="{FF2B5EF4-FFF2-40B4-BE49-F238E27FC236}">
                    <a16:creationId xmlns:a16="http://schemas.microsoft.com/office/drawing/2014/main" id="{DD84A4D1-2371-4B71-9261-51D85A0D316F}"/>
                  </a:ext>
                </a:extLst>
              </p:cNvPr>
              <p:cNvSpPr/>
              <p:nvPr/>
            </p:nvSpPr>
            <p:spPr>
              <a:xfrm>
                <a:off x="1437118" y="2786609"/>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61" name="node3">
                <a:extLst>
                  <a:ext uri="{FF2B5EF4-FFF2-40B4-BE49-F238E27FC236}">
                    <a16:creationId xmlns:a16="http://schemas.microsoft.com/office/drawing/2014/main" id="{4CFD699A-E534-4FF3-9CD6-A0597BAEF599}"/>
                  </a:ext>
                </a:extLst>
              </p:cNvPr>
              <p:cNvSpPr/>
              <p:nvPr/>
            </p:nvSpPr>
            <p:spPr>
              <a:xfrm>
                <a:off x="1964656" y="2238975"/>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62" name="node6">
                <a:extLst>
                  <a:ext uri="{FF2B5EF4-FFF2-40B4-BE49-F238E27FC236}">
                    <a16:creationId xmlns:a16="http://schemas.microsoft.com/office/drawing/2014/main" id="{3231ABCB-769C-4D9D-B147-654B433F1B86}"/>
                  </a:ext>
                </a:extLst>
              </p:cNvPr>
              <p:cNvSpPr/>
              <p:nvPr/>
            </p:nvSpPr>
            <p:spPr>
              <a:xfrm>
                <a:off x="2592677" y="2757493"/>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63" name="node5">
                <a:extLst>
                  <a:ext uri="{FF2B5EF4-FFF2-40B4-BE49-F238E27FC236}">
                    <a16:creationId xmlns:a16="http://schemas.microsoft.com/office/drawing/2014/main" id="{FCCC32C4-8669-4827-8658-5F7BAB5AFCFB}"/>
                  </a:ext>
                </a:extLst>
              </p:cNvPr>
              <p:cNvSpPr/>
              <p:nvPr/>
            </p:nvSpPr>
            <p:spPr>
              <a:xfrm>
                <a:off x="2823791" y="2022342"/>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64" name="node7">
                <a:extLst>
                  <a:ext uri="{FF2B5EF4-FFF2-40B4-BE49-F238E27FC236}">
                    <a16:creationId xmlns:a16="http://schemas.microsoft.com/office/drawing/2014/main" id="{700E58EE-1819-4418-872B-0DF20F8B9741}"/>
                  </a:ext>
                </a:extLst>
              </p:cNvPr>
              <p:cNvSpPr/>
              <p:nvPr/>
            </p:nvSpPr>
            <p:spPr>
              <a:xfrm>
                <a:off x="3421667" y="2498611"/>
                <a:ext cx="288001" cy="521525"/>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mc:AlternateContent xmlns:mc="http://schemas.openxmlformats.org/markup-compatibility/2006" xmlns:a14="http://schemas.microsoft.com/office/drawing/2010/main">
          <mc:Choice Requires="a14">
            <p:sp>
              <p:nvSpPr>
                <p:cNvPr id="243" name="1">
                  <a:extLst>
                    <a:ext uri="{FF2B5EF4-FFF2-40B4-BE49-F238E27FC236}">
                      <a16:creationId xmlns:a16="http://schemas.microsoft.com/office/drawing/2014/main" id="{8FC66455-7145-4040-8443-4CDC5AEA0089}"/>
                    </a:ext>
                  </a:extLst>
                </p:cNvPr>
                <p:cNvSpPr txBox="1"/>
                <p:nvPr/>
              </p:nvSpPr>
              <p:spPr>
                <a:xfrm>
                  <a:off x="1276601" y="2914261"/>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2</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243" name="1">
                  <a:extLst>
                    <a:ext uri="{FF2B5EF4-FFF2-40B4-BE49-F238E27FC236}">
                      <a16:creationId xmlns:a16="http://schemas.microsoft.com/office/drawing/2014/main" id="{8FC66455-7145-4040-8443-4CDC5AEA0089}"/>
                    </a:ext>
                  </a:extLst>
                </p:cNvPr>
                <p:cNvSpPr txBox="1">
                  <a:spLocks noRot="1" noChangeAspect="1" noMove="1" noResize="1" noEditPoints="1" noAdjustHandles="1" noChangeArrowheads="1" noChangeShapeType="1" noTextEdit="1"/>
                </p:cNvSpPr>
                <p:nvPr/>
              </p:nvSpPr>
              <p:spPr>
                <a:xfrm>
                  <a:off x="1276601" y="2914261"/>
                  <a:ext cx="250992" cy="250992"/>
                </a:xfrm>
                <a:prstGeom prst="rect">
                  <a:avLst/>
                </a:prstGeom>
                <a:blipFill>
                  <a:blip r:embed="rId11"/>
                  <a:stretch>
                    <a:fillRect l="-19444" b="-14286"/>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4" name="1">
                  <a:extLst>
                    <a:ext uri="{FF2B5EF4-FFF2-40B4-BE49-F238E27FC236}">
                      <a16:creationId xmlns:a16="http://schemas.microsoft.com/office/drawing/2014/main" id="{EF130F5C-D487-4611-8128-9B7C847C647C}"/>
                    </a:ext>
                  </a:extLst>
                </p:cNvPr>
                <p:cNvSpPr txBox="1"/>
                <p:nvPr/>
              </p:nvSpPr>
              <p:spPr>
                <a:xfrm>
                  <a:off x="1791985" y="3276919"/>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3</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244" name="1">
                  <a:extLst>
                    <a:ext uri="{FF2B5EF4-FFF2-40B4-BE49-F238E27FC236}">
                      <a16:creationId xmlns:a16="http://schemas.microsoft.com/office/drawing/2014/main" id="{EF130F5C-D487-4611-8128-9B7C847C647C}"/>
                    </a:ext>
                  </a:extLst>
                </p:cNvPr>
                <p:cNvSpPr txBox="1">
                  <a:spLocks noRot="1" noChangeAspect="1" noMove="1" noResize="1" noEditPoints="1" noAdjustHandles="1" noChangeArrowheads="1" noChangeShapeType="1" noTextEdit="1"/>
                </p:cNvSpPr>
                <p:nvPr/>
              </p:nvSpPr>
              <p:spPr>
                <a:xfrm>
                  <a:off x="1791985" y="3276919"/>
                  <a:ext cx="250992" cy="250992"/>
                </a:xfrm>
                <a:prstGeom prst="rect">
                  <a:avLst/>
                </a:prstGeom>
                <a:blipFill>
                  <a:blip r:embed="rId12"/>
                  <a:stretch>
                    <a:fillRect l="-20000" b="-14286"/>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5" name="1">
                  <a:extLst>
                    <a:ext uri="{FF2B5EF4-FFF2-40B4-BE49-F238E27FC236}">
                      <a16:creationId xmlns:a16="http://schemas.microsoft.com/office/drawing/2014/main" id="{DF84375A-6925-47A8-91A9-5E78FA3FC2EE}"/>
                    </a:ext>
                  </a:extLst>
                </p:cNvPr>
                <p:cNvSpPr txBox="1"/>
                <p:nvPr/>
              </p:nvSpPr>
              <p:spPr>
                <a:xfrm>
                  <a:off x="1338828" y="3750521"/>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4</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245" name="1">
                  <a:extLst>
                    <a:ext uri="{FF2B5EF4-FFF2-40B4-BE49-F238E27FC236}">
                      <a16:creationId xmlns:a16="http://schemas.microsoft.com/office/drawing/2014/main" id="{DF84375A-6925-47A8-91A9-5E78FA3FC2EE}"/>
                    </a:ext>
                  </a:extLst>
                </p:cNvPr>
                <p:cNvSpPr txBox="1">
                  <a:spLocks noRot="1" noChangeAspect="1" noMove="1" noResize="1" noEditPoints="1" noAdjustHandles="1" noChangeArrowheads="1" noChangeShapeType="1" noTextEdit="1"/>
                </p:cNvSpPr>
                <p:nvPr/>
              </p:nvSpPr>
              <p:spPr>
                <a:xfrm>
                  <a:off x="1338828" y="3750521"/>
                  <a:ext cx="250992" cy="250992"/>
                </a:xfrm>
                <a:prstGeom prst="rect">
                  <a:avLst/>
                </a:prstGeom>
                <a:blipFill>
                  <a:blip r:embed="rId13"/>
                  <a:stretch>
                    <a:fillRect l="-17143" b="-14286"/>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6" name="1">
                  <a:extLst>
                    <a:ext uri="{FF2B5EF4-FFF2-40B4-BE49-F238E27FC236}">
                      <a16:creationId xmlns:a16="http://schemas.microsoft.com/office/drawing/2014/main" id="{4786FBF3-399A-4199-9AA6-17D474AA6C4F}"/>
                    </a:ext>
                  </a:extLst>
                </p:cNvPr>
                <p:cNvSpPr txBox="1"/>
                <p:nvPr/>
              </p:nvSpPr>
              <p:spPr>
                <a:xfrm>
                  <a:off x="2540720" y="3084180"/>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5</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246" name="1">
                  <a:extLst>
                    <a:ext uri="{FF2B5EF4-FFF2-40B4-BE49-F238E27FC236}">
                      <a16:creationId xmlns:a16="http://schemas.microsoft.com/office/drawing/2014/main" id="{4786FBF3-399A-4199-9AA6-17D474AA6C4F}"/>
                    </a:ext>
                  </a:extLst>
                </p:cNvPr>
                <p:cNvSpPr txBox="1">
                  <a:spLocks noRot="1" noChangeAspect="1" noMove="1" noResize="1" noEditPoints="1" noAdjustHandles="1" noChangeArrowheads="1" noChangeShapeType="1" noTextEdit="1"/>
                </p:cNvSpPr>
                <p:nvPr/>
              </p:nvSpPr>
              <p:spPr>
                <a:xfrm>
                  <a:off x="2540720" y="3084180"/>
                  <a:ext cx="250992" cy="250992"/>
                </a:xfrm>
                <a:prstGeom prst="rect">
                  <a:avLst/>
                </a:prstGeom>
                <a:blipFill>
                  <a:blip r:embed="rId14"/>
                  <a:stretch>
                    <a:fillRect l="-20000" b="-17143"/>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7" name="1">
                  <a:extLst>
                    <a:ext uri="{FF2B5EF4-FFF2-40B4-BE49-F238E27FC236}">
                      <a16:creationId xmlns:a16="http://schemas.microsoft.com/office/drawing/2014/main" id="{99473EC9-6A18-4A1F-8640-1AC9487CF102}"/>
                    </a:ext>
                  </a:extLst>
                </p:cNvPr>
                <p:cNvSpPr txBox="1"/>
                <p:nvPr/>
              </p:nvSpPr>
              <p:spPr>
                <a:xfrm>
                  <a:off x="3070602" y="3496167"/>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7</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247" name="1">
                  <a:extLst>
                    <a:ext uri="{FF2B5EF4-FFF2-40B4-BE49-F238E27FC236}">
                      <a16:creationId xmlns:a16="http://schemas.microsoft.com/office/drawing/2014/main" id="{99473EC9-6A18-4A1F-8640-1AC9487CF102}"/>
                    </a:ext>
                  </a:extLst>
                </p:cNvPr>
                <p:cNvSpPr txBox="1">
                  <a:spLocks noRot="1" noChangeAspect="1" noMove="1" noResize="1" noEditPoints="1" noAdjustHandles="1" noChangeArrowheads="1" noChangeShapeType="1" noTextEdit="1"/>
                </p:cNvSpPr>
                <p:nvPr/>
              </p:nvSpPr>
              <p:spPr>
                <a:xfrm>
                  <a:off x="3070602" y="3496167"/>
                  <a:ext cx="250992" cy="250992"/>
                </a:xfrm>
                <a:prstGeom prst="rect">
                  <a:avLst/>
                </a:prstGeom>
                <a:blipFill>
                  <a:blip r:embed="rId15"/>
                  <a:stretch>
                    <a:fillRect l="-19444" b="-14286"/>
                  </a:stretch>
                </a:blipFill>
                <a:ln w="12700" cap="flat">
                  <a:noFill/>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8" name="1">
                  <a:extLst>
                    <a:ext uri="{FF2B5EF4-FFF2-40B4-BE49-F238E27FC236}">
                      <a16:creationId xmlns:a16="http://schemas.microsoft.com/office/drawing/2014/main" id="{8C37BCD9-BBF1-481F-A62E-779638016623}"/>
                    </a:ext>
                  </a:extLst>
                </p:cNvPr>
                <p:cNvSpPr txBox="1"/>
                <p:nvPr/>
              </p:nvSpPr>
              <p:spPr>
                <a:xfrm>
                  <a:off x="2342403" y="3718738"/>
                  <a:ext cx="250992" cy="25099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nchorCtr="1">
                  <a:normAutofit fontScale="92500"/>
                </a:bodyPr>
                <a:lstStyle/>
                <a:p>
                  <a:pPr hangingPunct="0"/>
                  <a14:m>
                    <m:oMathPara xmlns:m="http://schemas.openxmlformats.org/officeDocument/2006/math">
                      <m:oMathParaPr>
                        <m:jc m:val="center"/>
                      </m:oMathParaPr>
                      <m:oMath xmlns:m="http://schemas.openxmlformats.org/officeDocument/2006/math">
                        <m:sSub>
                          <m:sSubPr>
                            <m:ctrlPr>
                              <a:rPr lang="en-US" altLang="zh-CN" sz="1400" i="1">
                                <a:solidFill>
                                  <a:srgbClr val="000000"/>
                                </a:solidFill>
                                <a:latin typeface="Cambria Math" panose="02040503050406030204" pitchFamily="18" charset="0"/>
                                <a:sym typeface="Calibri" panose="020F0502020204030204"/>
                              </a:rPr>
                            </m:ctrlPr>
                          </m:sSubPr>
                          <m:e>
                            <m:r>
                              <a:rPr lang="en-US" altLang="zh-CN" sz="1400" i="1">
                                <a:solidFill>
                                  <a:srgbClr val="000000"/>
                                </a:solidFill>
                                <a:latin typeface="Cambria Math" panose="02040503050406030204" pitchFamily="18" charset="0"/>
                                <a:sym typeface="Calibri" panose="020F0502020204030204"/>
                              </a:rPr>
                              <m:t>𝑣</m:t>
                            </m:r>
                          </m:e>
                          <m:sub>
                            <m:r>
                              <a:rPr lang="en-US" altLang="zh-CN" sz="1400" i="1">
                                <a:solidFill>
                                  <a:srgbClr val="000000"/>
                                </a:solidFill>
                                <a:latin typeface="Cambria Math" panose="02040503050406030204" pitchFamily="18" charset="0"/>
                                <a:sym typeface="Calibri" panose="020F0502020204030204"/>
                              </a:rPr>
                              <m:t>6</m:t>
                            </m:r>
                          </m:sub>
                        </m:sSub>
                      </m:oMath>
                    </m:oMathPara>
                  </a14:m>
                  <a:endParaRPr lang="zh-CN" altLang="en-US" sz="1400" dirty="0">
                    <a:solidFill>
                      <a:srgbClr val="000000"/>
                    </a:solidFill>
                    <a:latin typeface="Comic Sans MS" panose="030F0702030302020204" pitchFamily="66" charset="0"/>
                    <a:sym typeface="Calibri" panose="020F0502020204030204"/>
                  </a:endParaRPr>
                </a:p>
              </p:txBody>
            </p:sp>
          </mc:Choice>
          <mc:Fallback xmlns="">
            <p:sp>
              <p:nvSpPr>
                <p:cNvPr id="248" name="1">
                  <a:extLst>
                    <a:ext uri="{FF2B5EF4-FFF2-40B4-BE49-F238E27FC236}">
                      <a16:creationId xmlns:a16="http://schemas.microsoft.com/office/drawing/2014/main" id="{8C37BCD9-BBF1-481F-A62E-779638016623}"/>
                    </a:ext>
                  </a:extLst>
                </p:cNvPr>
                <p:cNvSpPr txBox="1">
                  <a:spLocks noRot="1" noChangeAspect="1" noMove="1" noResize="1" noEditPoints="1" noAdjustHandles="1" noChangeArrowheads="1" noChangeShapeType="1" noTextEdit="1"/>
                </p:cNvSpPr>
                <p:nvPr/>
              </p:nvSpPr>
              <p:spPr>
                <a:xfrm>
                  <a:off x="2342403" y="3718738"/>
                  <a:ext cx="250992" cy="250992"/>
                </a:xfrm>
                <a:prstGeom prst="rect">
                  <a:avLst/>
                </a:prstGeom>
                <a:blipFill>
                  <a:blip r:embed="rId16"/>
                  <a:stretch>
                    <a:fillRect l="-20000" b="-14286"/>
                  </a:stretch>
                </a:blipFill>
                <a:ln w="12700" cap="flat">
                  <a:noFill/>
                  <a:miter lim="400000"/>
                </a:ln>
              </p:spPr>
              <p:txBody>
                <a:bodyPr/>
                <a:lstStyle/>
                <a:p>
                  <a:r>
                    <a:rPr lang="zh-CN" altLang="en-US">
                      <a:noFill/>
                    </a:rPr>
                    <a:t> </a:t>
                  </a:r>
                </a:p>
              </p:txBody>
            </p:sp>
          </mc:Fallback>
        </mc:AlternateContent>
      </p:grpSp>
      <p:grpSp>
        <p:nvGrpSpPr>
          <p:cNvPr id="267" name="Example of RSFs">
            <a:extLst>
              <a:ext uri="{FF2B5EF4-FFF2-40B4-BE49-F238E27FC236}">
                <a16:creationId xmlns:a16="http://schemas.microsoft.com/office/drawing/2014/main" id="{DB798B74-4426-4F48-8D8E-5B193CE1667C}"/>
              </a:ext>
            </a:extLst>
          </p:cNvPr>
          <p:cNvGrpSpPr/>
          <p:nvPr/>
        </p:nvGrpSpPr>
        <p:grpSpPr>
          <a:xfrm>
            <a:off x="5307023" y="4222819"/>
            <a:ext cx="2483484" cy="1857173"/>
            <a:chOff x="4122575" y="1321002"/>
            <a:chExt cx="4159408" cy="1857173"/>
          </a:xfrm>
        </p:grpSpPr>
        <p:grpSp>
          <p:nvGrpSpPr>
            <p:cNvPr id="268" name="RSF6">
              <a:extLst>
                <a:ext uri="{FF2B5EF4-FFF2-40B4-BE49-F238E27FC236}">
                  <a16:creationId xmlns:a16="http://schemas.microsoft.com/office/drawing/2014/main" id="{1A8D461D-BFD5-4C51-AC85-713162E94E8C}"/>
                </a:ext>
              </a:extLst>
            </p:cNvPr>
            <p:cNvGrpSpPr/>
            <p:nvPr/>
          </p:nvGrpSpPr>
          <p:grpSpPr>
            <a:xfrm>
              <a:off x="4122575" y="1321002"/>
              <a:ext cx="898850" cy="682194"/>
              <a:chOff x="1052910" y="1344211"/>
              <a:chExt cx="2840280" cy="2217177"/>
            </a:xfrm>
          </p:grpSpPr>
          <p:cxnSp>
            <p:nvCxnSpPr>
              <p:cNvPr id="414" name="1-4">
                <a:extLst>
                  <a:ext uri="{FF2B5EF4-FFF2-40B4-BE49-F238E27FC236}">
                    <a16:creationId xmlns:a16="http://schemas.microsoft.com/office/drawing/2014/main" id="{0A5C08B6-371C-455B-9194-06BCB0D8C0B0}"/>
                  </a:ext>
                </a:extLst>
              </p:cNvPr>
              <p:cNvCxnSpPr>
                <a:stCxn id="420" idx="5"/>
                <a:endCxn id="421" idx="1"/>
              </p:cNvCxnSpPr>
              <p:nvPr/>
            </p:nvCxnSpPr>
            <p:spPr>
              <a:xfrm flipV="1">
                <a:off x="1298737" y="2480844"/>
                <a:ext cx="364078" cy="4631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15" name="2-3">
                <a:extLst>
                  <a:ext uri="{FF2B5EF4-FFF2-40B4-BE49-F238E27FC236}">
                    <a16:creationId xmlns:a16="http://schemas.microsoft.com/office/drawing/2014/main" id="{0DA4F3D3-BE26-4644-BE5F-02C28FE02543}"/>
                  </a:ext>
                </a:extLst>
              </p:cNvPr>
              <p:cNvCxnSpPr>
                <a:stCxn id="419" idx="5"/>
                <a:endCxn id="422" idx="1"/>
              </p:cNvCxnSpPr>
              <p:nvPr/>
            </p:nvCxnSpPr>
            <p:spPr>
              <a:xfrm flipV="1">
                <a:off x="1789428" y="1933211"/>
                <a:ext cx="400923" cy="4915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16" name="3-5">
                <a:extLst>
                  <a:ext uri="{FF2B5EF4-FFF2-40B4-BE49-F238E27FC236}">
                    <a16:creationId xmlns:a16="http://schemas.microsoft.com/office/drawing/2014/main" id="{2CC427D2-E0D8-4F42-A63F-9106B8063E26}"/>
                  </a:ext>
                </a:extLst>
              </p:cNvPr>
              <p:cNvCxnSpPr>
                <a:stCxn id="422" idx="7"/>
                <a:endCxn id="424" idx="2"/>
              </p:cNvCxnSpPr>
              <p:nvPr/>
            </p:nvCxnSpPr>
            <p:spPr>
              <a:xfrm>
                <a:off x="2394004" y="1933211"/>
                <a:ext cx="613308" cy="230943"/>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17" name="5-7">
                <a:extLst>
                  <a:ext uri="{FF2B5EF4-FFF2-40B4-BE49-F238E27FC236}">
                    <a16:creationId xmlns:a16="http://schemas.microsoft.com/office/drawing/2014/main" id="{4F6B26B5-6582-4A7D-969F-890FB3BF837C}"/>
                  </a:ext>
                </a:extLst>
              </p:cNvPr>
              <p:cNvCxnSpPr>
                <a:stCxn id="424" idx="5"/>
                <a:endCxn id="425" idx="1"/>
              </p:cNvCxnSpPr>
              <p:nvPr/>
            </p:nvCxnSpPr>
            <p:spPr>
              <a:xfrm flipV="1">
                <a:off x="3253140" y="2192846"/>
                <a:ext cx="394223" cy="418885"/>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18" name="4-6">
                <a:extLst>
                  <a:ext uri="{FF2B5EF4-FFF2-40B4-BE49-F238E27FC236}">
                    <a16:creationId xmlns:a16="http://schemas.microsoft.com/office/drawing/2014/main" id="{31B6B8C7-6302-4431-B5A8-49614C325237}"/>
                  </a:ext>
                </a:extLst>
              </p:cNvPr>
              <p:cNvCxnSpPr>
                <a:stCxn id="421" idx="6"/>
                <a:endCxn id="423" idx="2"/>
              </p:cNvCxnSpPr>
              <p:nvPr/>
            </p:nvCxnSpPr>
            <p:spPr>
              <a:xfrm flipV="1">
                <a:off x="1908643" y="2899307"/>
                <a:ext cx="867555" cy="291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419" name="node2">
                <a:extLst>
                  <a:ext uri="{FF2B5EF4-FFF2-40B4-BE49-F238E27FC236}">
                    <a16:creationId xmlns:a16="http://schemas.microsoft.com/office/drawing/2014/main" id="{EDCDF96B-9C89-4261-A36F-E8CEE5BE8F23}"/>
                  </a:ext>
                </a:extLst>
              </p:cNvPr>
              <p:cNvSpPr/>
              <p:nvPr/>
            </p:nvSpPr>
            <p:spPr>
              <a:xfrm>
                <a:off x="1543601" y="1344211"/>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20" name="node1">
                <a:extLst>
                  <a:ext uri="{FF2B5EF4-FFF2-40B4-BE49-F238E27FC236}">
                    <a16:creationId xmlns:a16="http://schemas.microsoft.com/office/drawing/2014/main" id="{239AD4CC-817D-4F7E-8B09-834C605D95CD}"/>
                  </a:ext>
                </a:extLst>
              </p:cNvPr>
              <p:cNvSpPr/>
              <p:nvPr/>
            </p:nvSpPr>
            <p:spPr>
              <a:xfrm>
                <a:off x="1052910" y="1863455"/>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21" name="node4">
                <a:extLst>
                  <a:ext uri="{FF2B5EF4-FFF2-40B4-BE49-F238E27FC236}">
                    <a16:creationId xmlns:a16="http://schemas.microsoft.com/office/drawing/2014/main" id="{2A58FF9F-E844-4D36-8306-96A341AE897C}"/>
                  </a:ext>
                </a:extLst>
              </p:cNvPr>
              <p:cNvSpPr/>
              <p:nvPr/>
            </p:nvSpPr>
            <p:spPr>
              <a:xfrm>
                <a:off x="1620641" y="2295454"/>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22" name="node3">
                <a:extLst>
                  <a:ext uri="{FF2B5EF4-FFF2-40B4-BE49-F238E27FC236}">
                    <a16:creationId xmlns:a16="http://schemas.microsoft.com/office/drawing/2014/main" id="{A9D7081C-662C-41A4-A45F-5257C0DB4E75}"/>
                  </a:ext>
                </a:extLst>
              </p:cNvPr>
              <p:cNvSpPr/>
              <p:nvPr/>
            </p:nvSpPr>
            <p:spPr>
              <a:xfrm>
                <a:off x="2148177" y="174782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23" name="node6">
                <a:extLst>
                  <a:ext uri="{FF2B5EF4-FFF2-40B4-BE49-F238E27FC236}">
                    <a16:creationId xmlns:a16="http://schemas.microsoft.com/office/drawing/2014/main" id="{0E537524-8CCB-4CA0-986B-6FFC29DBBB7F}"/>
                  </a:ext>
                </a:extLst>
              </p:cNvPr>
              <p:cNvSpPr/>
              <p:nvPr/>
            </p:nvSpPr>
            <p:spPr>
              <a:xfrm>
                <a:off x="2776198" y="2266340"/>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24" name="node5">
                <a:extLst>
                  <a:ext uri="{FF2B5EF4-FFF2-40B4-BE49-F238E27FC236}">
                    <a16:creationId xmlns:a16="http://schemas.microsoft.com/office/drawing/2014/main" id="{67F91765-8340-4190-B994-2A2B19B4E542}"/>
                  </a:ext>
                </a:extLst>
              </p:cNvPr>
              <p:cNvSpPr/>
              <p:nvPr/>
            </p:nvSpPr>
            <p:spPr>
              <a:xfrm>
                <a:off x="3007313" y="1531187"/>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25" name="node7">
                <a:extLst>
                  <a:ext uri="{FF2B5EF4-FFF2-40B4-BE49-F238E27FC236}">
                    <a16:creationId xmlns:a16="http://schemas.microsoft.com/office/drawing/2014/main" id="{71C02AED-CD9C-41D8-AD3D-C562F43770EC}"/>
                  </a:ext>
                </a:extLst>
              </p:cNvPr>
              <p:cNvSpPr/>
              <p:nvPr/>
            </p:nvSpPr>
            <p:spPr>
              <a:xfrm>
                <a:off x="3605189" y="2007456"/>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69" name="RSF5">
              <a:extLst>
                <a:ext uri="{FF2B5EF4-FFF2-40B4-BE49-F238E27FC236}">
                  <a16:creationId xmlns:a16="http://schemas.microsoft.com/office/drawing/2014/main" id="{281A9B87-37D2-4942-9F90-9CDDBDEFD2F5}"/>
                </a:ext>
              </a:extLst>
            </p:cNvPr>
            <p:cNvGrpSpPr/>
            <p:nvPr/>
          </p:nvGrpSpPr>
          <p:grpSpPr>
            <a:xfrm>
              <a:off x="4138443" y="1880634"/>
              <a:ext cx="898850" cy="682194"/>
              <a:chOff x="1052910" y="1344211"/>
              <a:chExt cx="2840280" cy="2217177"/>
            </a:xfrm>
          </p:grpSpPr>
          <p:cxnSp>
            <p:nvCxnSpPr>
              <p:cNvPr id="401" name="1-2">
                <a:extLst>
                  <a:ext uri="{FF2B5EF4-FFF2-40B4-BE49-F238E27FC236}">
                    <a16:creationId xmlns:a16="http://schemas.microsoft.com/office/drawing/2014/main" id="{286C4244-1280-4974-9202-5B3B97096E15}"/>
                  </a:ext>
                </a:extLst>
              </p:cNvPr>
              <p:cNvCxnSpPr>
                <a:stCxn id="407" idx="3"/>
                <a:endCxn id="408" idx="7"/>
              </p:cNvCxnSpPr>
              <p:nvPr/>
            </p:nvCxnSpPr>
            <p:spPr>
              <a:xfrm flipH="1" flipV="1">
                <a:off x="1298737" y="2048845"/>
                <a:ext cx="287038" cy="375909"/>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02" name="2-3">
                <a:extLst>
                  <a:ext uri="{FF2B5EF4-FFF2-40B4-BE49-F238E27FC236}">
                    <a16:creationId xmlns:a16="http://schemas.microsoft.com/office/drawing/2014/main" id="{D7CB185C-2B1E-47BD-A9F7-335C7C0141D6}"/>
                  </a:ext>
                </a:extLst>
              </p:cNvPr>
              <p:cNvCxnSpPr>
                <a:stCxn id="407" idx="5"/>
                <a:endCxn id="410" idx="1"/>
              </p:cNvCxnSpPr>
              <p:nvPr/>
            </p:nvCxnSpPr>
            <p:spPr>
              <a:xfrm flipV="1">
                <a:off x="1789428" y="1933211"/>
                <a:ext cx="400923" cy="4915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03" name="3-4">
                <a:extLst>
                  <a:ext uri="{FF2B5EF4-FFF2-40B4-BE49-F238E27FC236}">
                    <a16:creationId xmlns:a16="http://schemas.microsoft.com/office/drawing/2014/main" id="{353D4973-436B-4B8E-A318-CF9A910CD920}"/>
                  </a:ext>
                </a:extLst>
              </p:cNvPr>
              <p:cNvCxnSpPr>
                <a:stCxn id="410" idx="3"/>
                <a:endCxn id="409" idx="7"/>
              </p:cNvCxnSpPr>
              <p:nvPr/>
            </p:nvCxnSpPr>
            <p:spPr>
              <a:xfrm flipH="1" flipV="1">
                <a:off x="1866468" y="2480844"/>
                <a:ext cx="323883" cy="347520"/>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04" name="5-7">
                <a:extLst>
                  <a:ext uri="{FF2B5EF4-FFF2-40B4-BE49-F238E27FC236}">
                    <a16:creationId xmlns:a16="http://schemas.microsoft.com/office/drawing/2014/main" id="{B1622DD9-080B-4BF2-AD49-7F70233D9CAA}"/>
                  </a:ext>
                </a:extLst>
              </p:cNvPr>
              <p:cNvCxnSpPr>
                <a:stCxn id="412" idx="5"/>
                <a:endCxn id="413" idx="1"/>
              </p:cNvCxnSpPr>
              <p:nvPr/>
            </p:nvCxnSpPr>
            <p:spPr>
              <a:xfrm flipV="1">
                <a:off x="3253140" y="2192846"/>
                <a:ext cx="394223" cy="418885"/>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05" name="4-6">
                <a:extLst>
                  <a:ext uri="{FF2B5EF4-FFF2-40B4-BE49-F238E27FC236}">
                    <a16:creationId xmlns:a16="http://schemas.microsoft.com/office/drawing/2014/main" id="{6C042DB0-3B82-426E-9337-B07E8A0CB0DE}"/>
                  </a:ext>
                </a:extLst>
              </p:cNvPr>
              <p:cNvCxnSpPr>
                <a:stCxn id="409" idx="6"/>
                <a:endCxn id="411" idx="2"/>
              </p:cNvCxnSpPr>
              <p:nvPr/>
            </p:nvCxnSpPr>
            <p:spPr>
              <a:xfrm flipV="1">
                <a:off x="1908643" y="2899307"/>
                <a:ext cx="867555" cy="2911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06" name="6-7">
                <a:extLst>
                  <a:ext uri="{FF2B5EF4-FFF2-40B4-BE49-F238E27FC236}">
                    <a16:creationId xmlns:a16="http://schemas.microsoft.com/office/drawing/2014/main" id="{374A6C90-6E85-4EA3-89AB-BC9979B8FBFD}"/>
                  </a:ext>
                </a:extLst>
              </p:cNvPr>
              <p:cNvCxnSpPr>
                <a:stCxn id="411" idx="6"/>
                <a:endCxn id="413" idx="3"/>
              </p:cNvCxnSpPr>
              <p:nvPr/>
            </p:nvCxnSpPr>
            <p:spPr>
              <a:xfrm>
                <a:off x="3064199" y="2899307"/>
                <a:ext cx="583163" cy="18869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407" name="node2">
                <a:extLst>
                  <a:ext uri="{FF2B5EF4-FFF2-40B4-BE49-F238E27FC236}">
                    <a16:creationId xmlns:a16="http://schemas.microsoft.com/office/drawing/2014/main" id="{2F072EDB-0587-478B-8A1F-E1608E49E0E5}"/>
                  </a:ext>
                </a:extLst>
              </p:cNvPr>
              <p:cNvSpPr/>
              <p:nvPr/>
            </p:nvSpPr>
            <p:spPr>
              <a:xfrm>
                <a:off x="1543601" y="1344211"/>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08" name="node1">
                <a:extLst>
                  <a:ext uri="{FF2B5EF4-FFF2-40B4-BE49-F238E27FC236}">
                    <a16:creationId xmlns:a16="http://schemas.microsoft.com/office/drawing/2014/main" id="{B43E399B-A22E-4C6F-AC47-47F71EAC7B08}"/>
                  </a:ext>
                </a:extLst>
              </p:cNvPr>
              <p:cNvSpPr/>
              <p:nvPr/>
            </p:nvSpPr>
            <p:spPr>
              <a:xfrm>
                <a:off x="1052910" y="1863455"/>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09" name="node4">
                <a:extLst>
                  <a:ext uri="{FF2B5EF4-FFF2-40B4-BE49-F238E27FC236}">
                    <a16:creationId xmlns:a16="http://schemas.microsoft.com/office/drawing/2014/main" id="{1F7AB602-1A5F-47E8-8D51-FD61C80DBCA2}"/>
                  </a:ext>
                </a:extLst>
              </p:cNvPr>
              <p:cNvSpPr/>
              <p:nvPr/>
            </p:nvSpPr>
            <p:spPr>
              <a:xfrm>
                <a:off x="1620641" y="2295454"/>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10" name="node3">
                <a:extLst>
                  <a:ext uri="{FF2B5EF4-FFF2-40B4-BE49-F238E27FC236}">
                    <a16:creationId xmlns:a16="http://schemas.microsoft.com/office/drawing/2014/main" id="{15D04228-81B1-44EE-A5C3-C87EF8AD0347}"/>
                  </a:ext>
                </a:extLst>
              </p:cNvPr>
              <p:cNvSpPr/>
              <p:nvPr/>
            </p:nvSpPr>
            <p:spPr>
              <a:xfrm>
                <a:off x="2148177" y="174782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11" name="node6">
                <a:extLst>
                  <a:ext uri="{FF2B5EF4-FFF2-40B4-BE49-F238E27FC236}">
                    <a16:creationId xmlns:a16="http://schemas.microsoft.com/office/drawing/2014/main" id="{A8EAAACB-85DB-4371-9213-06C1E3F71F8D}"/>
                  </a:ext>
                </a:extLst>
              </p:cNvPr>
              <p:cNvSpPr/>
              <p:nvPr/>
            </p:nvSpPr>
            <p:spPr>
              <a:xfrm>
                <a:off x="2776198" y="2266340"/>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12" name="node5">
                <a:extLst>
                  <a:ext uri="{FF2B5EF4-FFF2-40B4-BE49-F238E27FC236}">
                    <a16:creationId xmlns:a16="http://schemas.microsoft.com/office/drawing/2014/main" id="{5B489286-14EC-491C-A797-5350863399EF}"/>
                  </a:ext>
                </a:extLst>
              </p:cNvPr>
              <p:cNvSpPr/>
              <p:nvPr/>
            </p:nvSpPr>
            <p:spPr>
              <a:xfrm>
                <a:off x="3007313" y="1531187"/>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13" name="node7">
                <a:extLst>
                  <a:ext uri="{FF2B5EF4-FFF2-40B4-BE49-F238E27FC236}">
                    <a16:creationId xmlns:a16="http://schemas.microsoft.com/office/drawing/2014/main" id="{EB954C00-3BE3-4FCC-BBA2-A43579A0D2CB}"/>
                  </a:ext>
                </a:extLst>
              </p:cNvPr>
              <p:cNvSpPr/>
              <p:nvPr/>
            </p:nvSpPr>
            <p:spPr>
              <a:xfrm>
                <a:off x="3605189" y="2007456"/>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0" name="RSF4">
              <a:extLst>
                <a:ext uri="{FF2B5EF4-FFF2-40B4-BE49-F238E27FC236}">
                  <a16:creationId xmlns:a16="http://schemas.microsoft.com/office/drawing/2014/main" id="{CC5A5527-5440-496F-B41A-B191EE0788C2}"/>
                </a:ext>
              </a:extLst>
            </p:cNvPr>
            <p:cNvGrpSpPr/>
            <p:nvPr/>
          </p:nvGrpSpPr>
          <p:grpSpPr>
            <a:xfrm>
              <a:off x="5221750" y="1371710"/>
              <a:ext cx="898850" cy="682194"/>
              <a:chOff x="1052910" y="1344211"/>
              <a:chExt cx="2840280" cy="2217177"/>
            </a:xfrm>
          </p:grpSpPr>
          <p:cxnSp>
            <p:nvCxnSpPr>
              <p:cNvPr id="389" name="1-2">
                <a:extLst>
                  <a:ext uri="{FF2B5EF4-FFF2-40B4-BE49-F238E27FC236}">
                    <a16:creationId xmlns:a16="http://schemas.microsoft.com/office/drawing/2014/main" id="{5662F046-5086-4521-85B1-A48834A760E9}"/>
                  </a:ext>
                </a:extLst>
              </p:cNvPr>
              <p:cNvCxnSpPr>
                <a:stCxn id="394" idx="3"/>
                <a:endCxn id="395" idx="7"/>
              </p:cNvCxnSpPr>
              <p:nvPr/>
            </p:nvCxnSpPr>
            <p:spPr>
              <a:xfrm flipH="1" flipV="1">
                <a:off x="1298737" y="2048845"/>
                <a:ext cx="287038" cy="375909"/>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90" name="1-4">
                <a:extLst>
                  <a:ext uri="{FF2B5EF4-FFF2-40B4-BE49-F238E27FC236}">
                    <a16:creationId xmlns:a16="http://schemas.microsoft.com/office/drawing/2014/main" id="{00D3BC9F-0AFC-4787-8261-2162CE2AEAB0}"/>
                  </a:ext>
                </a:extLst>
              </p:cNvPr>
              <p:cNvCxnSpPr>
                <a:stCxn id="395" idx="5"/>
                <a:endCxn id="396" idx="1"/>
              </p:cNvCxnSpPr>
              <p:nvPr/>
            </p:nvCxnSpPr>
            <p:spPr>
              <a:xfrm flipV="1">
                <a:off x="1298737" y="2480844"/>
                <a:ext cx="364078" cy="4631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91" name="2-3">
                <a:extLst>
                  <a:ext uri="{FF2B5EF4-FFF2-40B4-BE49-F238E27FC236}">
                    <a16:creationId xmlns:a16="http://schemas.microsoft.com/office/drawing/2014/main" id="{1D915949-02FB-4742-882F-58B38594D69F}"/>
                  </a:ext>
                </a:extLst>
              </p:cNvPr>
              <p:cNvCxnSpPr>
                <a:stCxn id="394" idx="5"/>
                <a:endCxn id="397" idx="1"/>
              </p:cNvCxnSpPr>
              <p:nvPr/>
            </p:nvCxnSpPr>
            <p:spPr>
              <a:xfrm flipV="1">
                <a:off x="1789428" y="1933211"/>
                <a:ext cx="400923" cy="4915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92" name="3-5">
                <a:extLst>
                  <a:ext uri="{FF2B5EF4-FFF2-40B4-BE49-F238E27FC236}">
                    <a16:creationId xmlns:a16="http://schemas.microsoft.com/office/drawing/2014/main" id="{9FF88C7A-F9FA-4F55-8FBA-B34C79B052F3}"/>
                  </a:ext>
                </a:extLst>
              </p:cNvPr>
              <p:cNvCxnSpPr>
                <a:stCxn id="397" idx="7"/>
                <a:endCxn id="399" idx="2"/>
              </p:cNvCxnSpPr>
              <p:nvPr/>
            </p:nvCxnSpPr>
            <p:spPr>
              <a:xfrm>
                <a:off x="2394004" y="1933211"/>
                <a:ext cx="613308" cy="230943"/>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93" name="5-6">
                <a:extLst>
                  <a:ext uri="{FF2B5EF4-FFF2-40B4-BE49-F238E27FC236}">
                    <a16:creationId xmlns:a16="http://schemas.microsoft.com/office/drawing/2014/main" id="{9B1B36F9-F146-4B9E-B824-B077CB0998B0}"/>
                  </a:ext>
                </a:extLst>
              </p:cNvPr>
              <p:cNvCxnSpPr>
                <a:stCxn id="399" idx="3"/>
                <a:endCxn id="398" idx="0"/>
              </p:cNvCxnSpPr>
              <p:nvPr/>
            </p:nvCxnSpPr>
            <p:spPr>
              <a:xfrm flipH="1" flipV="1">
                <a:off x="2920201" y="2266340"/>
                <a:ext cx="129285" cy="34539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394" name="node2">
                <a:extLst>
                  <a:ext uri="{FF2B5EF4-FFF2-40B4-BE49-F238E27FC236}">
                    <a16:creationId xmlns:a16="http://schemas.microsoft.com/office/drawing/2014/main" id="{1181D9C7-8A08-4054-9CB4-60ED1B52EC1C}"/>
                  </a:ext>
                </a:extLst>
              </p:cNvPr>
              <p:cNvSpPr/>
              <p:nvPr/>
            </p:nvSpPr>
            <p:spPr>
              <a:xfrm>
                <a:off x="1543601" y="134421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95" name="node1">
                <a:extLst>
                  <a:ext uri="{FF2B5EF4-FFF2-40B4-BE49-F238E27FC236}">
                    <a16:creationId xmlns:a16="http://schemas.microsoft.com/office/drawing/2014/main" id="{65343D8C-4705-4D81-A7EF-1F2B124534CC}"/>
                  </a:ext>
                </a:extLst>
              </p:cNvPr>
              <p:cNvSpPr/>
              <p:nvPr/>
            </p:nvSpPr>
            <p:spPr>
              <a:xfrm>
                <a:off x="1052910" y="1863455"/>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96" name="node4">
                <a:extLst>
                  <a:ext uri="{FF2B5EF4-FFF2-40B4-BE49-F238E27FC236}">
                    <a16:creationId xmlns:a16="http://schemas.microsoft.com/office/drawing/2014/main" id="{F4F83279-BE0C-4B38-AAE0-98E0C7FB9D40}"/>
                  </a:ext>
                </a:extLst>
              </p:cNvPr>
              <p:cNvSpPr/>
              <p:nvPr/>
            </p:nvSpPr>
            <p:spPr>
              <a:xfrm>
                <a:off x="1620641" y="2295454"/>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97" name="node3">
                <a:extLst>
                  <a:ext uri="{FF2B5EF4-FFF2-40B4-BE49-F238E27FC236}">
                    <a16:creationId xmlns:a16="http://schemas.microsoft.com/office/drawing/2014/main" id="{BE748905-41A1-4F48-84F8-8BB27845F2BF}"/>
                  </a:ext>
                </a:extLst>
              </p:cNvPr>
              <p:cNvSpPr/>
              <p:nvPr/>
            </p:nvSpPr>
            <p:spPr>
              <a:xfrm>
                <a:off x="2148177" y="174782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98" name="node6">
                <a:extLst>
                  <a:ext uri="{FF2B5EF4-FFF2-40B4-BE49-F238E27FC236}">
                    <a16:creationId xmlns:a16="http://schemas.microsoft.com/office/drawing/2014/main" id="{4A4972CA-6725-414E-9453-3C5B213DF33D}"/>
                  </a:ext>
                </a:extLst>
              </p:cNvPr>
              <p:cNvSpPr/>
              <p:nvPr/>
            </p:nvSpPr>
            <p:spPr>
              <a:xfrm>
                <a:off x="2776198" y="2266340"/>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99" name="node5">
                <a:extLst>
                  <a:ext uri="{FF2B5EF4-FFF2-40B4-BE49-F238E27FC236}">
                    <a16:creationId xmlns:a16="http://schemas.microsoft.com/office/drawing/2014/main" id="{5455CBBF-533A-4434-B7FD-DA99749F23C6}"/>
                  </a:ext>
                </a:extLst>
              </p:cNvPr>
              <p:cNvSpPr/>
              <p:nvPr/>
            </p:nvSpPr>
            <p:spPr>
              <a:xfrm>
                <a:off x="3007313" y="1531187"/>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00" name="node7">
                <a:extLst>
                  <a:ext uri="{FF2B5EF4-FFF2-40B4-BE49-F238E27FC236}">
                    <a16:creationId xmlns:a16="http://schemas.microsoft.com/office/drawing/2014/main" id="{9C9E2C80-9A6B-4488-8621-7248B9D4B2D2}"/>
                  </a:ext>
                </a:extLst>
              </p:cNvPr>
              <p:cNvSpPr/>
              <p:nvPr/>
            </p:nvSpPr>
            <p:spPr>
              <a:xfrm>
                <a:off x="3605189" y="2007456"/>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1" name="RSF3">
              <a:extLst>
                <a:ext uri="{FF2B5EF4-FFF2-40B4-BE49-F238E27FC236}">
                  <a16:creationId xmlns:a16="http://schemas.microsoft.com/office/drawing/2014/main" id="{943F0994-2F22-4EF3-8579-B5B43CBFABB2}"/>
                </a:ext>
              </a:extLst>
            </p:cNvPr>
            <p:cNvGrpSpPr/>
            <p:nvPr/>
          </p:nvGrpSpPr>
          <p:grpSpPr>
            <a:xfrm>
              <a:off x="4140126" y="2401968"/>
              <a:ext cx="898850" cy="682194"/>
              <a:chOff x="1052910" y="1344211"/>
              <a:chExt cx="2840280" cy="2217177"/>
            </a:xfrm>
          </p:grpSpPr>
          <p:cxnSp>
            <p:nvCxnSpPr>
              <p:cNvPr id="376" name="1-2">
                <a:extLst>
                  <a:ext uri="{FF2B5EF4-FFF2-40B4-BE49-F238E27FC236}">
                    <a16:creationId xmlns:a16="http://schemas.microsoft.com/office/drawing/2014/main" id="{6EC1C7D5-DE23-434F-BAE5-ACEA6AE71F21}"/>
                  </a:ext>
                </a:extLst>
              </p:cNvPr>
              <p:cNvCxnSpPr>
                <a:stCxn id="382" idx="3"/>
                <a:endCxn id="383" idx="7"/>
              </p:cNvCxnSpPr>
              <p:nvPr/>
            </p:nvCxnSpPr>
            <p:spPr>
              <a:xfrm flipH="1" flipV="1">
                <a:off x="1298737" y="2048845"/>
                <a:ext cx="287038" cy="375909"/>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77" name="2-3">
                <a:extLst>
                  <a:ext uri="{FF2B5EF4-FFF2-40B4-BE49-F238E27FC236}">
                    <a16:creationId xmlns:a16="http://schemas.microsoft.com/office/drawing/2014/main" id="{E3F4BBFB-AE08-4066-BA9C-EDFF04595DC5}"/>
                  </a:ext>
                </a:extLst>
              </p:cNvPr>
              <p:cNvCxnSpPr>
                <a:stCxn id="382" idx="5"/>
                <a:endCxn id="385" idx="1"/>
              </p:cNvCxnSpPr>
              <p:nvPr/>
            </p:nvCxnSpPr>
            <p:spPr>
              <a:xfrm flipV="1">
                <a:off x="1789428" y="1933211"/>
                <a:ext cx="400923" cy="4915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78" name="3-4">
                <a:extLst>
                  <a:ext uri="{FF2B5EF4-FFF2-40B4-BE49-F238E27FC236}">
                    <a16:creationId xmlns:a16="http://schemas.microsoft.com/office/drawing/2014/main" id="{8A3D3CFE-DC4E-4A30-8AC8-2219A3E73E1D}"/>
                  </a:ext>
                </a:extLst>
              </p:cNvPr>
              <p:cNvCxnSpPr>
                <a:stCxn id="385" idx="3"/>
                <a:endCxn id="384" idx="7"/>
              </p:cNvCxnSpPr>
              <p:nvPr/>
            </p:nvCxnSpPr>
            <p:spPr>
              <a:xfrm flipH="1" flipV="1">
                <a:off x="1866468" y="2480844"/>
                <a:ext cx="323883" cy="347520"/>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79" name="3-5">
                <a:extLst>
                  <a:ext uri="{FF2B5EF4-FFF2-40B4-BE49-F238E27FC236}">
                    <a16:creationId xmlns:a16="http://schemas.microsoft.com/office/drawing/2014/main" id="{FB703327-854E-4F7A-8D88-4B96354B04A7}"/>
                  </a:ext>
                </a:extLst>
              </p:cNvPr>
              <p:cNvCxnSpPr>
                <a:stCxn id="385" idx="7"/>
                <a:endCxn id="387" idx="2"/>
              </p:cNvCxnSpPr>
              <p:nvPr/>
            </p:nvCxnSpPr>
            <p:spPr>
              <a:xfrm>
                <a:off x="2394004" y="1933211"/>
                <a:ext cx="613308" cy="230943"/>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80" name="5-6">
                <a:extLst>
                  <a:ext uri="{FF2B5EF4-FFF2-40B4-BE49-F238E27FC236}">
                    <a16:creationId xmlns:a16="http://schemas.microsoft.com/office/drawing/2014/main" id="{E1A8792D-A48C-4787-93A6-FE17EB4DD022}"/>
                  </a:ext>
                </a:extLst>
              </p:cNvPr>
              <p:cNvCxnSpPr>
                <a:stCxn id="387" idx="3"/>
                <a:endCxn id="386" idx="0"/>
              </p:cNvCxnSpPr>
              <p:nvPr/>
            </p:nvCxnSpPr>
            <p:spPr>
              <a:xfrm flipH="1" flipV="1">
                <a:off x="2920201" y="2266340"/>
                <a:ext cx="129285" cy="34539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81" name="6-7">
                <a:extLst>
                  <a:ext uri="{FF2B5EF4-FFF2-40B4-BE49-F238E27FC236}">
                    <a16:creationId xmlns:a16="http://schemas.microsoft.com/office/drawing/2014/main" id="{D5621CB5-0594-48E5-ABF6-12B68BA4ED7F}"/>
                  </a:ext>
                </a:extLst>
              </p:cNvPr>
              <p:cNvCxnSpPr>
                <a:stCxn id="386" idx="6"/>
                <a:endCxn id="388" idx="3"/>
              </p:cNvCxnSpPr>
              <p:nvPr/>
            </p:nvCxnSpPr>
            <p:spPr>
              <a:xfrm>
                <a:off x="3064199" y="2899307"/>
                <a:ext cx="583163" cy="18869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382" name="node2">
                <a:extLst>
                  <a:ext uri="{FF2B5EF4-FFF2-40B4-BE49-F238E27FC236}">
                    <a16:creationId xmlns:a16="http://schemas.microsoft.com/office/drawing/2014/main" id="{60B27864-CB37-4654-B899-576A1F1E4803}"/>
                  </a:ext>
                </a:extLst>
              </p:cNvPr>
              <p:cNvSpPr/>
              <p:nvPr/>
            </p:nvSpPr>
            <p:spPr>
              <a:xfrm>
                <a:off x="1543601" y="134421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83" name="node1">
                <a:extLst>
                  <a:ext uri="{FF2B5EF4-FFF2-40B4-BE49-F238E27FC236}">
                    <a16:creationId xmlns:a16="http://schemas.microsoft.com/office/drawing/2014/main" id="{004F6F4C-12BB-46FB-A9BD-FF4937069A9A}"/>
                  </a:ext>
                </a:extLst>
              </p:cNvPr>
              <p:cNvSpPr/>
              <p:nvPr/>
            </p:nvSpPr>
            <p:spPr>
              <a:xfrm>
                <a:off x="1052910" y="1863455"/>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84" name="node4">
                <a:extLst>
                  <a:ext uri="{FF2B5EF4-FFF2-40B4-BE49-F238E27FC236}">
                    <a16:creationId xmlns:a16="http://schemas.microsoft.com/office/drawing/2014/main" id="{38299AAF-C924-4CBA-91D8-E0B27F792108}"/>
                  </a:ext>
                </a:extLst>
              </p:cNvPr>
              <p:cNvSpPr/>
              <p:nvPr/>
            </p:nvSpPr>
            <p:spPr>
              <a:xfrm>
                <a:off x="1620641" y="2295454"/>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85" name="node3">
                <a:extLst>
                  <a:ext uri="{FF2B5EF4-FFF2-40B4-BE49-F238E27FC236}">
                    <a16:creationId xmlns:a16="http://schemas.microsoft.com/office/drawing/2014/main" id="{1AFE7E41-232F-4958-B15E-43B9BC319A91}"/>
                  </a:ext>
                </a:extLst>
              </p:cNvPr>
              <p:cNvSpPr/>
              <p:nvPr/>
            </p:nvSpPr>
            <p:spPr>
              <a:xfrm>
                <a:off x="2148177" y="1747821"/>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86" name="node6">
                <a:extLst>
                  <a:ext uri="{FF2B5EF4-FFF2-40B4-BE49-F238E27FC236}">
                    <a16:creationId xmlns:a16="http://schemas.microsoft.com/office/drawing/2014/main" id="{7EAAFA93-8E7D-41E2-AD3C-7161C90A7EF8}"/>
                  </a:ext>
                </a:extLst>
              </p:cNvPr>
              <p:cNvSpPr/>
              <p:nvPr/>
            </p:nvSpPr>
            <p:spPr>
              <a:xfrm>
                <a:off x="2776198" y="2266340"/>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87" name="node5">
                <a:extLst>
                  <a:ext uri="{FF2B5EF4-FFF2-40B4-BE49-F238E27FC236}">
                    <a16:creationId xmlns:a16="http://schemas.microsoft.com/office/drawing/2014/main" id="{9AFDE44D-AE0D-4066-B719-0F23F4DE41C9}"/>
                  </a:ext>
                </a:extLst>
              </p:cNvPr>
              <p:cNvSpPr/>
              <p:nvPr/>
            </p:nvSpPr>
            <p:spPr>
              <a:xfrm>
                <a:off x="3007313" y="1531187"/>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88" name="node7">
                <a:extLst>
                  <a:ext uri="{FF2B5EF4-FFF2-40B4-BE49-F238E27FC236}">
                    <a16:creationId xmlns:a16="http://schemas.microsoft.com/office/drawing/2014/main" id="{F0C62E6C-E048-410C-8BDF-3742366302AA}"/>
                  </a:ext>
                </a:extLst>
              </p:cNvPr>
              <p:cNvSpPr/>
              <p:nvPr/>
            </p:nvSpPr>
            <p:spPr>
              <a:xfrm>
                <a:off x="3605189" y="2007456"/>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2" name="RSF2">
              <a:extLst>
                <a:ext uri="{FF2B5EF4-FFF2-40B4-BE49-F238E27FC236}">
                  <a16:creationId xmlns:a16="http://schemas.microsoft.com/office/drawing/2014/main" id="{E8C076B9-5BE5-4E03-A891-C06B1B159D3C}"/>
                </a:ext>
              </a:extLst>
            </p:cNvPr>
            <p:cNvGrpSpPr/>
            <p:nvPr/>
          </p:nvGrpSpPr>
          <p:grpSpPr>
            <a:xfrm>
              <a:off x="5220058" y="2423367"/>
              <a:ext cx="898850" cy="682194"/>
              <a:chOff x="1052910" y="1344211"/>
              <a:chExt cx="2840280" cy="2217177"/>
            </a:xfrm>
          </p:grpSpPr>
          <p:cxnSp>
            <p:nvCxnSpPr>
              <p:cNvPr id="363" name="1-4">
                <a:extLst>
                  <a:ext uri="{FF2B5EF4-FFF2-40B4-BE49-F238E27FC236}">
                    <a16:creationId xmlns:a16="http://schemas.microsoft.com/office/drawing/2014/main" id="{BFA79180-9BFA-41F7-BCAB-CD79AD90534D}"/>
                  </a:ext>
                </a:extLst>
              </p:cNvPr>
              <p:cNvCxnSpPr>
                <a:stCxn id="370" idx="5"/>
                <a:endCxn id="371" idx="1"/>
              </p:cNvCxnSpPr>
              <p:nvPr/>
            </p:nvCxnSpPr>
            <p:spPr>
              <a:xfrm flipV="1">
                <a:off x="1298737" y="2480844"/>
                <a:ext cx="364078" cy="4631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64" name="2-3">
                <a:extLst>
                  <a:ext uri="{FF2B5EF4-FFF2-40B4-BE49-F238E27FC236}">
                    <a16:creationId xmlns:a16="http://schemas.microsoft.com/office/drawing/2014/main" id="{17DA32FB-BB7B-45F7-88DA-8E696FFA6CA5}"/>
                  </a:ext>
                </a:extLst>
              </p:cNvPr>
              <p:cNvCxnSpPr>
                <a:stCxn id="369" idx="5"/>
                <a:endCxn id="372" idx="1"/>
              </p:cNvCxnSpPr>
              <p:nvPr/>
            </p:nvCxnSpPr>
            <p:spPr>
              <a:xfrm flipV="1">
                <a:off x="1789428" y="1933211"/>
                <a:ext cx="400923" cy="4915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65" name="3-4">
                <a:extLst>
                  <a:ext uri="{FF2B5EF4-FFF2-40B4-BE49-F238E27FC236}">
                    <a16:creationId xmlns:a16="http://schemas.microsoft.com/office/drawing/2014/main" id="{9F2ECC62-7A6F-4C06-8DEF-665BBEDBA835}"/>
                  </a:ext>
                </a:extLst>
              </p:cNvPr>
              <p:cNvCxnSpPr>
                <a:stCxn id="372" idx="3"/>
                <a:endCxn id="371" idx="7"/>
              </p:cNvCxnSpPr>
              <p:nvPr/>
            </p:nvCxnSpPr>
            <p:spPr>
              <a:xfrm flipH="1" flipV="1">
                <a:off x="1866468" y="2480844"/>
                <a:ext cx="323883" cy="347520"/>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66" name="3-5">
                <a:extLst>
                  <a:ext uri="{FF2B5EF4-FFF2-40B4-BE49-F238E27FC236}">
                    <a16:creationId xmlns:a16="http://schemas.microsoft.com/office/drawing/2014/main" id="{1FB2D26D-887A-4520-B45A-726450928ABB}"/>
                  </a:ext>
                </a:extLst>
              </p:cNvPr>
              <p:cNvCxnSpPr>
                <a:stCxn id="372" idx="7"/>
                <a:endCxn id="374" idx="2"/>
              </p:cNvCxnSpPr>
              <p:nvPr/>
            </p:nvCxnSpPr>
            <p:spPr>
              <a:xfrm>
                <a:off x="2394004" y="1933211"/>
                <a:ext cx="613308" cy="230943"/>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67" name="5-7">
                <a:extLst>
                  <a:ext uri="{FF2B5EF4-FFF2-40B4-BE49-F238E27FC236}">
                    <a16:creationId xmlns:a16="http://schemas.microsoft.com/office/drawing/2014/main" id="{24C9E9A0-E5F3-4A2A-B7D7-746092391291}"/>
                  </a:ext>
                </a:extLst>
              </p:cNvPr>
              <p:cNvCxnSpPr>
                <a:stCxn id="374" idx="5"/>
                <a:endCxn id="375" idx="1"/>
              </p:cNvCxnSpPr>
              <p:nvPr/>
            </p:nvCxnSpPr>
            <p:spPr>
              <a:xfrm flipV="1">
                <a:off x="3253140" y="2192846"/>
                <a:ext cx="394223" cy="418885"/>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68" name="6-7">
                <a:extLst>
                  <a:ext uri="{FF2B5EF4-FFF2-40B4-BE49-F238E27FC236}">
                    <a16:creationId xmlns:a16="http://schemas.microsoft.com/office/drawing/2014/main" id="{584F0896-2534-4369-AC5E-70B78FA23B55}"/>
                  </a:ext>
                </a:extLst>
              </p:cNvPr>
              <p:cNvCxnSpPr>
                <a:stCxn id="373" idx="6"/>
                <a:endCxn id="375" idx="3"/>
              </p:cNvCxnSpPr>
              <p:nvPr/>
            </p:nvCxnSpPr>
            <p:spPr>
              <a:xfrm>
                <a:off x="3064199" y="2899307"/>
                <a:ext cx="583163" cy="18869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369" name="node2">
                <a:extLst>
                  <a:ext uri="{FF2B5EF4-FFF2-40B4-BE49-F238E27FC236}">
                    <a16:creationId xmlns:a16="http://schemas.microsoft.com/office/drawing/2014/main" id="{C9CF5A17-1BF3-47C6-8366-590E30B23112}"/>
                  </a:ext>
                </a:extLst>
              </p:cNvPr>
              <p:cNvSpPr/>
              <p:nvPr/>
            </p:nvSpPr>
            <p:spPr>
              <a:xfrm>
                <a:off x="1543601" y="134421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70" name="node1">
                <a:extLst>
                  <a:ext uri="{FF2B5EF4-FFF2-40B4-BE49-F238E27FC236}">
                    <a16:creationId xmlns:a16="http://schemas.microsoft.com/office/drawing/2014/main" id="{9638D09C-952D-4CE7-8D11-2A96B62290A6}"/>
                  </a:ext>
                </a:extLst>
              </p:cNvPr>
              <p:cNvSpPr/>
              <p:nvPr/>
            </p:nvSpPr>
            <p:spPr>
              <a:xfrm>
                <a:off x="1052910" y="1863455"/>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71" name="node4">
                <a:extLst>
                  <a:ext uri="{FF2B5EF4-FFF2-40B4-BE49-F238E27FC236}">
                    <a16:creationId xmlns:a16="http://schemas.microsoft.com/office/drawing/2014/main" id="{8421B167-CC2C-4828-A9FE-9C0C84FA07E0}"/>
                  </a:ext>
                </a:extLst>
              </p:cNvPr>
              <p:cNvSpPr/>
              <p:nvPr/>
            </p:nvSpPr>
            <p:spPr>
              <a:xfrm>
                <a:off x="1620641" y="2295454"/>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72" name="node3">
                <a:extLst>
                  <a:ext uri="{FF2B5EF4-FFF2-40B4-BE49-F238E27FC236}">
                    <a16:creationId xmlns:a16="http://schemas.microsoft.com/office/drawing/2014/main" id="{968EF5D2-5964-47EE-BD23-52B5DA4477F1}"/>
                  </a:ext>
                </a:extLst>
              </p:cNvPr>
              <p:cNvSpPr/>
              <p:nvPr/>
            </p:nvSpPr>
            <p:spPr>
              <a:xfrm>
                <a:off x="2148177" y="1747821"/>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73" name="node6">
                <a:extLst>
                  <a:ext uri="{FF2B5EF4-FFF2-40B4-BE49-F238E27FC236}">
                    <a16:creationId xmlns:a16="http://schemas.microsoft.com/office/drawing/2014/main" id="{6CE7E694-F2F3-4E83-844F-7F7FC4917CCC}"/>
                  </a:ext>
                </a:extLst>
              </p:cNvPr>
              <p:cNvSpPr/>
              <p:nvPr/>
            </p:nvSpPr>
            <p:spPr>
              <a:xfrm>
                <a:off x="2776198" y="2266340"/>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74" name="node5">
                <a:extLst>
                  <a:ext uri="{FF2B5EF4-FFF2-40B4-BE49-F238E27FC236}">
                    <a16:creationId xmlns:a16="http://schemas.microsoft.com/office/drawing/2014/main" id="{84F75D75-729C-4330-9C49-E61E9FC7F9C4}"/>
                  </a:ext>
                </a:extLst>
              </p:cNvPr>
              <p:cNvSpPr/>
              <p:nvPr/>
            </p:nvSpPr>
            <p:spPr>
              <a:xfrm>
                <a:off x="3007313" y="1531187"/>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75" name="node7">
                <a:extLst>
                  <a:ext uri="{FF2B5EF4-FFF2-40B4-BE49-F238E27FC236}">
                    <a16:creationId xmlns:a16="http://schemas.microsoft.com/office/drawing/2014/main" id="{7FAE0E33-D9DE-4AF0-8D00-F8A175281182}"/>
                  </a:ext>
                </a:extLst>
              </p:cNvPr>
              <p:cNvSpPr/>
              <p:nvPr/>
            </p:nvSpPr>
            <p:spPr>
              <a:xfrm>
                <a:off x="3605189" y="2007456"/>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3" name="RSF1">
              <a:extLst>
                <a:ext uri="{FF2B5EF4-FFF2-40B4-BE49-F238E27FC236}">
                  <a16:creationId xmlns:a16="http://schemas.microsoft.com/office/drawing/2014/main" id="{C89E57CD-E7A4-4FA3-8520-87579CC3FF3F}"/>
                </a:ext>
              </a:extLst>
            </p:cNvPr>
            <p:cNvGrpSpPr/>
            <p:nvPr/>
          </p:nvGrpSpPr>
          <p:grpSpPr>
            <a:xfrm>
              <a:off x="5208498" y="1899824"/>
              <a:ext cx="898850" cy="682194"/>
              <a:chOff x="1052910" y="1344211"/>
              <a:chExt cx="2840280" cy="2217177"/>
            </a:xfrm>
          </p:grpSpPr>
          <p:cxnSp>
            <p:nvCxnSpPr>
              <p:cNvPr id="351" name="1-2">
                <a:extLst>
                  <a:ext uri="{FF2B5EF4-FFF2-40B4-BE49-F238E27FC236}">
                    <a16:creationId xmlns:a16="http://schemas.microsoft.com/office/drawing/2014/main" id="{A35F1869-A07A-4F94-8836-E5D5DEA7FEDC}"/>
                  </a:ext>
                </a:extLst>
              </p:cNvPr>
              <p:cNvCxnSpPr>
                <a:stCxn id="356" idx="3"/>
                <a:endCxn id="357" idx="7"/>
              </p:cNvCxnSpPr>
              <p:nvPr/>
            </p:nvCxnSpPr>
            <p:spPr>
              <a:xfrm flipH="1" flipV="1">
                <a:off x="1298737" y="2048845"/>
                <a:ext cx="287038" cy="375909"/>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52" name="1-4">
                <a:extLst>
                  <a:ext uri="{FF2B5EF4-FFF2-40B4-BE49-F238E27FC236}">
                    <a16:creationId xmlns:a16="http://schemas.microsoft.com/office/drawing/2014/main" id="{AD58DEEB-EC3F-48EC-B1C5-217A89C61C7E}"/>
                  </a:ext>
                </a:extLst>
              </p:cNvPr>
              <p:cNvCxnSpPr>
                <a:stCxn id="357" idx="5"/>
                <a:endCxn id="358" idx="1"/>
              </p:cNvCxnSpPr>
              <p:nvPr/>
            </p:nvCxnSpPr>
            <p:spPr>
              <a:xfrm flipV="1">
                <a:off x="1298737" y="2480844"/>
                <a:ext cx="364078" cy="4631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53" name="2-3">
                <a:extLst>
                  <a:ext uri="{FF2B5EF4-FFF2-40B4-BE49-F238E27FC236}">
                    <a16:creationId xmlns:a16="http://schemas.microsoft.com/office/drawing/2014/main" id="{ACB57F31-F9E2-4355-B269-364ACE13A791}"/>
                  </a:ext>
                </a:extLst>
              </p:cNvPr>
              <p:cNvCxnSpPr>
                <a:stCxn id="356" idx="5"/>
                <a:endCxn id="359" idx="1"/>
              </p:cNvCxnSpPr>
              <p:nvPr/>
            </p:nvCxnSpPr>
            <p:spPr>
              <a:xfrm flipV="1">
                <a:off x="1789428" y="1933211"/>
                <a:ext cx="400923" cy="4915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54" name="5-6">
                <a:extLst>
                  <a:ext uri="{FF2B5EF4-FFF2-40B4-BE49-F238E27FC236}">
                    <a16:creationId xmlns:a16="http://schemas.microsoft.com/office/drawing/2014/main" id="{4B998B50-51EA-4BDC-AD57-5412EC704DB7}"/>
                  </a:ext>
                </a:extLst>
              </p:cNvPr>
              <p:cNvCxnSpPr>
                <a:stCxn id="361" idx="3"/>
                <a:endCxn id="360" idx="0"/>
              </p:cNvCxnSpPr>
              <p:nvPr/>
            </p:nvCxnSpPr>
            <p:spPr>
              <a:xfrm flipH="1" flipV="1">
                <a:off x="2920201" y="2266340"/>
                <a:ext cx="129285" cy="34539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55" name="5-7">
                <a:extLst>
                  <a:ext uri="{FF2B5EF4-FFF2-40B4-BE49-F238E27FC236}">
                    <a16:creationId xmlns:a16="http://schemas.microsoft.com/office/drawing/2014/main" id="{D199B2A2-5F7C-438D-87C1-AFA1CB66DD08}"/>
                  </a:ext>
                </a:extLst>
              </p:cNvPr>
              <p:cNvCxnSpPr>
                <a:stCxn id="361" idx="5"/>
                <a:endCxn id="362" idx="1"/>
              </p:cNvCxnSpPr>
              <p:nvPr/>
            </p:nvCxnSpPr>
            <p:spPr>
              <a:xfrm flipV="1">
                <a:off x="3253140" y="2192846"/>
                <a:ext cx="394223" cy="418885"/>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356" name="node2">
                <a:extLst>
                  <a:ext uri="{FF2B5EF4-FFF2-40B4-BE49-F238E27FC236}">
                    <a16:creationId xmlns:a16="http://schemas.microsoft.com/office/drawing/2014/main" id="{E5B72CC8-022F-411A-AC92-DA36D06672C3}"/>
                  </a:ext>
                </a:extLst>
              </p:cNvPr>
              <p:cNvSpPr/>
              <p:nvPr/>
            </p:nvSpPr>
            <p:spPr>
              <a:xfrm>
                <a:off x="1543601" y="134421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57" name="node1">
                <a:extLst>
                  <a:ext uri="{FF2B5EF4-FFF2-40B4-BE49-F238E27FC236}">
                    <a16:creationId xmlns:a16="http://schemas.microsoft.com/office/drawing/2014/main" id="{6CF99159-4AD3-4DEA-B6D7-EB75E4545CB1}"/>
                  </a:ext>
                </a:extLst>
              </p:cNvPr>
              <p:cNvSpPr/>
              <p:nvPr/>
            </p:nvSpPr>
            <p:spPr>
              <a:xfrm>
                <a:off x="1052910" y="1863455"/>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58" name="node4">
                <a:extLst>
                  <a:ext uri="{FF2B5EF4-FFF2-40B4-BE49-F238E27FC236}">
                    <a16:creationId xmlns:a16="http://schemas.microsoft.com/office/drawing/2014/main" id="{2EA483B6-6079-4A35-9731-55856FAD711A}"/>
                  </a:ext>
                </a:extLst>
              </p:cNvPr>
              <p:cNvSpPr/>
              <p:nvPr/>
            </p:nvSpPr>
            <p:spPr>
              <a:xfrm>
                <a:off x="1620641" y="2295454"/>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59" name="node3">
                <a:extLst>
                  <a:ext uri="{FF2B5EF4-FFF2-40B4-BE49-F238E27FC236}">
                    <a16:creationId xmlns:a16="http://schemas.microsoft.com/office/drawing/2014/main" id="{124F1BC9-D384-4C33-83BD-07FD3DE5831F}"/>
                  </a:ext>
                </a:extLst>
              </p:cNvPr>
              <p:cNvSpPr/>
              <p:nvPr/>
            </p:nvSpPr>
            <p:spPr>
              <a:xfrm>
                <a:off x="2148177" y="1747821"/>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60" name="node6">
                <a:extLst>
                  <a:ext uri="{FF2B5EF4-FFF2-40B4-BE49-F238E27FC236}">
                    <a16:creationId xmlns:a16="http://schemas.microsoft.com/office/drawing/2014/main" id="{9C68BE2C-FD2D-40A9-9460-F93FDF11EAD6}"/>
                  </a:ext>
                </a:extLst>
              </p:cNvPr>
              <p:cNvSpPr/>
              <p:nvPr/>
            </p:nvSpPr>
            <p:spPr>
              <a:xfrm>
                <a:off x="2776198" y="2266340"/>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61" name="node5">
                <a:extLst>
                  <a:ext uri="{FF2B5EF4-FFF2-40B4-BE49-F238E27FC236}">
                    <a16:creationId xmlns:a16="http://schemas.microsoft.com/office/drawing/2014/main" id="{FE9E7967-9E99-4C76-9C79-921E99678FED}"/>
                  </a:ext>
                </a:extLst>
              </p:cNvPr>
              <p:cNvSpPr/>
              <p:nvPr/>
            </p:nvSpPr>
            <p:spPr>
              <a:xfrm>
                <a:off x="3007313" y="1531187"/>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62" name="node7">
                <a:extLst>
                  <a:ext uri="{FF2B5EF4-FFF2-40B4-BE49-F238E27FC236}">
                    <a16:creationId xmlns:a16="http://schemas.microsoft.com/office/drawing/2014/main" id="{73012268-D6F0-484E-A421-38A4BC65077E}"/>
                  </a:ext>
                </a:extLst>
              </p:cNvPr>
              <p:cNvSpPr/>
              <p:nvPr/>
            </p:nvSpPr>
            <p:spPr>
              <a:xfrm>
                <a:off x="3605189" y="2007456"/>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4" name="RSF6">
              <a:extLst>
                <a:ext uri="{FF2B5EF4-FFF2-40B4-BE49-F238E27FC236}">
                  <a16:creationId xmlns:a16="http://schemas.microsoft.com/office/drawing/2014/main" id="{DE5E3E7B-5572-4450-9392-2B357DEFC8AD}"/>
                </a:ext>
              </a:extLst>
            </p:cNvPr>
            <p:cNvGrpSpPr/>
            <p:nvPr/>
          </p:nvGrpSpPr>
          <p:grpSpPr>
            <a:xfrm>
              <a:off x="6303463" y="1340825"/>
              <a:ext cx="898850" cy="682194"/>
              <a:chOff x="1052910" y="1344211"/>
              <a:chExt cx="2840280" cy="2217177"/>
            </a:xfrm>
          </p:grpSpPr>
          <p:cxnSp>
            <p:nvCxnSpPr>
              <p:cNvPr id="339" name="1-4">
                <a:extLst>
                  <a:ext uri="{FF2B5EF4-FFF2-40B4-BE49-F238E27FC236}">
                    <a16:creationId xmlns:a16="http://schemas.microsoft.com/office/drawing/2014/main" id="{BF47E9E5-BC5F-462B-ABA6-975F9C195C15}"/>
                  </a:ext>
                </a:extLst>
              </p:cNvPr>
              <p:cNvCxnSpPr>
                <a:stCxn id="345" idx="5"/>
                <a:endCxn id="346" idx="1"/>
              </p:cNvCxnSpPr>
              <p:nvPr/>
            </p:nvCxnSpPr>
            <p:spPr>
              <a:xfrm flipV="1">
                <a:off x="1298737" y="2480844"/>
                <a:ext cx="364078" cy="4631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40" name="2-3">
                <a:extLst>
                  <a:ext uri="{FF2B5EF4-FFF2-40B4-BE49-F238E27FC236}">
                    <a16:creationId xmlns:a16="http://schemas.microsoft.com/office/drawing/2014/main" id="{12B1EBD6-C5F7-4F06-8051-27CB2B7D290A}"/>
                  </a:ext>
                </a:extLst>
              </p:cNvPr>
              <p:cNvCxnSpPr>
                <a:stCxn id="344" idx="5"/>
                <a:endCxn id="347" idx="1"/>
              </p:cNvCxnSpPr>
              <p:nvPr/>
            </p:nvCxnSpPr>
            <p:spPr>
              <a:xfrm flipV="1">
                <a:off x="1789428" y="1933211"/>
                <a:ext cx="400923" cy="4915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41" name="3-4">
                <a:extLst>
                  <a:ext uri="{FF2B5EF4-FFF2-40B4-BE49-F238E27FC236}">
                    <a16:creationId xmlns:a16="http://schemas.microsoft.com/office/drawing/2014/main" id="{01DBF38F-52D8-4227-9D3D-BBBF84FE5FEC}"/>
                  </a:ext>
                </a:extLst>
              </p:cNvPr>
              <p:cNvCxnSpPr>
                <a:stCxn id="347" idx="3"/>
                <a:endCxn id="346" idx="7"/>
              </p:cNvCxnSpPr>
              <p:nvPr/>
            </p:nvCxnSpPr>
            <p:spPr>
              <a:xfrm flipH="1" flipV="1">
                <a:off x="1866468" y="2480844"/>
                <a:ext cx="323883" cy="347520"/>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42" name="5-7">
                <a:extLst>
                  <a:ext uri="{FF2B5EF4-FFF2-40B4-BE49-F238E27FC236}">
                    <a16:creationId xmlns:a16="http://schemas.microsoft.com/office/drawing/2014/main" id="{00B6E0DC-C47C-466C-81A4-E934520BF867}"/>
                  </a:ext>
                </a:extLst>
              </p:cNvPr>
              <p:cNvCxnSpPr>
                <a:stCxn id="349" idx="5"/>
                <a:endCxn id="350" idx="1"/>
              </p:cNvCxnSpPr>
              <p:nvPr/>
            </p:nvCxnSpPr>
            <p:spPr>
              <a:xfrm flipV="1">
                <a:off x="3253140" y="2192846"/>
                <a:ext cx="394223" cy="418885"/>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43" name="6-7">
                <a:extLst>
                  <a:ext uri="{FF2B5EF4-FFF2-40B4-BE49-F238E27FC236}">
                    <a16:creationId xmlns:a16="http://schemas.microsoft.com/office/drawing/2014/main" id="{7365CD21-8805-4C95-B1B1-673064C1652B}"/>
                  </a:ext>
                </a:extLst>
              </p:cNvPr>
              <p:cNvCxnSpPr>
                <a:stCxn id="348" idx="6"/>
                <a:endCxn id="350" idx="3"/>
              </p:cNvCxnSpPr>
              <p:nvPr/>
            </p:nvCxnSpPr>
            <p:spPr>
              <a:xfrm>
                <a:off x="3064199" y="2899307"/>
                <a:ext cx="583163" cy="18869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344" name="node2">
                <a:extLst>
                  <a:ext uri="{FF2B5EF4-FFF2-40B4-BE49-F238E27FC236}">
                    <a16:creationId xmlns:a16="http://schemas.microsoft.com/office/drawing/2014/main" id="{DF971556-F537-44B9-9171-BC925B92FE8E}"/>
                  </a:ext>
                </a:extLst>
              </p:cNvPr>
              <p:cNvSpPr/>
              <p:nvPr/>
            </p:nvSpPr>
            <p:spPr>
              <a:xfrm>
                <a:off x="1543601" y="134421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45" name="node1">
                <a:extLst>
                  <a:ext uri="{FF2B5EF4-FFF2-40B4-BE49-F238E27FC236}">
                    <a16:creationId xmlns:a16="http://schemas.microsoft.com/office/drawing/2014/main" id="{ED705AD1-B448-453D-A13D-842F1B0959BF}"/>
                  </a:ext>
                </a:extLst>
              </p:cNvPr>
              <p:cNvSpPr/>
              <p:nvPr/>
            </p:nvSpPr>
            <p:spPr>
              <a:xfrm>
                <a:off x="1052910" y="1863455"/>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46" name="node4">
                <a:extLst>
                  <a:ext uri="{FF2B5EF4-FFF2-40B4-BE49-F238E27FC236}">
                    <a16:creationId xmlns:a16="http://schemas.microsoft.com/office/drawing/2014/main" id="{205DE605-22EF-4D37-B266-B2AEF4527027}"/>
                  </a:ext>
                </a:extLst>
              </p:cNvPr>
              <p:cNvSpPr/>
              <p:nvPr/>
            </p:nvSpPr>
            <p:spPr>
              <a:xfrm>
                <a:off x="1620641" y="2295454"/>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47" name="node3">
                <a:extLst>
                  <a:ext uri="{FF2B5EF4-FFF2-40B4-BE49-F238E27FC236}">
                    <a16:creationId xmlns:a16="http://schemas.microsoft.com/office/drawing/2014/main" id="{02C70BC9-E4CE-49B7-AC74-2037727B7645}"/>
                  </a:ext>
                </a:extLst>
              </p:cNvPr>
              <p:cNvSpPr/>
              <p:nvPr/>
            </p:nvSpPr>
            <p:spPr>
              <a:xfrm>
                <a:off x="2148177" y="174782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48" name="node6">
                <a:extLst>
                  <a:ext uri="{FF2B5EF4-FFF2-40B4-BE49-F238E27FC236}">
                    <a16:creationId xmlns:a16="http://schemas.microsoft.com/office/drawing/2014/main" id="{75C42AB1-C95C-4B68-AD32-2E3A10344C77}"/>
                  </a:ext>
                </a:extLst>
              </p:cNvPr>
              <p:cNvSpPr/>
              <p:nvPr/>
            </p:nvSpPr>
            <p:spPr>
              <a:xfrm>
                <a:off x="2776198" y="2266340"/>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49" name="node5">
                <a:extLst>
                  <a:ext uri="{FF2B5EF4-FFF2-40B4-BE49-F238E27FC236}">
                    <a16:creationId xmlns:a16="http://schemas.microsoft.com/office/drawing/2014/main" id="{AE97733E-9B1E-4BAF-87FC-9DDDCF0387B9}"/>
                  </a:ext>
                </a:extLst>
              </p:cNvPr>
              <p:cNvSpPr/>
              <p:nvPr/>
            </p:nvSpPr>
            <p:spPr>
              <a:xfrm>
                <a:off x="3007313" y="1531187"/>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50" name="node7">
                <a:extLst>
                  <a:ext uri="{FF2B5EF4-FFF2-40B4-BE49-F238E27FC236}">
                    <a16:creationId xmlns:a16="http://schemas.microsoft.com/office/drawing/2014/main" id="{BA1C4AAC-5120-4975-B786-4E0925E1B3F2}"/>
                  </a:ext>
                </a:extLst>
              </p:cNvPr>
              <p:cNvSpPr/>
              <p:nvPr/>
            </p:nvSpPr>
            <p:spPr>
              <a:xfrm>
                <a:off x="3605189" y="2007456"/>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5" name="RSF6">
              <a:extLst>
                <a:ext uri="{FF2B5EF4-FFF2-40B4-BE49-F238E27FC236}">
                  <a16:creationId xmlns:a16="http://schemas.microsoft.com/office/drawing/2014/main" id="{880EECD7-3A58-4299-8C8C-7F2DFD13336A}"/>
                </a:ext>
              </a:extLst>
            </p:cNvPr>
            <p:cNvGrpSpPr/>
            <p:nvPr/>
          </p:nvGrpSpPr>
          <p:grpSpPr>
            <a:xfrm>
              <a:off x="6291794" y="1915203"/>
              <a:ext cx="898850" cy="682194"/>
              <a:chOff x="1052910" y="1344211"/>
              <a:chExt cx="2840280" cy="2217177"/>
            </a:xfrm>
          </p:grpSpPr>
          <p:cxnSp>
            <p:nvCxnSpPr>
              <p:cNvPr id="328" name="1-2">
                <a:extLst>
                  <a:ext uri="{FF2B5EF4-FFF2-40B4-BE49-F238E27FC236}">
                    <a16:creationId xmlns:a16="http://schemas.microsoft.com/office/drawing/2014/main" id="{7608748A-D18F-4072-8DAD-B9C22E1D59A6}"/>
                  </a:ext>
                </a:extLst>
              </p:cNvPr>
              <p:cNvCxnSpPr>
                <a:stCxn id="332" idx="3"/>
                <a:endCxn id="333" idx="7"/>
              </p:cNvCxnSpPr>
              <p:nvPr/>
            </p:nvCxnSpPr>
            <p:spPr>
              <a:xfrm flipH="1" flipV="1">
                <a:off x="1298737" y="2048845"/>
                <a:ext cx="287038" cy="375909"/>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29" name="3-4">
                <a:extLst>
                  <a:ext uri="{FF2B5EF4-FFF2-40B4-BE49-F238E27FC236}">
                    <a16:creationId xmlns:a16="http://schemas.microsoft.com/office/drawing/2014/main" id="{2356FFD4-EAA6-4B15-9AA0-5F29735AE418}"/>
                  </a:ext>
                </a:extLst>
              </p:cNvPr>
              <p:cNvCxnSpPr>
                <a:stCxn id="335" idx="3"/>
                <a:endCxn id="334" idx="7"/>
              </p:cNvCxnSpPr>
              <p:nvPr/>
            </p:nvCxnSpPr>
            <p:spPr>
              <a:xfrm flipH="1" flipV="1">
                <a:off x="1866468" y="2480844"/>
                <a:ext cx="323883" cy="347520"/>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30" name="5-6">
                <a:extLst>
                  <a:ext uri="{FF2B5EF4-FFF2-40B4-BE49-F238E27FC236}">
                    <a16:creationId xmlns:a16="http://schemas.microsoft.com/office/drawing/2014/main" id="{9AF0787C-3919-40FA-9F83-A1C7D705DBF9}"/>
                  </a:ext>
                </a:extLst>
              </p:cNvPr>
              <p:cNvCxnSpPr>
                <a:stCxn id="337" idx="3"/>
                <a:endCxn id="336" idx="0"/>
              </p:cNvCxnSpPr>
              <p:nvPr/>
            </p:nvCxnSpPr>
            <p:spPr>
              <a:xfrm flipH="1" flipV="1">
                <a:off x="2920201" y="2266340"/>
                <a:ext cx="129285" cy="34539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31" name="5-7">
                <a:extLst>
                  <a:ext uri="{FF2B5EF4-FFF2-40B4-BE49-F238E27FC236}">
                    <a16:creationId xmlns:a16="http://schemas.microsoft.com/office/drawing/2014/main" id="{275C3588-2778-45C3-B71C-0023A084801A}"/>
                  </a:ext>
                </a:extLst>
              </p:cNvPr>
              <p:cNvCxnSpPr>
                <a:stCxn id="337" idx="5"/>
                <a:endCxn id="338" idx="1"/>
              </p:cNvCxnSpPr>
              <p:nvPr/>
            </p:nvCxnSpPr>
            <p:spPr>
              <a:xfrm flipV="1">
                <a:off x="3253140" y="2192846"/>
                <a:ext cx="394223" cy="418885"/>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332" name="node2">
                <a:extLst>
                  <a:ext uri="{FF2B5EF4-FFF2-40B4-BE49-F238E27FC236}">
                    <a16:creationId xmlns:a16="http://schemas.microsoft.com/office/drawing/2014/main" id="{01DA79F8-CAED-4176-8411-0154C416864A}"/>
                  </a:ext>
                </a:extLst>
              </p:cNvPr>
              <p:cNvSpPr/>
              <p:nvPr/>
            </p:nvSpPr>
            <p:spPr>
              <a:xfrm>
                <a:off x="1543601" y="1344211"/>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33" name="node1">
                <a:extLst>
                  <a:ext uri="{FF2B5EF4-FFF2-40B4-BE49-F238E27FC236}">
                    <a16:creationId xmlns:a16="http://schemas.microsoft.com/office/drawing/2014/main" id="{51CED57E-F1F3-4309-8262-E0D1007E93FB}"/>
                  </a:ext>
                </a:extLst>
              </p:cNvPr>
              <p:cNvSpPr/>
              <p:nvPr/>
            </p:nvSpPr>
            <p:spPr>
              <a:xfrm>
                <a:off x="1052910" y="1863455"/>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34" name="node4">
                <a:extLst>
                  <a:ext uri="{FF2B5EF4-FFF2-40B4-BE49-F238E27FC236}">
                    <a16:creationId xmlns:a16="http://schemas.microsoft.com/office/drawing/2014/main" id="{E9B4750E-E6CE-4611-9A74-13F2B87FAEA2}"/>
                  </a:ext>
                </a:extLst>
              </p:cNvPr>
              <p:cNvSpPr/>
              <p:nvPr/>
            </p:nvSpPr>
            <p:spPr>
              <a:xfrm>
                <a:off x="1620641" y="2295454"/>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35" name="node3">
                <a:extLst>
                  <a:ext uri="{FF2B5EF4-FFF2-40B4-BE49-F238E27FC236}">
                    <a16:creationId xmlns:a16="http://schemas.microsoft.com/office/drawing/2014/main" id="{E0CCFC37-4088-4026-BE36-DAB44E9838D7}"/>
                  </a:ext>
                </a:extLst>
              </p:cNvPr>
              <p:cNvSpPr/>
              <p:nvPr/>
            </p:nvSpPr>
            <p:spPr>
              <a:xfrm>
                <a:off x="2148177" y="174782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36" name="node6">
                <a:extLst>
                  <a:ext uri="{FF2B5EF4-FFF2-40B4-BE49-F238E27FC236}">
                    <a16:creationId xmlns:a16="http://schemas.microsoft.com/office/drawing/2014/main" id="{B9507C8B-9D97-4BEB-98BA-A78D419A6F79}"/>
                  </a:ext>
                </a:extLst>
              </p:cNvPr>
              <p:cNvSpPr/>
              <p:nvPr/>
            </p:nvSpPr>
            <p:spPr>
              <a:xfrm>
                <a:off x="2776198" y="2266340"/>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37" name="node5">
                <a:extLst>
                  <a:ext uri="{FF2B5EF4-FFF2-40B4-BE49-F238E27FC236}">
                    <a16:creationId xmlns:a16="http://schemas.microsoft.com/office/drawing/2014/main" id="{610D7149-188D-4D76-B179-0054E52993AF}"/>
                  </a:ext>
                </a:extLst>
              </p:cNvPr>
              <p:cNvSpPr/>
              <p:nvPr/>
            </p:nvSpPr>
            <p:spPr>
              <a:xfrm>
                <a:off x="3007313" y="1531187"/>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38" name="node7">
                <a:extLst>
                  <a:ext uri="{FF2B5EF4-FFF2-40B4-BE49-F238E27FC236}">
                    <a16:creationId xmlns:a16="http://schemas.microsoft.com/office/drawing/2014/main" id="{B51926BF-1B79-433B-B4CC-A4BF5638412D}"/>
                  </a:ext>
                </a:extLst>
              </p:cNvPr>
              <p:cNvSpPr/>
              <p:nvPr/>
            </p:nvSpPr>
            <p:spPr>
              <a:xfrm>
                <a:off x="3605189" y="2007456"/>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6" name="RSF6">
              <a:extLst>
                <a:ext uri="{FF2B5EF4-FFF2-40B4-BE49-F238E27FC236}">
                  <a16:creationId xmlns:a16="http://schemas.microsoft.com/office/drawing/2014/main" id="{BA51C48A-7CC9-4B63-A8F4-DB5CB8CB89F0}"/>
                </a:ext>
              </a:extLst>
            </p:cNvPr>
            <p:cNvGrpSpPr/>
            <p:nvPr/>
          </p:nvGrpSpPr>
          <p:grpSpPr>
            <a:xfrm>
              <a:off x="6299069" y="2448989"/>
              <a:ext cx="898850" cy="682194"/>
              <a:chOff x="1052910" y="1344211"/>
              <a:chExt cx="2840280" cy="2217177"/>
            </a:xfrm>
          </p:grpSpPr>
          <p:cxnSp>
            <p:nvCxnSpPr>
              <p:cNvPr id="318" name="1-4">
                <a:extLst>
                  <a:ext uri="{FF2B5EF4-FFF2-40B4-BE49-F238E27FC236}">
                    <a16:creationId xmlns:a16="http://schemas.microsoft.com/office/drawing/2014/main" id="{3F3E6E05-425F-49F3-B252-BBF19502E6F1}"/>
                  </a:ext>
                </a:extLst>
              </p:cNvPr>
              <p:cNvCxnSpPr>
                <a:stCxn id="322" idx="5"/>
                <a:endCxn id="323" idx="1"/>
              </p:cNvCxnSpPr>
              <p:nvPr/>
            </p:nvCxnSpPr>
            <p:spPr>
              <a:xfrm flipV="1">
                <a:off x="1298737" y="2480844"/>
                <a:ext cx="364078" cy="46315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19" name="2-3">
                <a:extLst>
                  <a:ext uri="{FF2B5EF4-FFF2-40B4-BE49-F238E27FC236}">
                    <a16:creationId xmlns:a16="http://schemas.microsoft.com/office/drawing/2014/main" id="{7398CC9F-2C99-4B01-855B-B2D525ED4E90}"/>
                  </a:ext>
                </a:extLst>
              </p:cNvPr>
              <p:cNvCxnSpPr>
                <a:stCxn id="321" idx="5"/>
                <a:endCxn id="324" idx="1"/>
              </p:cNvCxnSpPr>
              <p:nvPr/>
            </p:nvCxnSpPr>
            <p:spPr>
              <a:xfrm flipV="1">
                <a:off x="1789428" y="1933211"/>
                <a:ext cx="400923" cy="491544"/>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20" name="6-7">
                <a:extLst>
                  <a:ext uri="{FF2B5EF4-FFF2-40B4-BE49-F238E27FC236}">
                    <a16:creationId xmlns:a16="http://schemas.microsoft.com/office/drawing/2014/main" id="{5175AFA7-B171-4D29-B4B9-45419FF1E8DD}"/>
                  </a:ext>
                </a:extLst>
              </p:cNvPr>
              <p:cNvCxnSpPr>
                <a:stCxn id="325" idx="6"/>
                <a:endCxn id="327" idx="3"/>
              </p:cNvCxnSpPr>
              <p:nvPr/>
            </p:nvCxnSpPr>
            <p:spPr>
              <a:xfrm>
                <a:off x="3064199" y="2899307"/>
                <a:ext cx="583163" cy="18869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321" name="node2">
                <a:extLst>
                  <a:ext uri="{FF2B5EF4-FFF2-40B4-BE49-F238E27FC236}">
                    <a16:creationId xmlns:a16="http://schemas.microsoft.com/office/drawing/2014/main" id="{3FE6527D-FD31-46C6-A117-2F51A52AD129}"/>
                  </a:ext>
                </a:extLst>
              </p:cNvPr>
              <p:cNvSpPr/>
              <p:nvPr/>
            </p:nvSpPr>
            <p:spPr>
              <a:xfrm>
                <a:off x="1543601" y="1344211"/>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22" name="node1">
                <a:extLst>
                  <a:ext uri="{FF2B5EF4-FFF2-40B4-BE49-F238E27FC236}">
                    <a16:creationId xmlns:a16="http://schemas.microsoft.com/office/drawing/2014/main" id="{24747A56-B121-4A8D-91A5-64310AEF14B2}"/>
                  </a:ext>
                </a:extLst>
              </p:cNvPr>
              <p:cNvSpPr/>
              <p:nvPr/>
            </p:nvSpPr>
            <p:spPr>
              <a:xfrm>
                <a:off x="1052910" y="1863455"/>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23" name="node4">
                <a:extLst>
                  <a:ext uri="{FF2B5EF4-FFF2-40B4-BE49-F238E27FC236}">
                    <a16:creationId xmlns:a16="http://schemas.microsoft.com/office/drawing/2014/main" id="{8F982056-4B7D-4B49-8E3F-7648B39AF854}"/>
                  </a:ext>
                </a:extLst>
              </p:cNvPr>
              <p:cNvSpPr/>
              <p:nvPr/>
            </p:nvSpPr>
            <p:spPr>
              <a:xfrm>
                <a:off x="1620641" y="2295454"/>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24" name="node3">
                <a:extLst>
                  <a:ext uri="{FF2B5EF4-FFF2-40B4-BE49-F238E27FC236}">
                    <a16:creationId xmlns:a16="http://schemas.microsoft.com/office/drawing/2014/main" id="{4772ED64-CE5F-43B2-B58C-B8609A557374}"/>
                  </a:ext>
                </a:extLst>
              </p:cNvPr>
              <p:cNvSpPr/>
              <p:nvPr/>
            </p:nvSpPr>
            <p:spPr>
              <a:xfrm>
                <a:off x="2148177" y="1747821"/>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25" name="node6">
                <a:extLst>
                  <a:ext uri="{FF2B5EF4-FFF2-40B4-BE49-F238E27FC236}">
                    <a16:creationId xmlns:a16="http://schemas.microsoft.com/office/drawing/2014/main" id="{B8A138B8-0C5E-4187-97B5-5AD19E29FFED}"/>
                  </a:ext>
                </a:extLst>
              </p:cNvPr>
              <p:cNvSpPr/>
              <p:nvPr/>
            </p:nvSpPr>
            <p:spPr>
              <a:xfrm>
                <a:off x="2776198" y="2266340"/>
                <a:ext cx="288001" cy="1265934"/>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26" name="node5">
                <a:extLst>
                  <a:ext uri="{FF2B5EF4-FFF2-40B4-BE49-F238E27FC236}">
                    <a16:creationId xmlns:a16="http://schemas.microsoft.com/office/drawing/2014/main" id="{0CCAF74A-BC1A-421D-8DCC-9571CD6F511D}"/>
                  </a:ext>
                </a:extLst>
              </p:cNvPr>
              <p:cNvSpPr/>
              <p:nvPr/>
            </p:nvSpPr>
            <p:spPr>
              <a:xfrm>
                <a:off x="3007313" y="1531187"/>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27" name="node7">
                <a:extLst>
                  <a:ext uri="{FF2B5EF4-FFF2-40B4-BE49-F238E27FC236}">
                    <a16:creationId xmlns:a16="http://schemas.microsoft.com/office/drawing/2014/main" id="{C25AA125-5635-412D-BDCA-62B55F0325F9}"/>
                  </a:ext>
                </a:extLst>
              </p:cNvPr>
              <p:cNvSpPr/>
              <p:nvPr/>
            </p:nvSpPr>
            <p:spPr>
              <a:xfrm>
                <a:off x="3605189" y="2007456"/>
                <a:ext cx="288001" cy="1265934"/>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7" name="RSF6">
              <a:extLst>
                <a:ext uri="{FF2B5EF4-FFF2-40B4-BE49-F238E27FC236}">
                  <a16:creationId xmlns:a16="http://schemas.microsoft.com/office/drawing/2014/main" id="{E9508DC5-BA0F-4456-849D-4EC1C0DFB50B}"/>
                </a:ext>
              </a:extLst>
            </p:cNvPr>
            <p:cNvGrpSpPr/>
            <p:nvPr/>
          </p:nvGrpSpPr>
          <p:grpSpPr>
            <a:xfrm>
              <a:off x="7383133" y="1365949"/>
              <a:ext cx="898850" cy="682194"/>
              <a:chOff x="7401059" y="1379463"/>
              <a:chExt cx="898850" cy="682194"/>
            </a:xfrm>
          </p:grpSpPr>
          <p:cxnSp>
            <p:nvCxnSpPr>
              <p:cNvPr id="301" name="1-2">
                <a:extLst>
                  <a:ext uri="{FF2B5EF4-FFF2-40B4-BE49-F238E27FC236}">
                    <a16:creationId xmlns:a16="http://schemas.microsoft.com/office/drawing/2014/main" id="{DC6516B3-B751-42AA-A99F-D9FD8D72FD73}"/>
                  </a:ext>
                </a:extLst>
              </p:cNvPr>
              <p:cNvCxnSpPr>
                <a:stCxn id="307" idx="3"/>
                <a:endCxn id="308" idx="7"/>
              </p:cNvCxnSpPr>
              <p:nvPr/>
            </p:nvCxnSpPr>
            <p:spPr>
              <a:xfrm flipH="1" flipV="1">
                <a:off x="7478855" y="1596269"/>
                <a:ext cx="90838" cy="11566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02" name="1-4">
                <a:extLst>
                  <a:ext uri="{FF2B5EF4-FFF2-40B4-BE49-F238E27FC236}">
                    <a16:creationId xmlns:a16="http://schemas.microsoft.com/office/drawing/2014/main" id="{0B5BE40E-739E-49B7-A198-E238E246D481}"/>
                  </a:ext>
                </a:extLst>
              </p:cNvPr>
              <p:cNvCxnSpPr>
                <a:stCxn id="308" idx="5"/>
                <a:endCxn id="309" idx="1"/>
              </p:cNvCxnSpPr>
              <p:nvPr/>
            </p:nvCxnSpPr>
            <p:spPr>
              <a:xfrm flipV="1">
                <a:off x="7478855" y="1729189"/>
                <a:ext cx="115218" cy="142506"/>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03" name="2-3">
                <a:extLst>
                  <a:ext uri="{FF2B5EF4-FFF2-40B4-BE49-F238E27FC236}">
                    <a16:creationId xmlns:a16="http://schemas.microsoft.com/office/drawing/2014/main" id="{5D2A9976-7DE3-430E-824E-E810A6F0ED83}"/>
                  </a:ext>
                </a:extLst>
              </p:cNvPr>
              <p:cNvCxnSpPr>
                <a:stCxn id="307" idx="5"/>
                <a:endCxn id="310" idx="1"/>
              </p:cNvCxnSpPr>
              <p:nvPr/>
            </p:nvCxnSpPr>
            <p:spPr>
              <a:xfrm flipV="1">
                <a:off x="7634141" y="1560690"/>
                <a:ext cx="126878" cy="15124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04" name="3-5">
                <a:extLst>
                  <a:ext uri="{FF2B5EF4-FFF2-40B4-BE49-F238E27FC236}">
                    <a16:creationId xmlns:a16="http://schemas.microsoft.com/office/drawing/2014/main" id="{E5EA6BD9-6303-4C37-9D64-C99C0E6B21DA}"/>
                  </a:ext>
                </a:extLst>
              </p:cNvPr>
              <p:cNvCxnSpPr>
                <a:stCxn id="310" idx="7"/>
                <a:endCxn id="312" idx="2"/>
              </p:cNvCxnSpPr>
              <p:nvPr/>
            </p:nvCxnSpPr>
            <p:spPr>
              <a:xfrm>
                <a:off x="7825469" y="1560690"/>
                <a:ext cx="194091" cy="7105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05" name="4-6">
                <a:extLst>
                  <a:ext uri="{FF2B5EF4-FFF2-40B4-BE49-F238E27FC236}">
                    <a16:creationId xmlns:a16="http://schemas.microsoft.com/office/drawing/2014/main" id="{FEA651C6-C7C7-4F6B-B1C1-5E5A6C2524BF}"/>
                  </a:ext>
                </a:extLst>
              </p:cNvPr>
              <p:cNvCxnSpPr>
                <a:stCxn id="309" idx="6"/>
                <a:endCxn id="311" idx="2"/>
              </p:cNvCxnSpPr>
              <p:nvPr/>
            </p:nvCxnSpPr>
            <p:spPr>
              <a:xfrm flipV="1">
                <a:off x="7671869" y="1857944"/>
                <a:ext cx="274551" cy="895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306" name="6-7">
                <a:extLst>
                  <a:ext uri="{FF2B5EF4-FFF2-40B4-BE49-F238E27FC236}">
                    <a16:creationId xmlns:a16="http://schemas.microsoft.com/office/drawing/2014/main" id="{53BB6AEB-449E-44A8-8677-CBF9F1D55537}"/>
                  </a:ext>
                </a:extLst>
              </p:cNvPr>
              <p:cNvCxnSpPr>
                <a:stCxn id="311" idx="6"/>
                <a:endCxn id="317" idx="3"/>
              </p:cNvCxnSpPr>
              <p:nvPr/>
            </p:nvCxnSpPr>
            <p:spPr>
              <a:xfrm>
                <a:off x="8037562" y="1857944"/>
                <a:ext cx="184551" cy="5805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307" name="node2">
                <a:extLst>
                  <a:ext uri="{FF2B5EF4-FFF2-40B4-BE49-F238E27FC236}">
                    <a16:creationId xmlns:a16="http://schemas.microsoft.com/office/drawing/2014/main" id="{26BEA040-C695-4337-9E88-C0004B0A4F41}"/>
                  </a:ext>
                </a:extLst>
              </p:cNvPr>
              <p:cNvSpPr/>
              <p:nvPr/>
            </p:nvSpPr>
            <p:spPr>
              <a:xfrm>
                <a:off x="7556346" y="1379463"/>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08" name="node1">
                <a:extLst>
                  <a:ext uri="{FF2B5EF4-FFF2-40B4-BE49-F238E27FC236}">
                    <a16:creationId xmlns:a16="http://schemas.microsoft.com/office/drawing/2014/main" id="{26420D6B-077D-4E4A-9F76-DFDF7F1B271A}"/>
                  </a:ext>
                </a:extLst>
              </p:cNvPr>
              <p:cNvSpPr/>
              <p:nvPr/>
            </p:nvSpPr>
            <p:spPr>
              <a:xfrm>
                <a:off x="7401059" y="1539227"/>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09" name="node4">
                <a:extLst>
                  <a:ext uri="{FF2B5EF4-FFF2-40B4-BE49-F238E27FC236}">
                    <a16:creationId xmlns:a16="http://schemas.microsoft.com/office/drawing/2014/main" id="{F73FF270-48BC-476E-8EA9-8DA8E621F712}"/>
                  </a:ext>
                </a:extLst>
              </p:cNvPr>
              <p:cNvSpPr/>
              <p:nvPr/>
            </p:nvSpPr>
            <p:spPr>
              <a:xfrm>
                <a:off x="7580726" y="1672147"/>
                <a:ext cx="91142"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10" name="node3">
                <a:extLst>
                  <a:ext uri="{FF2B5EF4-FFF2-40B4-BE49-F238E27FC236}">
                    <a16:creationId xmlns:a16="http://schemas.microsoft.com/office/drawing/2014/main" id="{E76BE4A7-3773-466C-A24D-060F56AEDE5C}"/>
                  </a:ext>
                </a:extLst>
              </p:cNvPr>
              <p:cNvSpPr/>
              <p:nvPr/>
            </p:nvSpPr>
            <p:spPr>
              <a:xfrm>
                <a:off x="7747673" y="1503648"/>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11" name="node6">
                <a:extLst>
                  <a:ext uri="{FF2B5EF4-FFF2-40B4-BE49-F238E27FC236}">
                    <a16:creationId xmlns:a16="http://schemas.microsoft.com/office/drawing/2014/main" id="{EEAACD99-4B4E-4414-B33E-288943E1A0C3}"/>
                  </a:ext>
                </a:extLst>
              </p:cNvPr>
              <p:cNvSpPr/>
              <p:nvPr/>
            </p:nvSpPr>
            <p:spPr>
              <a:xfrm>
                <a:off x="7946420" y="1663189"/>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12" name="node5">
                <a:extLst>
                  <a:ext uri="{FF2B5EF4-FFF2-40B4-BE49-F238E27FC236}">
                    <a16:creationId xmlns:a16="http://schemas.microsoft.com/office/drawing/2014/main" id="{AA41770C-1F1E-4825-824C-BBB4F715D520}"/>
                  </a:ext>
                </a:extLst>
              </p:cNvPr>
              <p:cNvSpPr/>
              <p:nvPr/>
            </p:nvSpPr>
            <p:spPr>
              <a:xfrm>
                <a:off x="8019560" y="1436993"/>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17" name="node7">
                <a:extLst>
                  <a:ext uri="{FF2B5EF4-FFF2-40B4-BE49-F238E27FC236}">
                    <a16:creationId xmlns:a16="http://schemas.microsoft.com/office/drawing/2014/main" id="{E6A2BF4C-3E5F-44C9-AD8E-947D8FE4587D}"/>
                  </a:ext>
                </a:extLst>
              </p:cNvPr>
              <p:cNvSpPr/>
              <p:nvPr/>
            </p:nvSpPr>
            <p:spPr>
              <a:xfrm>
                <a:off x="8208767" y="1583534"/>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8" name="RSF6">
              <a:extLst>
                <a:ext uri="{FF2B5EF4-FFF2-40B4-BE49-F238E27FC236}">
                  <a16:creationId xmlns:a16="http://schemas.microsoft.com/office/drawing/2014/main" id="{FD209CBA-FD97-49CF-A2CA-8997A8DD772C}"/>
                </a:ext>
              </a:extLst>
            </p:cNvPr>
            <p:cNvGrpSpPr/>
            <p:nvPr/>
          </p:nvGrpSpPr>
          <p:grpSpPr>
            <a:xfrm>
              <a:off x="7383133" y="1930150"/>
              <a:ext cx="898850" cy="682194"/>
              <a:chOff x="7387077" y="1942726"/>
              <a:chExt cx="898850" cy="682194"/>
            </a:xfrm>
          </p:grpSpPr>
          <p:cxnSp>
            <p:nvCxnSpPr>
              <p:cNvPr id="293" name="3-5">
                <a:extLst>
                  <a:ext uri="{FF2B5EF4-FFF2-40B4-BE49-F238E27FC236}">
                    <a16:creationId xmlns:a16="http://schemas.microsoft.com/office/drawing/2014/main" id="{70FB07BA-CA3F-4448-A9A9-FE0D4B774105}"/>
                  </a:ext>
                </a:extLst>
              </p:cNvPr>
              <p:cNvCxnSpPr>
                <a:stCxn id="297" idx="7"/>
                <a:endCxn id="299" idx="2"/>
              </p:cNvCxnSpPr>
              <p:nvPr/>
            </p:nvCxnSpPr>
            <p:spPr>
              <a:xfrm>
                <a:off x="7811487" y="2123953"/>
                <a:ext cx="194091" cy="7105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294" name="node2">
                <a:extLst>
                  <a:ext uri="{FF2B5EF4-FFF2-40B4-BE49-F238E27FC236}">
                    <a16:creationId xmlns:a16="http://schemas.microsoft.com/office/drawing/2014/main" id="{5D923B66-7220-46ED-A46B-F60FE0275FB5}"/>
                  </a:ext>
                </a:extLst>
              </p:cNvPr>
              <p:cNvSpPr/>
              <p:nvPr/>
            </p:nvSpPr>
            <p:spPr>
              <a:xfrm>
                <a:off x="7542364" y="1942726"/>
                <a:ext cx="91142"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95" name="node1">
                <a:extLst>
                  <a:ext uri="{FF2B5EF4-FFF2-40B4-BE49-F238E27FC236}">
                    <a16:creationId xmlns:a16="http://schemas.microsoft.com/office/drawing/2014/main" id="{C0A9A107-081B-492F-9933-C4086ECA3470}"/>
                  </a:ext>
                </a:extLst>
              </p:cNvPr>
              <p:cNvSpPr/>
              <p:nvPr/>
            </p:nvSpPr>
            <p:spPr>
              <a:xfrm>
                <a:off x="7387077" y="2102490"/>
                <a:ext cx="91142"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96" name="node4">
                <a:extLst>
                  <a:ext uri="{FF2B5EF4-FFF2-40B4-BE49-F238E27FC236}">
                    <a16:creationId xmlns:a16="http://schemas.microsoft.com/office/drawing/2014/main" id="{2D0EEF1D-6D37-4FF5-BDE5-13F990412C7C}"/>
                  </a:ext>
                </a:extLst>
              </p:cNvPr>
              <p:cNvSpPr/>
              <p:nvPr/>
            </p:nvSpPr>
            <p:spPr>
              <a:xfrm>
                <a:off x="7566744" y="2235410"/>
                <a:ext cx="91142"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97" name="node3">
                <a:extLst>
                  <a:ext uri="{FF2B5EF4-FFF2-40B4-BE49-F238E27FC236}">
                    <a16:creationId xmlns:a16="http://schemas.microsoft.com/office/drawing/2014/main" id="{009FAC67-C48F-483D-8DED-9750974079E2}"/>
                  </a:ext>
                </a:extLst>
              </p:cNvPr>
              <p:cNvSpPr/>
              <p:nvPr/>
            </p:nvSpPr>
            <p:spPr>
              <a:xfrm>
                <a:off x="7733691" y="2066911"/>
                <a:ext cx="91142"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98" name="node6">
                <a:extLst>
                  <a:ext uri="{FF2B5EF4-FFF2-40B4-BE49-F238E27FC236}">
                    <a16:creationId xmlns:a16="http://schemas.microsoft.com/office/drawing/2014/main" id="{80513C94-E85D-4908-8081-1F4C3A3DC5AF}"/>
                  </a:ext>
                </a:extLst>
              </p:cNvPr>
              <p:cNvSpPr/>
              <p:nvPr/>
            </p:nvSpPr>
            <p:spPr>
              <a:xfrm>
                <a:off x="7932438" y="2226452"/>
                <a:ext cx="91142"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99" name="node5">
                <a:extLst>
                  <a:ext uri="{FF2B5EF4-FFF2-40B4-BE49-F238E27FC236}">
                    <a16:creationId xmlns:a16="http://schemas.microsoft.com/office/drawing/2014/main" id="{299E1F6A-A0A0-4BDA-A62E-6175FA6FD221}"/>
                  </a:ext>
                </a:extLst>
              </p:cNvPr>
              <p:cNvSpPr/>
              <p:nvPr/>
            </p:nvSpPr>
            <p:spPr>
              <a:xfrm>
                <a:off x="8005578" y="2000256"/>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300" name="node7">
                <a:extLst>
                  <a:ext uri="{FF2B5EF4-FFF2-40B4-BE49-F238E27FC236}">
                    <a16:creationId xmlns:a16="http://schemas.microsoft.com/office/drawing/2014/main" id="{53F215C3-BB8C-4DDD-BC35-83DCC883D10C}"/>
                  </a:ext>
                </a:extLst>
              </p:cNvPr>
              <p:cNvSpPr/>
              <p:nvPr/>
            </p:nvSpPr>
            <p:spPr>
              <a:xfrm>
                <a:off x="8194785" y="2146797"/>
                <a:ext cx="91142"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p:nvGrpSpPr>
            <p:cNvPr id="279" name="RSF6">
              <a:extLst>
                <a:ext uri="{FF2B5EF4-FFF2-40B4-BE49-F238E27FC236}">
                  <a16:creationId xmlns:a16="http://schemas.microsoft.com/office/drawing/2014/main" id="{E02B55EE-32F6-4E47-ABA8-6FFF8EB8C12C}"/>
                </a:ext>
              </a:extLst>
            </p:cNvPr>
            <p:cNvGrpSpPr/>
            <p:nvPr/>
          </p:nvGrpSpPr>
          <p:grpSpPr>
            <a:xfrm>
              <a:off x="7369124" y="2495981"/>
              <a:ext cx="898850" cy="682194"/>
              <a:chOff x="7376076" y="2484064"/>
              <a:chExt cx="898850" cy="682194"/>
            </a:xfrm>
          </p:grpSpPr>
          <p:cxnSp>
            <p:nvCxnSpPr>
              <p:cNvPr id="280" name="1-2">
                <a:extLst>
                  <a:ext uri="{FF2B5EF4-FFF2-40B4-BE49-F238E27FC236}">
                    <a16:creationId xmlns:a16="http://schemas.microsoft.com/office/drawing/2014/main" id="{E08B28CD-3F2E-441B-A19D-2ADB5A64AB1E}"/>
                  </a:ext>
                </a:extLst>
              </p:cNvPr>
              <p:cNvCxnSpPr>
                <a:stCxn id="286" idx="3"/>
                <a:endCxn id="287" idx="7"/>
              </p:cNvCxnSpPr>
              <p:nvPr/>
            </p:nvCxnSpPr>
            <p:spPr>
              <a:xfrm flipH="1" flipV="1">
                <a:off x="7453872" y="2700870"/>
                <a:ext cx="90838" cy="11566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81" name="2-3">
                <a:extLst>
                  <a:ext uri="{FF2B5EF4-FFF2-40B4-BE49-F238E27FC236}">
                    <a16:creationId xmlns:a16="http://schemas.microsoft.com/office/drawing/2014/main" id="{7D5CC575-F3F0-470D-8A03-9C7335640C9E}"/>
                  </a:ext>
                </a:extLst>
              </p:cNvPr>
              <p:cNvCxnSpPr>
                <a:stCxn id="286" idx="5"/>
                <a:endCxn id="289" idx="1"/>
              </p:cNvCxnSpPr>
              <p:nvPr/>
            </p:nvCxnSpPr>
            <p:spPr>
              <a:xfrm flipV="1">
                <a:off x="7609158" y="2665291"/>
                <a:ext cx="126878" cy="151241"/>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82" name="3-4">
                <a:extLst>
                  <a:ext uri="{FF2B5EF4-FFF2-40B4-BE49-F238E27FC236}">
                    <a16:creationId xmlns:a16="http://schemas.microsoft.com/office/drawing/2014/main" id="{53DC298D-B43F-4E41-9D3E-AB3E92CDC25D}"/>
                  </a:ext>
                </a:extLst>
              </p:cNvPr>
              <p:cNvCxnSpPr>
                <a:stCxn id="289" idx="3"/>
                <a:endCxn id="288" idx="7"/>
              </p:cNvCxnSpPr>
              <p:nvPr/>
            </p:nvCxnSpPr>
            <p:spPr>
              <a:xfrm flipH="1" flipV="1">
                <a:off x="7633539" y="2833790"/>
                <a:ext cx="102498" cy="10692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83" name="5-6">
                <a:extLst>
                  <a:ext uri="{FF2B5EF4-FFF2-40B4-BE49-F238E27FC236}">
                    <a16:creationId xmlns:a16="http://schemas.microsoft.com/office/drawing/2014/main" id="{E54762DF-8FCA-48B7-AD69-FAE3636F400A}"/>
                  </a:ext>
                </a:extLst>
              </p:cNvPr>
              <p:cNvCxnSpPr>
                <a:stCxn id="291" idx="3"/>
                <a:endCxn id="290" idx="0"/>
              </p:cNvCxnSpPr>
              <p:nvPr/>
            </p:nvCxnSpPr>
            <p:spPr>
              <a:xfrm flipH="1" flipV="1">
                <a:off x="7967009" y="2767790"/>
                <a:ext cx="40914" cy="10627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84" name="5-7">
                <a:extLst>
                  <a:ext uri="{FF2B5EF4-FFF2-40B4-BE49-F238E27FC236}">
                    <a16:creationId xmlns:a16="http://schemas.microsoft.com/office/drawing/2014/main" id="{85CBE550-A689-4F6A-8CCC-6D4504B97D12}"/>
                  </a:ext>
                </a:extLst>
              </p:cNvPr>
              <p:cNvCxnSpPr>
                <a:stCxn id="291" idx="5"/>
                <a:endCxn id="292" idx="1"/>
              </p:cNvCxnSpPr>
              <p:nvPr/>
            </p:nvCxnSpPr>
            <p:spPr>
              <a:xfrm flipV="1">
                <a:off x="8072372" y="2745177"/>
                <a:ext cx="124758" cy="128885"/>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285" name="4-6">
                <a:extLst>
                  <a:ext uri="{FF2B5EF4-FFF2-40B4-BE49-F238E27FC236}">
                    <a16:creationId xmlns:a16="http://schemas.microsoft.com/office/drawing/2014/main" id="{1C5765E8-A77A-4D00-9918-4770D6E8EA4E}"/>
                  </a:ext>
                </a:extLst>
              </p:cNvPr>
              <p:cNvCxnSpPr>
                <a:stCxn id="288" idx="6"/>
                <a:endCxn id="290" idx="2"/>
              </p:cNvCxnSpPr>
              <p:nvPr/>
            </p:nvCxnSpPr>
            <p:spPr>
              <a:xfrm flipV="1">
                <a:off x="7646886" y="2962545"/>
                <a:ext cx="274551" cy="8958"/>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286" name="node2">
                <a:extLst>
                  <a:ext uri="{FF2B5EF4-FFF2-40B4-BE49-F238E27FC236}">
                    <a16:creationId xmlns:a16="http://schemas.microsoft.com/office/drawing/2014/main" id="{5C472C57-EF90-4706-82B2-6C30F17381BB}"/>
                  </a:ext>
                </a:extLst>
              </p:cNvPr>
              <p:cNvSpPr/>
              <p:nvPr/>
            </p:nvSpPr>
            <p:spPr>
              <a:xfrm>
                <a:off x="7531363" y="2484064"/>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87" name="node1">
                <a:extLst>
                  <a:ext uri="{FF2B5EF4-FFF2-40B4-BE49-F238E27FC236}">
                    <a16:creationId xmlns:a16="http://schemas.microsoft.com/office/drawing/2014/main" id="{397FA789-EACD-4371-8CAD-AFFFC88A2691}"/>
                  </a:ext>
                </a:extLst>
              </p:cNvPr>
              <p:cNvSpPr/>
              <p:nvPr/>
            </p:nvSpPr>
            <p:spPr>
              <a:xfrm>
                <a:off x="7376076" y="2643828"/>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88" name="node4">
                <a:extLst>
                  <a:ext uri="{FF2B5EF4-FFF2-40B4-BE49-F238E27FC236}">
                    <a16:creationId xmlns:a16="http://schemas.microsoft.com/office/drawing/2014/main" id="{2E36EE63-C03F-425D-80C5-5439DB1A4C1E}"/>
                  </a:ext>
                </a:extLst>
              </p:cNvPr>
              <p:cNvSpPr/>
              <p:nvPr/>
            </p:nvSpPr>
            <p:spPr>
              <a:xfrm>
                <a:off x="7555743" y="2776748"/>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89" name="node3">
                <a:extLst>
                  <a:ext uri="{FF2B5EF4-FFF2-40B4-BE49-F238E27FC236}">
                    <a16:creationId xmlns:a16="http://schemas.microsoft.com/office/drawing/2014/main" id="{CF0BE26F-E3C3-486C-86DB-1C685DFF7C8F}"/>
                  </a:ext>
                </a:extLst>
              </p:cNvPr>
              <p:cNvSpPr/>
              <p:nvPr/>
            </p:nvSpPr>
            <p:spPr>
              <a:xfrm>
                <a:off x="7722690" y="2608249"/>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90" name="node6">
                <a:extLst>
                  <a:ext uri="{FF2B5EF4-FFF2-40B4-BE49-F238E27FC236}">
                    <a16:creationId xmlns:a16="http://schemas.microsoft.com/office/drawing/2014/main" id="{65C17E6D-9C3D-4346-82C3-607F33FEE2C5}"/>
                  </a:ext>
                </a:extLst>
              </p:cNvPr>
              <p:cNvSpPr/>
              <p:nvPr/>
            </p:nvSpPr>
            <p:spPr>
              <a:xfrm>
                <a:off x="7921437" y="2767790"/>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91" name="node5">
                <a:extLst>
                  <a:ext uri="{FF2B5EF4-FFF2-40B4-BE49-F238E27FC236}">
                    <a16:creationId xmlns:a16="http://schemas.microsoft.com/office/drawing/2014/main" id="{E67B232D-2BF9-4005-848D-4B5E4485B445}"/>
                  </a:ext>
                </a:extLst>
              </p:cNvPr>
              <p:cNvSpPr/>
              <p:nvPr/>
            </p:nvSpPr>
            <p:spPr>
              <a:xfrm>
                <a:off x="7994577" y="2541594"/>
                <a:ext cx="91142" cy="389510"/>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292" name="node7">
                <a:extLst>
                  <a:ext uri="{FF2B5EF4-FFF2-40B4-BE49-F238E27FC236}">
                    <a16:creationId xmlns:a16="http://schemas.microsoft.com/office/drawing/2014/main" id="{D76A655F-D29C-4E4D-8D90-03391A996C96}"/>
                  </a:ext>
                </a:extLst>
              </p:cNvPr>
              <p:cNvSpPr/>
              <p:nvPr/>
            </p:nvSpPr>
            <p:spPr>
              <a:xfrm>
                <a:off x="8183784" y="2688135"/>
                <a:ext cx="91142" cy="389510"/>
              </a:xfrm>
              <a:prstGeom prst="ellipse">
                <a:avLst/>
              </a:prstGeom>
              <a:solidFill>
                <a:schemeClr val="accent3"/>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p:grpSp>
      <mc:AlternateContent xmlns:mc="http://schemas.openxmlformats.org/markup-compatibility/2006" xmlns:a14="http://schemas.microsoft.com/office/drawing/2010/main">
        <mc:Choice Requires="a14">
          <p:sp>
            <p:nvSpPr>
              <p:cNvPr id="426" name="文本框 425">
                <a:extLst>
                  <a:ext uri="{FF2B5EF4-FFF2-40B4-BE49-F238E27FC236}">
                    <a16:creationId xmlns:a16="http://schemas.microsoft.com/office/drawing/2014/main" id="{09546501-D009-48F1-85B7-A661374E4F22}"/>
                  </a:ext>
                </a:extLst>
              </p:cNvPr>
              <p:cNvSpPr txBox="1"/>
              <p:nvPr/>
            </p:nvSpPr>
            <p:spPr>
              <a:xfrm>
                <a:off x="7980247" y="3137781"/>
                <a:ext cx="2712663" cy="276997"/>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t">
                <a:spAutoFit/>
              </a:bodyPr>
              <a:lstStyle/>
              <a:p>
                <a:r>
                  <a:rPr lang="en-US" altLang="zh-CN" sz="1200" dirty="0" err="1">
                    <a:solidFill>
                      <a:srgbClr val="000000"/>
                    </a:solidFill>
                    <a:latin typeface="Comic Sans MS" panose="030F0702030302020204" pitchFamily="66" charset="0"/>
                    <a:sym typeface="Calibri" panose="020F0502020204030204"/>
                  </a:rPr>
                  <a:t>Pr</a:t>
                </a:r>
                <a:r>
                  <a:rPr lang="en-US" altLang="zh-CN" sz="1200" dirty="0">
                    <a:solidFill>
                      <a:srgbClr val="000000"/>
                    </a:solidFill>
                    <a:latin typeface="Comic Sans MS" panose="030F0702030302020204" pitchFamily="66" charset="0"/>
                    <a:sym typeface="Calibri" panose="020F0502020204030204"/>
                  </a:rPr>
                  <a:t>(F) </a:t>
                </a:r>
                <a14:m>
                  <m:oMath xmlns:m="http://schemas.openxmlformats.org/officeDocument/2006/math">
                    <m:r>
                      <m:rPr>
                        <m:nor/>
                      </m:rPr>
                      <a:rPr lang="en-US" altLang="zh-CN" sz="1200">
                        <a:solidFill>
                          <a:srgbClr val="000000"/>
                        </a:solidFill>
                        <a:latin typeface="Cambria" panose="02040503050406030204" pitchFamily="18" charset="0"/>
                        <a:ea typeface="Cambria" panose="02040503050406030204" pitchFamily="18" charset="0"/>
                        <a:sym typeface="Calibri" panose="020F0502020204030204"/>
                      </a:rPr>
                      <m:t>∝</m:t>
                    </m:r>
                  </m:oMath>
                </a14:m>
                <a:r>
                  <a:rPr lang="en-US" altLang="zh-CN" sz="1200" dirty="0">
                    <a:solidFill>
                      <a:srgbClr val="000000"/>
                    </a:solidFill>
                    <a:latin typeface="Comic Sans MS" panose="030F0702030302020204" pitchFamily="66" charset="0"/>
                    <a:sym typeface="Calibri" panose="020F0502020204030204"/>
                  </a:rPr>
                  <a:t> (</a:t>
                </a:r>
                <a14:m>
                  <m:oMath xmlns:m="http://schemas.openxmlformats.org/officeDocument/2006/math">
                    <m:r>
                      <m:rPr>
                        <m:nor/>
                      </m:rPr>
                      <a:rPr lang="zh-CN" altLang="en-US" sz="1200" dirty="0">
                        <a:latin typeface="Comic Sans MS" panose="030F0702030302020204" pitchFamily="66" charset="0"/>
                      </a:rPr>
                      <m:t>α</m:t>
                    </m:r>
                    <m:r>
                      <a:rPr lang="zh-CN" altLang="en-US" sz="1200" i="1" dirty="0">
                        <a:latin typeface="Cambria Math" panose="02040503050406030204" pitchFamily="18" charset="0"/>
                      </a:rPr>
                      <m:t> </m:t>
                    </m:r>
                  </m:oMath>
                </a14:m>
                <a:r>
                  <a:rPr lang="en-US" altLang="zh-CN" sz="1200" dirty="0">
                    <a:solidFill>
                      <a:srgbClr val="000000"/>
                    </a:solidFill>
                    <a:latin typeface="Comic Sans MS" panose="030F0702030302020204" pitchFamily="66" charset="0"/>
                    <a:sym typeface="Calibri" panose="020F0502020204030204"/>
                  </a:rPr>
                  <a:t>/1-</a:t>
                </a:r>
                <a:r>
                  <a:rPr lang="zh-CN" altLang="en-US" sz="1200" dirty="0"/>
                  <a:t> </a:t>
                </a:r>
                <a14:m>
                  <m:oMath xmlns:m="http://schemas.openxmlformats.org/officeDocument/2006/math">
                    <m:r>
                      <m:rPr>
                        <m:nor/>
                      </m:rPr>
                      <a:rPr lang="zh-CN" altLang="en-US" sz="1200" dirty="0">
                        <a:latin typeface="Comic Sans MS" panose="030F0702030302020204" pitchFamily="66" charset="0"/>
                      </a:rPr>
                      <m:t>α</m:t>
                    </m:r>
                  </m:oMath>
                </a14:m>
                <a:r>
                  <a:rPr lang="en-US" altLang="zh-CN" sz="1200" dirty="0">
                    <a:solidFill>
                      <a:srgbClr val="000000"/>
                    </a:solidFill>
                    <a:latin typeface="Comic Sans MS" panose="030F0702030302020204" pitchFamily="66" charset="0"/>
                    <a:sym typeface="Calibri" panose="020F0502020204030204"/>
                  </a:rPr>
                  <a:t>)^(# roots of F) </a:t>
                </a:r>
                <a:endParaRPr lang="zh-CN" altLang="en-US" sz="1200" dirty="0">
                  <a:solidFill>
                    <a:srgbClr val="000000"/>
                  </a:solidFill>
                  <a:latin typeface="Comic Sans MS" panose="030F0702030302020204" pitchFamily="66" charset="0"/>
                  <a:sym typeface="Calibri" panose="020F0502020204030204"/>
                </a:endParaRPr>
              </a:p>
            </p:txBody>
          </p:sp>
        </mc:Choice>
        <mc:Fallback xmlns="">
          <p:sp>
            <p:nvSpPr>
              <p:cNvPr id="426" name="文本框 425">
                <a:extLst>
                  <a:ext uri="{FF2B5EF4-FFF2-40B4-BE49-F238E27FC236}">
                    <a16:creationId xmlns:a16="http://schemas.microsoft.com/office/drawing/2014/main" id="{09546501-D009-48F1-85B7-A661374E4F22}"/>
                  </a:ext>
                </a:extLst>
              </p:cNvPr>
              <p:cNvSpPr txBox="1">
                <a:spLocks noRot="1" noChangeAspect="1" noMove="1" noResize="1" noEditPoints="1" noAdjustHandles="1" noChangeArrowheads="1" noChangeShapeType="1" noTextEdit="1"/>
              </p:cNvSpPr>
              <p:nvPr/>
            </p:nvSpPr>
            <p:spPr>
              <a:xfrm>
                <a:off x="7980247" y="3137781"/>
                <a:ext cx="2712663" cy="276997"/>
              </a:xfrm>
              <a:prstGeom prst="rect">
                <a:avLst/>
              </a:prstGeom>
              <a:blipFill>
                <a:blip r:embed="rId17"/>
                <a:stretch>
                  <a:fillRect l="-1798" t="-4444" b="-15556"/>
                </a:stretch>
              </a:blipFill>
              <a:ln w="12700" cap="flat">
                <a:noFill/>
                <a:miter lim="400000"/>
              </a:ln>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5D28FF1E-EEAB-4197-964A-CB19BAE8467C}"/>
              </a:ext>
            </a:extLst>
          </p:cNvPr>
          <p:cNvGrpSpPr/>
          <p:nvPr/>
        </p:nvGrpSpPr>
        <p:grpSpPr>
          <a:xfrm>
            <a:off x="8189945" y="3339908"/>
            <a:ext cx="2293267" cy="623323"/>
            <a:chOff x="6696531" y="3426991"/>
            <a:chExt cx="2293267" cy="623323"/>
          </a:xfrm>
        </p:grpSpPr>
        <p:grpSp>
          <p:nvGrpSpPr>
            <p:cNvPr id="427" name="RSF6">
              <a:extLst>
                <a:ext uri="{FF2B5EF4-FFF2-40B4-BE49-F238E27FC236}">
                  <a16:creationId xmlns:a16="http://schemas.microsoft.com/office/drawing/2014/main" id="{847F63D8-7BE8-4BA2-ACF4-67200DCA2975}"/>
                </a:ext>
              </a:extLst>
            </p:cNvPr>
            <p:cNvGrpSpPr/>
            <p:nvPr/>
          </p:nvGrpSpPr>
          <p:grpSpPr>
            <a:xfrm>
              <a:off x="6696531" y="3426991"/>
              <a:ext cx="765430" cy="623323"/>
              <a:chOff x="1052910" y="1184838"/>
              <a:chExt cx="2840280" cy="2535922"/>
            </a:xfrm>
          </p:grpSpPr>
          <p:cxnSp>
            <p:nvCxnSpPr>
              <p:cNvPr id="428" name="1-4">
                <a:extLst>
                  <a:ext uri="{FF2B5EF4-FFF2-40B4-BE49-F238E27FC236}">
                    <a16:creationId xmlns:a16="http://schemas.microsoft.com/office/drawing/2014/main" id="{158D9D53-A19F-410E-8E9F-7F6B6F366D60}"/>
                  </a:ext>
                </a:extLst>
              </p:cNvPr>
              <p:cNvCxnSpPr>
                <a:stCxn id="434" idx="5"/>
                <a:endCxn id="435" idx="1"/>
              </p:cNvCxnSpPr>
              <p:nvPr/>
            </p:nvCxnSpPr>
            <p:spPr>
              <a:xfrm flipV="1">
                <a:off x="1298733" y="2368150"/>
                <a:ext cx="364083" cy="688543"/>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29" name="2-3">
                <a:extLst>
                  <a:ext uri="{FF2B5EF4-FFF2-40B4-BE49-F238E27FC236}">
                    <a16:creationId xmlns:a16="http://schemas.microsoft.com/office/drawing/2014/main" id="{E63E1DE2-7D5C-4D73-AD7C-C5F0D29DEBC3}"/>
                  </a:ext>
                </a:extLst>
              </p:cNvPr>
              <p:cNvCxnSpPr>
                <a:stCxn id="433" idx="5"/>
                <a:endCxn id="436" idx="1"/>
              </p:cNvCxnSpPr>
              <p:nvPr/>
            </p:nvCxnSpPr>
            <p:spPr>
              <a:xfrm flipV="1">
                <a:off x="1789428" y="1820516"/>
                <a:ext cx="400926" cy="716932"/>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30" name="3-5">
                <a:extLst>
                  <a:ext uri="{FF2B5EF4-FFF2-40B4-BE49-F238E27FC236}">
                    <a16:creationId xmlns:a16="http://schemas.microsoft.com/office/drawing/2014/main" id="{4DE75877-A787-4573-900C-C07123FDAA61}"/>
                  </a:ext>
                </a:extLst>
              </p:cNvPr>
              <p:cNvCxnSpPr>
                <a:stCxn id="436" idx="7"/>
                <a:endCxn id="438" idx="2"/>
              </p:cNvCxnSpPr>
              <p:nvPr/>
            </p:nvCxnSpPr>
            <p:spPr>
              <a:xfrm>
                <a:off x="2394005" y="1820516"/>
                <a:ext cx="613308" cy="343637"/>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31" name="5-7">
                <a:extLst>
                  <a:ext uri="{FF2B5EF4-FFF2-40B4-BE49-F238E27FC236}">
                    <a16:creationId xmlns:a16="http://schemas.microsoft.com/office/drawing/2014/main" id="{FBEADD6B-7993-4639-BABB-1C7B1FB48178}"/>
                  </a:ext>
                </a:extLst>
              </p:cNvPr>
              <p:cNvCxnSpPr>
                <a:stCxn id="438" idx="5"/>
                <a:endCxn id="439" idx="1"/>
              </p:cNvCxnSpPr>
              <p:nvPr/>
            </p:nvCxnSpPr>
            <p:spPr>
              <a:xfrm flipV="1">
                <a:off x="3253135" y="2080153"/>
                <a:ext cx="394232" cy="644270"/>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cxnSp>
            <p:nvCxnSpPr>
              <p:cNvPr id="432" name="4-6">
                <a:extLst>
                  <a:ext uri="{FF2B5EF4-FFF2-40B4-BE49-F238E27FC236}">
                    <a16:creationId xmlns:a16="http://schemas.microsoft.com/office/drawing/2014/main" id="{75E1779E-31DB-42B3-8D96-C9E4E9149328}"/>
                  </a:ext>
                </a:extLst>
              </p:cNvPr>
              <p:cNvCxnSpPr>
                <a:stCxn id="435" idx="6"/>
                <a:endCxn id="437" idx="2"/>
              </p:cNvCxnSpPr>
              <p:nvPr/>
            </p:nvCxnSpPr>
            <p:spPr>
              <a:xfrm flipV="1">
                <a:off x="1908642" y="2899307"/>
                <a:ext cx="867558" cy="29113"/>
              </a:xfrm>
              <a:prstGeom prst="line">
                <a:avLst/>
              </a:prstGeom>
              <a:noFill/>
              <a:ln w="12700" cap="flat">
                <a:solidFill>
                  <a:schemeClr val="tx1"/>
                </a:solidFill>
                <a:prstDash val="solid"/>
                <a:round/>
              </a:ln>
              <a:effectLst>
                <a:outerShdw blurRad="38100" dist="20000" dir="5400000" rotWithShape="0">
                  <a:srgbClr val="000000">
                    <a:alpha val="38000"/>
                  </a:srgbClr>
                </a:outerShdw>
              </a:effectLst>
            </p:spPr>
            <p:style>
              <a:lnRef idx="0">
                <a:srgbClr val="FFFFFF"/>
              </a:lnRef>
              <a:fillRef idx="0">
                <a:srgbClr val="FFFFFF"/>
              </a:fillRef>
              <a:effectRef idx="0">
                <a:srgbClr val="FFFFFF"/>
              </a:effectRef>
              <a:fontRef idx="none"/>
            </p:style>
          </p:cxnSp>
          <p:sp>
            <p:nvSpPr>
              <p:cNvPr id="433" name="node2">
                <a:extLst>
                  <a:ext uri="{FF2B5EF4-FFF2-40B4-BE49-F238E27FC236}">
                    <a16:creationId xmlns:a16="http://schemas.microsoft.com/office/drawing/2014/main" id="{3802D4F1-F5C3-4CF1-99F6-6805565B0862}"/>
                  </a:ext>
                </a:extLst>
              </p:cNvPr>
              <p:cNvSpPr/>
              <p:nvPr/>
            </p:nvSpPr>
            <p:spPr>
              <a:xfrm>
                <a:off x="1543602" y="1184838"/>
                <a:ext cx="288002" cy="1584679"/>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34" name="node1">
                <a:extLst>
                  <a:ext uri="{FF2B5EF4-FFF2-40B4-BE49-F238E27FC236}">
                    <a16:creationId xmlns:a16="http://schemas.microsoft.com/office/drawing/2014/main" id="{D978BDE9-E911-43B5-8BB4-935FA31A33CA}"/>
                  </a:ext>
                </a:extLst>
              </p:cNvPr>
              <p:cNvSpPr/>
              <p:nvPr/>
            </p:nvSpPr>
            <p:spPr>
              <a:xfrm>
                <a:off x="1052910" y="1704083"/>
                <a:ext cx="287998" cy="158467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35" name="node4">
                <a:extLst>
                  <a:ext uri="{FF2B5EF4-FFF2-40B4-BE49-F238E27FC236}">
                    <a16:creationId xmlns:a16="http://schemas.microsoft.com/office/drawing/2014/main" id="{7BB14325-DB07-4FC1-923B-CFC5488822BE}"/>
                  </a:ext>
                </a:extLst>
              </p:cNvPr>
              <p:cNvSpPr/>
              <p:nvPr/>
            </p:nvSpPr>
            <p:spPr>
              <a:xfrm>
                <a:off x="1620639" y="2136081"/>
                <a:ext cx="288002" cy="158467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36" name="node3">
                <a:extLst>
                  <a:ext uri="{FF2B5EF4-FFF2-40B4-BE49-F238E27FC236}">
                    <a16:creationId xmlns:a16="http://schemas.microsoft.com/office/drawing/2014/main" id="{332E0FC2-AFFA-4841-99D5-10A3E2DC7EBA}"/>
                  </a:ext>
                </a:extLst>
              </p:cNvPr>
              <p:cNvSpPr/>
              <p:nvPr/>
            </p:nvSpPr>
            <p:spPr>
              <a:xfrm>
                <a:off x="2148178" y="1588447"/>
                <a:ext cx="288002" cy="158467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37" name="node6">
                <a:extLst>
                  <a:ext uri="{FF2B5EF4-FFF2-40B4-BE49-F238E27FC236}">
                    <a16:creationId xmlns:a16="http://schemas.microsoft.com/office/drawing/2014/main" id="{B1D9114A-2031-4B4F-A0B2-B8512D8F4395}"/>
                  </a:ext>
                </a:extLst>
              </p:cNvPr>
              <p:cNvSpPr/>
              <p:nvPr/>
            </p:nvSpPr>
            <p:spPr>
              <a:xfrm>
                <a:off x="2776199" y="2106967"/>
                <a:ext cx="288002" cy="1584679"/>
              </a:xfrm>
              <a:prstGeom prst="ellipse">
                <a:avLst/>
              </a:prstGeom>
              <a:solidFill>
                <a:srgbClr val="92D050"/>
              </a:solidFill>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38" name="node5">
                <a:extLst>
                  <a:ext uri="{FF2B5EF4-FFF2-40B4-BE49-F238E27FC236}">
                    <a16:creationId xmlns:a16="http://schemas.microsoft.com/office/drawing/2014/main" id="{B2514664-C087-485A-85DD-9D3DFFA90609}"/>
                  </a:ext>
                </a:extLst>
              </p:cNvPr>
              <p:cNvSpPr/>
              <p:nvPr/>
            </p:nvSpPr>
            <p:spPr>
              <a:xfrm>
                <a:off x="3007313" y="1371813"/>
                <a:ext cx="287998" cy="158467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sp>
            <p:nvSpPr>
              <p:cNvPr id="439" name="node7">
                <a:extLst>
                  <a:ext uri="{FF2B5EF4-FFF2-40B4-BE49-F238E27FC236}">
                    <a16:creationId xmlns:a16="http://schemas.microsoft.com/office/drawing/2014/main" id="{2124A348-7141-492B-A316-44EB511F8397}"/>
                  </a:ext>
                </a:extLst>
              </p:cNvPr>
              <p:cNvSpPr/>
              <p:nvPr/>
            </p:nvSpPr>
            <p:spPr>
              <a:xfrm>
                <a:off x="3605192" y="1848083"/>
                <a:ext cx="287998" cy="1584679"/>
              </a:xfrm>
              <a:prstGeom prst="ellipse">
                <a:avLst/>
              </a:prstGeom>
              <a:ln w="127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hangingPunct="0"/>
                <a:endParaRPr lang="zh-CN" altLang="en-US" sz="1200" dirty="0">
                  <a:solidFill>
                    <a:srgbClr val="000000"/>
                  </a:solidFill>
                  <a:sym typeface="Calibri" panose="020F0502020204030204"/>
                </a:endParaRPr>
              </a:p>
            </p:txBody>
          </p:sp>
        </p:grpSp>
        <mc:AlternateContent xmlns:mc="http://schemas.openxmlformats.org/markup-compatibility/2006" xmlns:a14="http://schemas.microsoft.com/office/drawing/2010/main">
          <mc:Choice Requires="a14">
            <p:sp>
              <p:nvSpPr>
                <p:cNvPr id="451" name="文本框 450">
                  <a:extLst>
                    <a:ext uri="{FF2B5EF4-FFF2-40B4-BE49-F238E27FC236}">
                      <a16:creationId xmlns:a16="http://schemas.microsoft.com/office/drawing/2014/main" id="{2F20E617-037F-4F53-9B82-3FBF33C6A724}"/>
                    </a:ext>
                  </a:extLst>
                </p:cNvPr>
                <p:cNvSpPr txBox="1"/>
                <p:nvPr/>
              </p:nvSpPr>
              <p:spPr>
                <a:xfrm>
                  <a:off x="7620565" y="3551563"/>
                  <a:ext cx="1369233" cy="380102"/>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t">
                  <a:spAutoFit/>
                </a:bodyPr>
                <a:lstStyle/>
                <a:p>
                  <a:r>
                    <a:rPr lang="en-US" altLang="zh-CN" sz="1200" dirty="0">
                      <a:solidFill>
                        <a:srgbClr val="000000"/>
                      </a:solidFill>
                      <a:latin typeface="Comic Sans MS" panose="030F0702030302020204" pitchFamily="66" charset="0"/>
                      <a:sym typeface="Calibri" panose="020F0502020204030204"/>
                    </a:rPr>
                    <a:t>Pr(F</a:t>
                  </a:r>
                  <a:r>
                    <a:rPr lang="en-US" altLang="zh-CN" sz="1200" baseline="-25000" dirty="0">
                      <a:solidFill>
                        <a:srgbClr val="000000"/>
                      </a:solidFill>
                      <a:latin typeface="Comic Sans MS" panose="030F0702030302020204" pitchFamily="66" charset="0"/>
                      <a:sym typeface="Calibri" panose="020F0502020204030204"/>
                    </a:rPr>
                    <a:t>1</a:t>
                  </a:r>
                  <a:r>
                    <a:rPr lang="en-US" altLang="zh-CN" sz="1200" dirty="0">
                      <a:solidFill>
                        <a:srgbClr val="000000"/>
                      </a:solidFill>
                      <a:latin typeface="Comic Sans MS" panose="030F0702030302020204" pitchFamily="66" charset="0"/>
                      <a:sym typeface="Calibri" panose="020F0502020204030204"/>
                    </a:rPr>
                    <a:t>) </a:t>
                  </a:r>
                  <a14:m>
                    <m:oMath xmlns:m="http://schemas.openxmlformats.org/officeDocument/2006/math">
                      <m:r>
                        <m:rPr>
                          <m:nor/>
                        </m:rPr>
                        <a:rPr lang="en-US" altLang="zh-CN" sz="1200">
                          <a:solidFill>
                            <a:srgbClr val="000000"/>
                          </a:solidFill>
                          <a:latin typeface="Cambria" panose="02040503050406030204" pitchFamily="18" charset="0"/>
                          <a:ea typeface="Cambria" panose="02040503050406030204" pitchFamily="18" charset="0"/>
                          <a:sym typeface="Calibri" panose="020F0502020204030204"/>
                        </a:rPr>
                        <m:t>∝</m:t>
                      </m:r>
                    </m:oMath>
                  </a14:m>
                  <a:r>
                    <a:rPr lang="en-US" altLang="zh-CN" sz="1200" dirty="0">
                      <a:solidFill>
                        <a:srgbClr val="000000"/>
                      </a:solidFill>
                      <a:latin typeface="Comic Sans MS" panose="030F0702030302020204" pitchFamily="66" charset="0"/>
                      <a:sym typeface="Calibri" panose="020F0502020204030204"/>
                    </a:rPr>
                    <a:t> </a:t>
                  </a:r>
                  <a14:m>
                    <m:oMath xmlns:m="http://schemas.openxmlformats.org/officeDocument/2006/math">
                      <m:sSup>
                        <m:sSupPr>
                          <m:ctrlPr>
                            <a:rPr lang="en-US" altLang="zh-CN" sz="1200" i="1" dirty="0">
                              <a:solidFill>
                                <a:srgbClr val="000000"/>
                              </a:solidFill>
                              <a:latin typeface="Cambria Math" panose="02040503050406030204" pitchFamily="18" charset="0"/>
                              <a:sym typeface="Calibri" panose="020F0502020204030204"/>
                            </a:rPr>
                          </m:ctrlPr>
                        </m:sSupPr>
                        <m:e>
                          <m:r>
                            <m:rPr>
                              <m:nor/>
                            </m:rPr>
                            <a:rPr lang="en-US" altLang="zh-CN" sz="1200" dirty="0">
                              <a:latin typeface="Comic Sans MS" panose="030F0702030302020204" pitchFamily="66" charset="0"/>
                            </a:rPr>
                            <m:t>(</m:t>
                          </m:r>
                          <m:f>
                            <m:fPr>
                              <m:ctrlPr>
                                <a:rPr lang="en-US" altLang="zh-CN" sz="1200" i="1" dirty="0">
                                  <a:latin typeface="Cambria Math" panose="02040503050406030204" pitchFamily="18" charset="0"/>
                                </a:rPr>
                              </m:ctrlPr>
                            </m:fPr>
                            <m:num>
                              <m:r>
                                <m:rPr>
                                  <m:nor/>
                                </m:rPr>
                                <a:rPr lang="zh-CN" altLang="en-US" sz="1200" dirty="0">
                                  <a:latin typeface="Comic Sans MS" panose="030F0702030302020204" pitchFamily="66" charset="0"/>
                                </a:rPr>
                                <m:t>α</m:t>
                              </m:r>
                            </m:num>
                            <m:den>
                              <m:r>
                                <m:rPr>
                                  <m:nor/>
                                </m:rPr>
                                <a:rPr lang="en-US" altLang="zh-CN" sz="1200" dirty="0">
                                  <a:latin typeface="Comic Sans MS" panose="030F0702030302020204" pitchFamily="66" charset="0"/>
                                </a:rPr>
                                <m:t>1−</m:t>
                              </m:r>
                              <m:r>
                                <m:rPr>
                                  <m:nor/>
                                </m:rPr>
                                <a:rPr lang="zh-CN" altLang="en-US" sz="1200" dirty="0">
                                  <a:latin typeface="Comic Sans MS" panose="030F0702030302020204" pitchFamily="66" charset="0"/>
                                </a:rPr>
                                <m:t>α</m:t>
                              </m:r>
                            </m:den>
                          </m:f>
                          <m:r>
                            <m:rPr>
                              <m:nor/>
                            </m:rPr>
                            <a:rPr lang="en-US" altLang="zh-CN" sz="1200" dirty="0">
                              <a:latin typeface="Comic Sans MS" panose="030F0702030302020204" pitchFamily="66" charset="0"/>
                            </a:rPr>
                            <m:t>)</m:t>
                          </m:r>
                        </m:e>
                        <m:sup>
                          <m:r>
                            <m:rPr>
                              <m:nor/>
                            </m:rPr>
                            <a:rPr lang="en-US" altLang="zh-CN" sz="1200" dirty="0">
                              <a:solidFill>
                                <a:srgbClr val="000000"/>
                              </a:solidFill>
                              <a:latin typeface="Comic Sans MS" panose="030F0702030302020204" pitchFamily="66" charset="0"/>
                              <a:sym typeface="Calibri" panose="020F0502020204030204"/>
                            </a:rPr>
                            <m:t>2</m:t>
                          </m:r>
                        </m:sup>
                      </m:sSup>
                    </m:oMath>
                  </a14:m>
                  <a:endParaRPr lang="zh-CN" altLang="en-US" sz="1200" dirty="0">
                    <a:solidFill>
                      <a:srgbClr val="000000"/>
                    </a:solidFill>
                    <a:latin typeface="Comic Sans MS" panose="030F0702030302020204" pitchFamily="66" charset="0"/>
                    <a:sym typeface="Calibri" panose="020F0502020204030204"/>
                  </a:endParaRPr>
                </a:p>
              </p:txBody>
            </p:sp>
          </mc:Choice>
          <mc:Fallback xmlns="">
            <p:sp>
              <p:nvSpPr>
                <p:cNvPr id="451" name="文本框 450">
                  <a:extLst>
                    <a:ext uri="{FF2B5EF4-FFF2-40B4-BE49-F238E27FC236}">
                      <a16:creationId xmlns:a16="http://schemas.microsoft.com/office/drawing/2014/main" id="{2F20E617-037F-4F53-9B82-3FBF33C6A724}"/>
                    </a:ext>
                  </a:extLst>
                </p:cNvPr>
                <p:cNvSpPr txBox="1">
                  <a:spLocks noRot="1" noChangeAspect="1" noMove="1" noResize="1" noEditPoints="1" noAdjustHandles="1" noChangeArrowheads="1" noChangeShapeType="1" noTextEdit="1"/>
                </p:cNvSpPr>
                <p:nvPr/>
              </p:nvSpPr>
              <p:spPr>
                <a:xfrm>
                  <a:off x="7620565" y="3551563"/>
                  <a:ext cx="1369233" cy="380102"/>
                </a:xfrm>
                <a:prstGeom prst="rect">
                  <a:avLst/>
                </a:prstGeom>
                <a:blipFill>
                  <a:blip r:embed="rId18"/>
                  <a:stretch>
                    <a:fillRect l="-3556" b="-3226"/>
                  </a:stretch>
                </a:blipFill>
                <a:ln w="12700" cap="flat">
                  <a:noFill/>
                  <a:miter lim="400000"/>
                </a:ln>
              </p:spPr>
              <p:txBody>
                <a:bodyPr/>
                <a:lstStyle/>
                <a:p>
                  <a:r>
                    <a:rPr lang="zh-CN" altLang="en-US">
                      <a:noFill/>
                    </a:rPr>
                    <a:t> </a:t>
                  </a:r>
                </a:p>
              </p:txBody>
            </p:sp>
          </mc:Fallback>
        </mc:AlternateContent>
      </p:grpSp>
      <p:sp>
        <p:nvSpPr>
          <p:cNvPr id="453" name="文本框 452">
            <a:extLst>
              <a:ext uri="{FF2B5EF4-FFF2-40B4-BE49-F238E27FC236}">
                <a16:creationId xmlns:a16="http://schemas.microsoft.com/office/drawing/2014/main" id="{99B626AE-E3A0-459B-8E71-755ED9DF70D3}"/>
              </a:ext>
            </a:extLst>
          </p:cNvPr>
          <p:cNvSpPr txBox="1"/>
          <p:nvPr/>
        </p:nvSpPr>
        <p:spPr>
          <a:xfrm>
            <a:off x="8423694" y="2895283"/>
            <a:ext cx="1825769" cy="276999"/>
          </a:xfrm>
          <a:prstGeom prst="rect">
            <a:avLst/>
          </a:prstGeom>
          <a:noFill/>
        </p:spPr>
        <p:txBody>
          <a:bodyPr wrap="square" rtlCol="0">
            <a:spAutoFit/>
          </a:bodyPr>
          <a:lstStyle/>
          <a:p>
            <a:r>
              <a:rPr lang="en-US" altLang="zh-CN" sz="1200" b="1" dirty="0">
                <a:solidFill>
                  <a:srgbClr val="C00000"/>
                </a:solidFill>
                <a:latin typeface="微软雅黑" panose="020B0503020204020204" pitchFamily="34" charset="-122"/>
                <a:ea typeface="微软雅黑" panose="020B0503020204020204" pitchFamily="34" charset="-122"/>
              </a:rPr>
              <a:t>PageRank</a:t>
            </a:r>
            <a:r>
              <a:rPr lang="zh-CN" altLang="en-US" sz="1200" b="1" dirty="0">
                <a:solidFill>
                  <a:srgbClr val="C00000"/>
                </a:solidFill>
                <a:latin typeface="微软雅黑" panose="020B0503020204020204" pitchFamily="34" charset="-122"/>
                <a:ea typeface="微软雅黑" panose="020B0503020204020204" pitchFamily="34" charset="-122"/>
              </a:rPr>
              <a:t>矩阵树定理</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454" name="文本框 453">
            <a:extLst>
              <a:ext uri="{FF2B5EF4-FFF2-40B4-BE49-F238E27FC236}">
                <a16:creationId xmlns:a16="http://schemas.microsoft.com/office/drawing/2014/main" id="{1A238ABC-6B8A-4768-83AA-3C3B73C927C1}"/>
              </a:ext>
            </a:extLst>
          </p:cNvPr>
          <p:cNvSpPr txBox="1"/>
          <p:nvPr/>
        </p:nvSpPr>
        <p:spPr>
          <a:xfrm>
            <a:off x="7790508" y="3858615"/>
            <a:ext cx="2670983" cy="415498"/>
          </a:xfrm>
          <a:prstGeom prst="rect">
            <a:avLst/>
          </a:prstGeom>
          <a:noFill/>
        </p:spPr>
        <p:txBody>
          <a:bodyPr wrap="square">
            <a:spAutoFit/>
          </a:bodyPr>
          <a:lstStyle/>
          <a:p>
            <a:r>
              <a:rPr lang="zh-CN" altLang="en-US" sz="1050" b="1" dirty="0">
                <a:solidFill>
                  <a:srgbClr val="000000"/>
                </a:solidFill>
                <a:latin typeface="微软雅黑" panose="020B0503020204020204" pitchFamily="34" charset="-122"/>
                <a:ea typeface="微软雅黑" panose="020B0503020204020204" pitchFamily="34" charset="-122"/>
              </a:rPr>
              <a:t>推广了著名物理学家基尔霍夫</a:t>
            </a:r>
            <a:r>
              <a:rPr lang="en-US" altLang="zh-CN" sz="1050" b="1" dirty="0">
                <a:solidFill>
                  <a:srgbClr val="000000"/>
                </a:solidFill>
                <a:latin typeface="微软雅黑" panose="020B0503020204020204" pitchFamily="34" charset="-122"/>
                <a:ea typeface="微软雅黑" panose="020B0503020204020204" pitchFamily="34" charset="-122"/>
              </a:rPr>
              <a:t>(Kirchhoff)</a:t>
            </a:r>
            <a:r>
              <a:rPr lang="zh-CN" altLang="en-US" sz="1050" b="1" dirty="0">
                <a:solidFill>
                  <a:srgbClr val="000000"/>
                </a:solidFill>
                <a:latin typeface="微软雅黑" panose="020B0503020204020204" pitchFamily="34" charset="-122"/>
                <a:ea typeface="微软雅黑" panose="020B0503020204020204" pitchFamily="34" charset="-122"/>
              </a:rPr>
              <a:t>在</a:t>
            </a:r>
            <a:r>
              <a:rPr lang="en-US" altLang="zh-CN" sz="1050" b="1" dirty="0">
                <a:solidFill>
                  <a:srgbClr val="000000"/>
                </a:solidFill>
                <a:latin typeface="微软雅黑" panose="020B0503020204020204" pitchFamily="34" charset="-122"/>
                <a:ea typeface="微软雅黑" panose="020B0503020204020204" pitchFamily="34" charset="-122"/>
              </a:rPr>
              <a:t>1847</a:t>
            </a:r>
            <a:r>
              <a:rPr lang="zh-CN" altLang="en-US" sz="1050" b="1" dirty="0">
                <a:solidFill>
                  <a:srgbClr val="000000"/>
                </a:solidFill>
                <a:latin typeface="微软雅黑" panose="020B0503020204020204" pitchFamily="34" charset="-122"/>
                <a:ea typeface="微软雅黑" panose="020B0503020204020204" pitchFamily="34" charset="-122"/>
              </a:rPr>
              <a:t>年建立的经典矩阵树定理</a:t>
            </a:r>
            <a:endParaRPr lang="zh-CN" altLang="en-US" sz="105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56" name="文本框 455">
                <a:extLst>
                  <a:ext uri="{FF2B5EF4-FFF2-40B4-BE49-F238E27FC236}">
                    <a16:creationId xmlns:a16="http://schemas.microsoft.com/office/drawing/2014/main" id="{703B8D22-EB70-4D83-890C-EA3D7B3DCD47}"/>
                  </a:ext>
                </a:extLst>
              </p:cNvPr>
              <p:cNvSpPr txBox="1"/>
              <p:nvPr/>
            </p:nvSpPr>
            <p:spPr>
              <a:xfrm>
                <a:off x="9912200" y="4588222"/>
                <a:ext cx="788638" cy="200053"/>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45719" tIns="45719" rIns="45719" bIns="45719" numCol="1" spcCol="38100" rtlCol="0" anchor="t">
                <a:spAutoFit/>
              </a:bodyPr>
              <a:lstStyle/>
              <a:p>
                <a:pPr hangingPunct="0"/>
                <a14:m>
                  <m:oMath xmlns:m="http://schemas.openxmlformats.org/officeDocument/2006/math">
                    <m:r>
                      <m:rPr>
                        <m:nor/>
                      </m:rPr>
                      <a:rPr lang="en-US" altLang="zh-CN" sz="7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a:rPr>
                      <m:t>×</m:t>
                    </m:r>
                    <m:r>
                      <m:rPr>
                        <m:nor/>
                      </m:rPr>
                      <a:rPr lang="en-US" altLang="zh-CN" sz="700" b="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a:rPr>
                      <m:t>200</m:t>
                    </m:r>
                  </m:oMath>
                </a14:m>
                <a:r>
                  <a:rPr lang="zh-CN" altLang="en-US" sz="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a:rPr>
                  <a:t> </a:t>
                </a:r>
                <a:r>
                  <a:rPr lang="en-US" altLang="zh-CN" sz="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a:rPr>
                  <a:t>times</a:t>
                </a:r>
                <a:endParaRPr lang="zh-CN" altLang="en-US" sz="7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Calibri" panose="020F0502020204030204"/>
                </a:endParaRPr>
              </a:p>
            </p:txBody>
          </p:sp>
        </mc:Choice>
        <mc:Fallback xmlns="">
          <p:sp>
            <p:nvSpPr>
              <p:cNvPr id="456" name="文本框 455">
                <a:extLst>
                  <a:ext uri="{FF2B5EF4-FFF2-40B4-BE49-F238E27FC236}">
                    <a16:creationId xmlns:a16="http://schemas.microsoft.com/office/drawing/2014/main" id="{703B8D22-EB70-4D83-890C-EA3D7B3DCD47}"/>
                  </a:ext>
                </a:extLst>
              </p:cNvPr>
              <p:cNvSpPr txBox="1">
                <a:spLocks noRot="1" noChangeAspect="1" noMove="1" noResize="1" noEditPoints="1" noAdjustHandles="1" noChangeArrowheads="1" noChangeShapeType="1" noTextEdit="1"/>
              </p:cNvSpPr>
              <p:nvPr/>
            </p:nvSpPr>
            <p:spPr>
              <a:xfrm>
                <a:off x="9912200" y="4588222"/>
                <a:ext cx="788638" cy="200053"/>
              </a:xfrm>
              <a:prstGeom prst="rect">
                <a:avLst/>
              </a:prstGeom>
              <a:blipFill>
                <a:blip r:embed="rId19"/>
                <a:stretch>
                  <a:fillRect b="-6250"/>
                </a:stretch>
              </a:blipFill>
              <a:ln w="12700" cap="flat">
                <a:noFill/>
                <a:miter lim="400000"/>
              </a:ln>
            </p:spPr>
            <p:txBody>
              <a:bodyPr/>
              <a:lstStyle/>
              <a:p>
                <a:r>
                  <a:rPr lang="zh-CN" altLang="en-US">
                    <a:noFill/>
                  </a:rPr>
                  <a:t> </a:t>
                </a:r>
              </a:p>
            </p:txBody>
          </p:sp>
        </mc:Fallback>
      </mc:AlternateContent>
      <p:cxnSp>
        <p:nvCxnSpPr>
          <p:cNvPr id="457" name="直接箭头连接符 456">
            <a:extLst>
              <a:ext uri="{FF2B5EF4-FFF2-40B4-BE49-F238E27FC236}">
                <a16:creationId xmlns:a16="http://schemas.microsoft.com/office/drawing/2014/main" id="{8F7ADF8F-E117-4B35-97F9-19B891EB3455}"/>
              </a:ext>
            </a:extLst>
          </p:cNvPr>
          <p:cNvCxnSpPr>
            <a:cxnSpLocks/>
          </p:cNvCxnSpPr>
          <p:nvPr/>
        </p:nvCxnSpPr>
        <p:spPr>
          <a:xfrm>
            <a:off x="9960094" y="4454691"/>
            <a:ext cx="0" cy="583453"/>
          </a:xfrm>
          <a:prstGeom prst="straightConnector1">
            <a:avLst/>
          </a:prstGeom>
          <a:ln w="9525" cap="flat" cmpd="sng" algn="ctr">
            <a:solidFill>
              <a:srgbClr val="C00000"/>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2" name="文本框 1">
            <a:extLst>
              <a:ext uri="{FF2B5EF4-FFF2-40B4-BE49-F238E27FC236}">
                <a16:creationId xmlns:a16="http://schemas.microsoft.com/office/drawing/2014/main" id="{A1DA00A3-BC9D-E437-BB8A-E72A54F0C40A}"/>
              </a:ext>
            </a:extLst>
          </p:cNvPr>
          <p:cNvSpPr txBox="1"/>
          <p:nvPr/>
        </p:nvSpPr>
        <p:spPr>
          <a:xfrm>
            <a:off x="8072865" y="5535545"/>
            <a:ext cx="2282807" cy="446276"/>
          </a:xfrm>
          <a:prstGeom prst="rect">
            <a:avLst/>
          </a:prstGeom>
          <a:noFill/>
          <a:ln w="12700">
            <a:solidFill>
              <a:srgbClr val="000099"/>
            </a:solidFill>
          </a:ln>
        </p:spPr>
        <p:txBody>
          <a:bodyPr vert="horz" wrap="square">
            <a:spAutoFit/>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代表性论文：</a:t>
            </a:r>
            <a:r>
              <a:rPr lang="en-US" altLang="zh-CN" sz="1100" b="1" dirty="0">
                <a:solidFill>
                  <a:srgbClr val="000099"/>
                </a:solidFill>
                <a:latin typeface="微软雅黑" panose="020B0503020204020204" pitchFamily="34" charset="-122"/>
                <a:ea typeface="微软雅黑" panose="020B0503020204020204" pitchFamily="34" charset="-122"/>
              </a:rPr>
              <a:t>SIGMOD 22, SIGMOD 23, J. Manuf. Syst.</a:t>
            </a:r>
            <a:endParaRPr lang="zh-CN" altLang="en-US" sz="1100" b="1" dirty="0">
              <a:solidFill>
                <a:srgbClr val="000099"/>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813F6B9-E98C-EB1F-CDAA-7049EA7B2CE6}"/>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制造</a:t>
            </a:r>
          </a:p>
        </p:txBody>
      </p:sp>
    </p:spTree>
    <p:custDataLst>
      <p:tags r:id="rId1"/>
    </p:custDataLst>
    <p:extLst>
      <p:ext uri="{BB962C8B-B14F-4D97-AF65-F5344CB8AC3E}">
        <p14:creationId xmlns:p14="http://schemas.microsoft.com/office/powerpoint/2010/main" val="434334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253651A-1907-401A-AA83-BF6DDC6B4C4D}"/>
              </a:ext>
            </a:extLst>
          </p:cNvPr>
          <p:cNvPicPr>
            <a:picLocks noChangeAspect="1"/>
          </p:cNvPicPr>
          <p:nvPr/>
        </p:nvPicPr>
        <p:blipFill rotWithShape="1">
          <a:blip r:embed="rId6"/>
          <a:srcRect t="28693"/>
          <a:stretch/>
        </p:blipFill>
        <p:spPr>
          <a:xfrm>
            <a:off x="4007093" y="4123291"/>
            <a:ext cx="1566055" cy="908879"/>
          </a:xfrm>
          <a:prstGeom prst="rect">
            <a:avLst/>
          </a:prstGeom>
        </p:spPr>
      </p:pic>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31</a:t>
            </a:fld>
            <a:endParaRPr lang="zh-CN" altLang="en-US" dirty="0">
              <a:solidFill>
                <a:prstClr val="white"/>
              </a:solidFill>
              <a:latin typeface="Calibri"/>
              <a:ea typeface="等线" panose="02010600030101010101" pitchFamily="2" charset="-122"/>
            </a:endParaRPr>
          </a:p>
        </p:txBody>
      </p:sp>
      <p:sp>
        <p:nvSpPr>
          <p:cNvPr id="313" name="矩形 312">
            <a:extLst>
              <a:ext uri="{FF2B5EF4-FFF2-40B4-BE49-F238E27FC236}">
                <a16:creationId xmlns:a16="http://schemas.microsoft.com/office/drawing/2014/main" id="{88875D24-D2D1-452C-B99C-AB40027F853D}"/>
              </a:ext>
            </a:extLst>
          </p:cNvPr>
          <p:cNvSpPr/>
          <p:nvPr/>
        </p:nvSpPr>
        <p:spPr>
          <a:xfrm>
            <a:off x="2020882" y="871158"/>
            <a:ext cx="8475915" cy="1639808"/>
          </a:xfrm>
          <a:prstGeom prst="rect">
            <a:avLst/>
          </a:prstGeom>
        </p:spPr>
        <p:txBody>
          <a:bodyPr wrap="square">
            <a:spAutoFit/>
          </a:bodyPr>
          <a:lstStyle/>
          <a:p>
            <a:pPr marL="54900">
              <a:lnSpc>
                <a:spcPct val="130000"/>
              </a:lnSpc>
              <a:spcAft>
                <a:spcPts val="600"/>
              </a:spcAft>
              <a:defRPr/>
            </a:pPr>
            <a:r>
              <a:rPr lang="zh-CN" altLang="en-US" sz="2400" b="1" dirty="0">
                <a:solidFill>
                  <a:srgbClr val="000099"/>
                </a:solidFill>
                <a:latin typeface="微软雅黑" panose="020B0503020204020204" pitchFamily="34" charset="-122"/>
                <a:ea typeface="微软雅黑" panose="020B0503020204020204" pitchFamily="34" charset="-122"/>
              </a:rPr>
              <a:t>基于</a:t>
            </a:r>
            <a:r>
              <a:rPr lang="zh-CN" altLang="en-US" sz="2400" b="1" dirty="0">
                <a:solidFill>
                  <a:srgbClr val="C00000"/>
                </a:solidFill>
                <a:latin typeface="微软雅黑" panose="020B0503020204020204" pitchFamily="34" charset="-122"/>
                <a:ea typeface="微软雅黑" panose="020B0503020204020204" pitchFamily="34" charset="-122"/>
              </a:rPr>
              <a:t>时序图神经网络</a:t>
            </a:r>
            <a:r>
              <a:rPr lang="zh-CN" altLang="en-US" sz="2400" b="1" dirty="0">
                <a:solidFill>
                  <a:srgbClr val="000099"/>
                </a:solidFill>
                <a:latin typeface="微软雅黑" panose="020B0503020204020204" pitchFamily="34" charset="-122"/>
                <a:ea typeface="微软雅黑" panose="020B0503020204020204" pitchFamily="34" charset="-122"/>
              </a:rPr>
              <a:t>的故障预测方法</a:t>
            </a:r>
          </a:p>
          <a:p>
            <a:pPr marL="54900">
              <a:lnSpc>
                <a:spcPct val="130000"/>
              </a:lnSpc>
              <a:spcAft>
                <a:spcPts val="600"/>
              </a:spcAft>
              <a:defRPr/>
            </a:pPr>
            <a:endParaRPr lang="zh-CN" altLang="en-US" sz="2400" b="1" dirty="0">
              <a:solidFill>
                <a:srgbClr val="000099"/>
              </a:solidFill>
              <a:latin typeface="微软雅黑" panose="020B0503020204020204" pitchFamily="34" charset="-122"/>
              <a:ea typeface="微软雅黑" panose="020B0503020204020204" pitchFamily="34" charset="-122"/>
            </a:endParaRPr>
          </a:p>
          <a:p>
            <a:pPr marL="54900">
              <a:lnSpc>
                <a:spcPct val="130000"/>
              </a:lnSpc>
              <a:spcAft>
                <a:spcPts val="600"/>
              </a:spcAft>
              <a:defRPr/>
            </a:pPr>
            <a:endParaRPr lang="en-US" altLang="zh-CN" sz="2400" b="1" dirty="0">
              <a:solidFill>
                <a:srgbClr val="000099"/>
              </a:solidFill>
              <a:latin typeface="微软雅黑" panose="020B0503020204020204" pitchFamily="34" charset="-122"/>
              <a:ea typeface="微软雅黑" panose="020B0503020204020204" pitchFamily="34" charset="-122"/>
            </a:endParaRPr>
          </a:p>
        </p:txBody>
      </p:sp>
      <p:grpSp>
        <p:nvGrpSpPr>
          <p:cNvPr id="314" name="组合 313"/>
          <p:cNvGrpSpPr>
            <a:grpSpLocks noChangeAspect="1"/>
          </p:cNvGrpSpPr>
          <p:nvPr/>
        </p:nvGrpSpPr>
        <p:grpSpPr>
          <a:xfrm>
            <a:off x="1854876" y="1015449"/>
            <a:ext cx="223143" cy="216000"/>
            <a:chOff x="399602" y="2619266"/>
            <a:chExt cx="334713" cy="324000"/>
          </a:xfrm>
        </p:grpSpPr>
        <p:sp>
          <p:nvSpPr>
            <p:cNvPr id="315" name="椭圆 314"/>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316" name="右箭头 315"/>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成果三：产线数据的故障关联分析与预测</a:t>
            </a:r>
          </a:p>
        </p:txBody>
      </p:sp>
      <p:grpSp>
        <p:nvGrpSpPr>
          <p:cNvPr id="5" name="组合 4">
            <a:extLst>
              <a:ext uri="{FF2B5EF4-FFF2-40B4-BE49-F238E27FC236}">
                <a16:creationId xmlns:a16="http://schemas.microsoft.com/office/drawing/2014/main" id="{D3AD05E9-6A26-4367-BFE1-A338FA0A0557}"/>
              </a:ext>
            </a:extLst>
          </p:cNvPr>
          <p:cNvGrpSpPr/>
          <p:nvPr/>
        </p:nvGrpSpPr>
        <p:grpSpPr>
          <a:xfrm>
            <a:off x="2020881" y="1852076"/>
            <a:ext cx="8341205" cy="961289"/>
            <a:chOff x="496881" y="1852075"/>
            <a:chExt cx="7793209" cy="961289"/>
          </a:xfrm>
        </p:grpSpPr>
        <p:sp>
          <p:nvSpPr>
            <p:cNvPr id="56" name="文本框 55">
              <a:extLst>
                <a:ext uri="{FF2B5EF4-FFF2-40B4-BE49-F238E27FC236}">
                  <a16:creationId xmlns:a16="http://schemas.microsoft.com/office/drawing/2014/main" id="{9EFFEB66-4739-45D8-BFAA-CFFDECA3F6E2}"/>
                </a:ext>
              </a:extLst>
            </p:cNvPr>
            <p:cNvSpPr txBox="1"/>
            <p:nvPr/>
          </p:nvSpPr>
          <p:spPr>
            <a:xfrm>
              <a:off x="1610522" y="1852075"/>
              <a:ext cx="6679568" cy="961289"/>
            </a:xfrm>
            <a:prstGeom prst="rect">
              <a:avLst/>
            </a:prstGeom>
            <a:noFill/>
          </p:spPr>
          <p:txBody>
            <a:bodyPr wrap="square">
              <a:spAutoFit/>
            </a:bodyPr>
            <a:lstStyle/>
            <a:p>
              <a:pPr marL="54900">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提出了持续学习</a:t>
              </a:r>
              <a:r>
                <a:rPr lang="zh-CN" altLang="en-US" sz="2000" b="1" dirty="0">
                  <a:solidFill>
                    <a:srgbClr val="C00000"/>
                  </a:solidFill>
                  <a:latin typeface="微软雅黑" panose="020B0503020204020204" pitchFamily="34" charset="-122"/>
                  <a:ea typeface="微软雅黑" panose="020B0503020204020204" pitchFamily="34" charset="-122"/>
                </a:rPr>
                <a:t>霍克斯点过程</a:t>
              </a:r>
              <a:r>
                <a:rPr lang="zh-CN" altLang="en-US" sz="2000" b="1" dirty="0">
                  <a:solidFill>
                    <a:prstClr val="black"/>
                  </a:solidFill>
                  <a:latin typeface="微软雅黑" panose="020B0503020204020204" pitchFamily="34" charset="-122"/>
                  <a:ea typeface="微软雅黑" panose="020B0503020204020204" pitchFamily="34" charset="-122"/>
                </a:rPr>
                <a:t>的历史故障信息建模</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54900" algn="just">
                <a:lnSpc>
                  <a:spcPct val="150000"/>
                </a:lnSpc>
                <a:defRPr/>
              </a:pPr>
              <a:r>
                <a:rPr lang="en-US" altLang="zh-CN" sz="2000" b="1" dirty="0">
                  <a:solidFill>
                    <a:srgbClr val="C00000"/>
                  </a:solidFill>
                  <a:latin typeface="微软雅黑" panose="020B0503020204020204" pitchFamily="34" charset="-122"/>
                  <a:ea typeface="微软雅黑" panose="020B0503020204020204" pitchFamily="34" charset="-122"/>
                </a:rPr>
                <a:t>2. </a:t>
              </a:r>
              <a:r>
                <a:rPr lang="zh-CN" altLang="en-US" sz="2000" b="1" dirty="0">
                  <a:solidFill>
                    <a:prstClr val="black"/>
                  </a:solidFill>
                  <a:latin typeface="微软雅黑" panose="020B0503020204020204" pitchFamily="34" charset="-122"/>
                  <a:ea typeface="微软雅黑" panose="020B0503020204020204" pitchFamily="34" charset="-122"/>
                </a:rPr>
                <a:t>建立了基于</a:t>
              </a:r>
              <a:r>
                <a:rPr lang="zh-CN" altLang="en-US" sz="2000" b="1" dirty="0">
                  <a:solidFill>
                    <a:srgbClr val="C00000"/>
                  </a:solidFill>
                  <a:latin typeface="微软雅黑" panose="020B0503020204020204" pitchFamily="34" charset="-122"/>
                  <a:ea typeface="微软雅黑" panose="020B0503020204020204" pitchFamily="34" charset="-122"/>
                </a:rPr>
                <a:t>时序图神经网络</a:t>
              </a:r>
              <a:r>
                <a:rPr lang="zh-CN" altLang="en-US" sz="2000" b="1" dirty="0">
                  <a:solidFill>
                    <a:prstClr val="black"/>
                  </a:solidFill>
                  <a:latin typeface="微软雅黑" panose="020B0503020204020204" pitchFamily="34" charset="-122"/>
                  <a:ea typeface="微软雅黑" panose="020B0503020204020204" pitchFamily="34" charset="-122"/>
                </a:rPr>
                <a:t>的故障预测模型</a:t>
              </a:r>
              <a:endParaRPr lang="en-US" altLang="zh-CN" sz="2000" b="1" dirty="0">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2AF9389A-92C2-48B6-9EFF-D826BB28B466}"/>
                </a:ext>
              </a:extLst>
            </p:cNvPr>
            <p:cNvSpPr txBox="1"/>
            <p:nvPr/>
          </p:nvSpPr>
          <p:spPr>
            <a:xfrm>
              <a:off x="496881" y="1852075"/>
              <a:ext cx="1517508"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C00000"/>
                  </a:solidFill>
                  <a:latin typeface="微软雅黑" panose="020B0503020204020204" pitchFamily="34" charset="-122"/>
                  <a:ea typeface="微软雅黑" panose="020B0503020204020204" pitchFamily="34" charset="-122"/>
                </a:rPr>
                <a:t>我们：</a:t>
              </a:r>
              <a:endParaRPr lang="en-US" altLang="zh-CN" sz="2000" b="1" dirty="0">
                <a:latin typeface="微软雅黑" panose="020B0503020204020204" pitchFamily="34" charset="-122"/>
                <a:ea typeface="微软雅黑" panose="020B0503020204020204" pitchFamily="34" charset="-122"/>
              </a:endParaRPr>
            </a:p>
          </p:txBody>
        </p:sp>
      </p:grpSp>
      <p:sp>
        <p:nvSpPr>
          <p:cNvPr id="60" name="文本框 59">
            <a:extLst>
              <a:ext uri="{FF2B5EF4-FFF2-40B4-BE49-F238E27FC236}">
                <a16:creationId xmlns:a16="http://schemas.microsoft.com/office/drawing/2014/main" id="{25A49FFB-B114-4AA7-9C14-EEBBF81E8AE3}"/>
              </a:ext>
            </a:extLst>
          </p:cNvPr>
          <p:cNvSpPr txBox="1"/>
          <p:nvPr/>
        </p:nvSpPr>
        <p:spPr>
          <a:xfrm>
            <a:off x="2020882" y="1394991"/>
            <a:ext cx="7935919" cy="499624"/>
          </a:xfrm>
          <a:prstGeom prst="rect">
            <a:avLst/>
          </a:prstGeom>
          <a:noFill/>
        </p:spPr>
        <p:txBody>
          <a:bodyPr wrap="square">
            <a:spAutoFit/>
          </a:bodyPr>
          <a:lstStyle/>
          <a:p>
            <a:pPr marL="397800" indent="-342900">
              <a:lnSpc>
                <a:spcPct val="150000"/>
              </a:lnSpc>
              <a:buFont typeface="Arial" panose="020B0604020202020204" pitchFamily="34" charset="0"/>
              <a:buChar char="•"/>
              <a:defRPr/>
            </a:pPr>
            <a:r>
              <a:rPr lang="zh-CN" altLang="en-US" sz="2000" b="1" dirty="0">
                <a:solidFill>
                  <a:srgbClr val="000099"/>
                </a:solidFill>
                <a:latin typeface="微软雅黑" panose="020B0503020204020204" pitchFamily="34" charset="-122"/>
                <a:ea typeface="微软雅黑" panose="020B0503020204020204" pitchFamily="34" charset="-122"/>
              </a:rPr>
              <a:t>传统：</a:t>
            </a:r>
            <a:r>
              <a:rPr lang="en-US" altLang="zh-CN" sz="2000" b="1" dirty="0">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基于产线设备的运行状态特征建模，忽略了时序关联关系</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31" name="矩形: 圆角 25">
            <a:extLst>
              <a:ext uri="{FF2B5EF4-FFF2-40B4-BE49-F238E27FC236}">
                <a16:creationId xmlns:a16="http://schemas.microsoft.com/office/drawing/2014/main" id="{61172151-7AC7-431E-81E6-5994E694FB84}"/>
              </a:ext>
            </a:extLst>
          </p:cNvPr>
          <p:cNvSpPr/>
          <p:nvPr/>
        </p:nvSpPr>
        <p:spPr>
          <a:xfrm>
            <a:off x="3842178" y="2877952"/>
            <a:ext cx="1895882" cy="3270448"/>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77" name="矩形: 圆角 25">
            <a:extLst>
              <a:ext uri="{FF2B5EF4-FFF2-40B4-BE49-F238E27FC236}">
                <a16:creationId xmlns:a16="http://schemas.microsoft.com/office/drawing/2014/main" id="{F54EF48E-47DE-4D73-9690-C7F7A917E326}"/>
              </a:ext>
            </a:extLst>
          </p:cNvPr>
          <p:cNvSpPr/>
          <p:nvPr/>
        </p:nvSpPr>
        <p:spPr>
          <a:xfrm>
            <a:off x="1868277" y="2877952"/>
            <a:ext cx="1688550" cy="3270449"/>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62" name="文本框 61">
            <a:extLst>
              <a:ext uri="{FF2B5EF4-FFF2-40B4-BE49-F238E27FC236}">
                <a16:creationId xmlns:a16="http://schemas.microsoft.com/office/drawing/2014/main" id="{BC9BC136-3F7B-487A-9CB7-83838B746173}"/>
              </a:ext>
            </a:extLst>
          </p:cNvPr>
          <p:cNvSpPr txBox="1"/>
          <p:nvPr/>
        </p:nvSpPr>
        <p:spPr>
          <a:xfrm>
            <a:off x="1898002" y="5841278"/>
            <a:ext cx="1629100"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特征提取与增强</a:t>
            </a:r>
            <a:endParaRPr lang="en-US" altLang="zh-CN" sz="1400" b="1" dirty="0">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CA38A2D2-5897-412E-93CB-77428E61D2A5}"/>
              </a:ext>
            </a:extLst>
          </p:cNvPr>
          <p:cNvGrpSpPr/>
          <p:nvPr/>
        </p:nvGrpSpPr>
        <p:grpSpPr>
          <a:xfrm>
            <a:off x="1975797" y="2889959"/>
            <a:ext cx="1473513" cy="568821"/>
            <a:chOff x="354698" y="2977879"/>
            <a:chExt cx="1548947" cy="658711"/>
          </a:xfrm>
        </p:grpSpPr>
        <p:pic>
          <p:nvPicPr>
            <p:cNvPr id="28" name="图片 27">
              <a:extLst>
                <a:ext uri="{FF2B5EF4-FFF2-40B4-BE49-F238E27FC236}">
                  <a16:creationId xmlns:a16="http://schemas.microsoft.com/office/drawing/2014/main" id="{1FB6C636-3EB2-4C4A-9FA0-E8501B418D4E}"/>
                </a:ext>
              </a:extLst>
            </p:cNvPr>
            <p:cNvPicPr>
              <a:picLocks noChangeAspect="1"/>
            </p:cNvPicPr>
            <p:nvPr/>
          </p:nvPicPr>
          <p:blipFill>
            <a:blip r:embed="rId7"/>
            <a:stretch>
              <a:fillRect/>
            </a:stretch>
          </p:blipFill>
          <p:spPr>
            <a:xfrm>
              <a:off x="354698" y="2977879"/>
              <a:ext cx="705762" cy="658711"/>
            </a:xfrm>
            <a:prstGeom prst="rect">
              <a:avLst/>
            </a:prstGeom>
          </p:spPr>
        </p:pic>
        <p:pic>
          <p:nvPicPr>
            <p:cNvPr id="34" name="图片 33">
              <a:extLst>
                <a:ext uri="{FF2B5EF4-FFF2-40B4-BE49-F238E27FC236}">
                  <a16:creationId xmlns:a16="http://schemas.microsoft.com/office/drawing/2014/main" id="{BBC4E2DE-FB61-485A-9E5D-756C9E106331}"/>
                </a:ext>
              </a:extLst>
            </p:cNvPr>
            <p:cNvPicPr>
              <a:picLocks noChangeAspect="1"/>
            </p:cNvPicPr>
            <p:nvPr/>
          </p:nvPicPr>
          <p:blipFill>
            <a:blip r:embed="rId8"/>
            <a:stretch>
              <a:fillRect/>
            </a:stretch>
          </p:blipFill>
          <p:spPr>
            <a:xfrm>
              <a:off x="1191985" y="2985992"/>
              <a:ext cx="711660" cy="586686"/>
            </a:xfrm>
            <a:prstGeom prst="rect">
              <a:avLst/>
            </a:prstGeom>
          </p:spPr>
        </p:pic>
      </p:grpSp>
      <p:pic>
        <p:nvPicPr>
          <p:cNvPr id="35" name="图片 34">
            <a:extLst>
              <a:ext uri="{FF2B5EF4-FFF2-40B4-BE49-F238E27FC236}">
                <a16:creationId xmlns:a16="http://schemas.microsoft.com/office/drawing/2014/main" id="{AC2ABBBF-EC55-478B-9E2A-BD61473A9D7F}"/>
              </a:ext>
            </a:extLst>
          </p:cNvPr>
          <p:cNvPicPr>
            <a:picLocks noChangeAspect="1"/>
          </p:cNvPicPr>
          <p:nvPr/>
        </p:nvPicPr>
        <p:blipFill>
          <a:blip r:embed="rId9"/>
          <a:stretch>
            <a:fillRect/>
          </a:stretch>
        </p:blipFill>
        <p:spPr>
          <a:xfrm>
            <a:off x="1973033" y="3708146"/>
            <a:ext cx="1479038" cy="786654"/>
          </a:xfrm>
          <a:prstGeom prst="rect">
            <a:avLst/>
          </a:prstGeom>
        </p:spPr>
      </p:pic>
      <p:sp>
        <p:nvSpPr>
          <p:cNvPr id="36" name="箭头: 右 35">
            <a:extLst>
              <a:ext uri="{FF2B5EF4-FFF2-40B4-BE49-F238E27FC236}">
                <a16:creationId xmlns:a16="http://schemas.microsoft.com/office/drawing/2014/main" id="{9D8B86C3-349C-4B6A-8AE5-2446E614D30D}"/>
              </a:ext>
            </a:extLst>
          </p:cNvPr>
          <p:cNvSpPr/>
          <p:nvPr/>
        </p:nvSpPr>
        <p:spPr>
          <a:xfrm rot="5400000">
            <a:off x="2613282" y="3471743"/>
            <a:ext cx="198543" cy="2234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94F712CD-7D7B-429E-9798-C15B5020B2EA}"/>
              </a:ext>
            </a:extLst>
          </p:cNvPr>
          <p:cNvSpPr/>
          <p:nvPr/>
        </p:nvSpPr>
        <p:spPr>
          <a:xfrm rot="5400000">
            <a:off x="2613282" y="4922193"/>
            <a:ext cx="198543" cy="2234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0ACA349-1271-40BC-B633-90B9C4656BD8}"/>
              </a:ext>
            </a:extLst>
          </p:cNvPr>
          <p:cNvGrpSpPr/>
          <p:nvPr/>
        </p:nvGrpSpPr>
        <p:grpSpPr>
          <a:xfrm>
            <a:off x="2010514" y="4520213"/>
            <a:ext cx="1404076" cy="389017"/>
            <a:chOff x="2297182" y="2996049"/>
            <a:chExt cx="1589691" cy="409576"/>
          </a:xfrm>
        </p:grpSpPr>
        <p:pic>
          <p:nvPicPr>
            <p:cNvPr id="38" name="图片 37">
              <a:extLst>
                <a:ext uri="{FF2B5EF4-FFF2-40B4-BE49-F238E27FC236}">
                  <a16:creationId xmlns:a16="http://schemas.microsoft.com/office/drawing/2014/main" id="{9CC8E6A8-F237-4190-9838-DE74B3682BD3}"/>
                </a:ext>
              </a:extLst>
            </p:cNvPr>
            <p:cNvPicPr>
              <a:picLocks noChangeAspect="1"/>
            </p:cNvPicPr>
            <p:nvPr/>
          </p:nvPicPr>
          <p:blipFill>
            <a:blip r:embed="rId10"/>
            <a:stretch>
              <a:fillRect/>
            </a:stretch>
          </p:blipFill>
          <p:spPr>
            <a:xfrm>
              <a:off x="2297182" y="2996049"/>
              <a:ext cx="703701" cy="409576"/>
            </a:xfrm>
            <a:prstGeom prst="rect">
              <a:avLst/>
            </a:prstGeom>
          </p:spPr>
        </p:pic>
        <p:pic>
          <p:nvPicPr>
            <p:cNvPr id="39" name="图片 38">
              <a:extLst>
                <a:ext uri="{FF2B5EF4-FFF2-40B4-BE49-F238E27FC236}">
                  <a16:creationId xmlns:a16="http://schemas.microsoft.com/office/drawing/2014/main" id="{55715AEB-E948-4F68-88B7-63B8EFC7B3A0}"/>
                </a:ext>
              </a:extLst>
            </p:cNvPr>
            <p:cNvPicPr>
              <a:picLocks noChangeAspect="1"/>
            </p:cNvPicPr>
            <p:nvPr/>
          </p:nvPicPr>
          <p:blipFill>
            <a:blip r:embed="rId11"/>
            <a:stretch>
              <a:fillRect/>
            </a:stretch>
          </p:blipFill>
          <p:spPr>
            <a:xfrm>
              <a:off x="3062414" y="3004864"/>
              <a:ext cx="824459" cy="390369"/>
            </a:xfrm>
            <a:prstGeom prst="rect">
              <a:avLst/>
            </a:prstGeom>
          </p:spPr>
        </p:pic>
      </p:grpSp>
      <p:pic>
        <p:nvPicPr>
          <p:cNvPr id="40" name="图片 39">
            <a:extLst>
              <a:ext uri="{FF2B5EF4-FFF2-40B4-BE49-F238E27FC236}">
                <a16:creationId xmlns:a16="http://schemas.microsoft.com/office/drawing/2014/main" id="{2D23F052-1CD1-4DB0-99AC-FEE73A512C63}"/>
              </a:ext>
            </a:extLst>
          </p:cNvPr>
          <p:cNvPicPr>
            <a:picLocks noChangeAspect="1"/>
          </p:cNvPicPr>
          <p:nvPr/>
        </p:nvPicPr>
        <p:blipFill>
          <a:blip r:embed="rId12"/>
          <a:stretch>
            <a:fillRect/>
          </a:stretch>
        </p:blipFill>
        <p:spPr>
          <a:xfrm>
            <a:off x="2010514" y="5158596"/>
            <a:ext cx="1404076" cy="674664"/>
          </a:xfrm>
          <a:prstGeom prst="rect">
            <a:avLst/>
          </a:prstGeom>
        </p:spPr>
      </p:pic>
      <p:sp>
        <p:nvSpPr>
          <p:cNvPr id="30" name="文本框 29">
            <a:extLst>
              <a:ext uri="{FF2B5EF4-FFF2-40B4-BE49-F238E27FC236}">
                <a16:creationId xmlns:a16="http://schemas.microsoft.com/office/drawing/2014/main" id="{1DB550F3-6EE2-49A5-947F-2500F87F7688}"/>
              </a:ext>
            </a:extLst>
          </p:cNvPr>
          <p:cNvSpPr txBox="1"/>
          <p:nvPr/>
        </p:nvSpPr>
        <p:spPr>
          <a:xfrm>
            <a:off x="3674082" y="5841278"/>
            <a:ext cx="2232074" cy="307777"/>
          </a:xfrm>
          <a:prstGeom prst="rect">
            <a:avLst/>
          </a:prstGeom>
          <a:noFill/>
        </p:spPr>
        <p:txBody>
          <a:bodyPr wrap="square" rtlCol="0">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持续学习霍克斯点过程</a:t>
            </a:r>
            <a:endParaRPr lang="en-US" altLang="zh-CN" sz="1400" dirty="0">
              <a:solidFill>
                <a:srgbClr val="0070C0"/>
              </a:solidFill>
              <a:latin typeface="微软雅黑" panose="020B0503020204020204" pitchFamily="34" charset="-122"/>
              <a:ea typeface="微软雅黑" panose="020B0503020204020204" pitchFamily="34" charset="-122"/>
            </a:endParaRPr>
          </a:p>
        </p:txBody>
      </p:sp>
      <p:pic>
        <p:nvPicPr>
          <p:cNvPr id="51" name="图片 50">
            <a:extLst>
              <a:ext uri="{FF2B5EF4-FFF2-40B4-BE49-F238E27FC236}">
                <a16:creationId xmlns:a16="http://schemas.microsoft.com/office/drawing/2014/main" id="{9B32E71A-5950-49C7-A624-57D611622C2F}"/>
              </a:ext>
            </a:extLst>
          </p:cNvPr>
          <p:cNvPicPr>
            <a:picLocks noChangeAspect="1"/>
          </p:cNvPicPr>
          <p:nvPr/>
        </p:nvPicPr>
        <p:blipFill>
          <a:blip r:embed="rId13"/>
          <a:stretch>
            <a:fillRect/>
          </a:stretch>
        </p:blipFill>
        <p:spPr>
          <a:xfrm>
            <a:off x="4099711" y="5059584"/>
            <a:ext cx="1380816" cy="773433"/>
          </a:xfrm>
          <a:prstGeom prst="rect">
            <a:avLst/>
          </a:prstGeom>
        </p:spPr>
      </p:pic>
      <p:sp>
        <p:nvSpPr>
          <p:cNvPr id="52" name="箭头: 右 51">
            <a:extLst>
              <a:ext uri="{FF2B5EF4-FFF2-40B4-BE49-F238E27FC236}">
                <a16:creationId xmlns:a16="http://schemas.microsoft.com/office/drawing/2014/main" id="{F4E6B0E0-3DCB-4640-A689-B1CB17911F9B}"/>
              </a:ext>
            </a:extLst>
          </p:cNvPr>
          <p:cNvSpPr/>
          <p:nvPr/>
        </p:nvSpPr>
        <p:spPr>
          <a:xfrm rot="5400000">
            <a:off x="4690849" y="3938968"/>
            <a:ext cx="198543" cy="2234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3" name="图片 52">
            <a:extLst>
              <a:ext uri="{FF2B5EF4-FFF2-40B4-BE49-F238E27FC236}">
                <a16:creationId xmlns:a16="http://schemas.microsoft.com/office/drawing/2014/main" id="{4A1E7945-9F6C-4739-BBD7-B98ABD67281A}"/>
              </a:ext>
            </a:extLst>
          </p:cNvPr>
          <p:cNvPicPr>
            <a:picLocks noChangeAspect="1"/>
          </p:cNvPicPr>
          <p:nvPr/>
        </p:nvPicPr>
        <p:blipFill>
          <a:blip r:embed="rId14"/>
          <a:stretch>
            <a:fillRect/>
          </a:stretch>
        </p:blipFill>
        <p:spPr>
          <a:xfrm>
            <a:off x="3876642" y="3020961"/>
            <a:ext cx="1826954" cy="661774"/>
          </a:xfrm>
          <a:prstGeom prst="rect">
            <a:avLst/>
          </a:prstGeom>
        </p:spPr>
      </p:pic>
      <p:sp>
        <p:nvSpPr>
          <p:cNvPr id="212" name="文本框 211">
            <a:extLst>
              <a:ext uri="{FF2B5EF4-FFF2-40B4-BE49-F238E27FC236}">
                <a16:creationId xmlns:a16="http://schemas.microsoft.com/office/drawing/2014/main" id="{97E3DC85-768A-49BD-BAE7-D2C38A22BAFD}"/>
              </a:ext>
            </a:extLst>
          </p:cNvPr>
          <p:cNvSpPr txBox="1"/>
          <p:nvPr/>
        </p:nvSpPr>
        <p:spPr>
          <a:xfrm>
            <a:off x="6251882" y="5813847"/>
            <a:ext cx="1663827" cy="307777"/>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时序图神经网络</a:t>
            </a:r>
            <a:endParaRPr lang="en-US" altLang="zh-CN" sz="1400" b="1" dirty="0">
              <a:latin typeface="微软雅黑" panose="020B0503020204020204" pitchFamily="34" charset="-122"/>
              <a:ea typeface="微软雅黑" panose="020B0503020204020204" pitchFamily="34" charset="-122"/>
            </a:endParaRPr>
          </a:p>
        </p:txBody>
      </p:sp>
      <p:sp>
        <p:nvSpPr>
          <p:cNvPr id="236" name="矩形: 圆角 25">
            <a:extLst>
              <a:ext uri="{FF2B5EF4-FFF2-40B4-BE49-F238E27FC236}">
                <a16:creationId xmlns:a16="http://schemas.microsoft.com/office/drawing/2014/main" id="{68A4B413-7079-4DD6-A199-F0839F68E43C}"/>
              </a:ext>
            </a:extLst>
          </p:cNvPr>
          <p:cNvSpPr/>
          <p:nvPr/>
        </p:nvSpPr>
        <p:spPr>
          <a:xfrm>
            <a:off x="6020731" y="2877952"/>
            <a:ext cx="2126129" cy="3270448"/>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grpSp>
        <p:nvGrpSpPr>
          <p:cNvPr id="7" name="组合 6">
            <a:extLst>
              <a:ext uri="{FF2B5EF4-FFF2-40B4-BE49-F238E27FC236}">
                <a16:creationId xmlns:a16="http://schemas.microsoft.com/office/drawing/2014/main" id="{B5F91CE2-BB70-432E-91F7-D79A5E593978}"/>
              </a:ext>
            </a:extLst>
          </p:cNvPr>
          <p:cNvGrpSpPr/>
          <p:nvPr/>
        </p:nvGrpSpPr>
        <p:grpSpPr>
          <a:xfrm>
            <a:off x="6110873" y="3005269"/>
            <a:ext cx="1945842" cy="1523316"/>
            <a:chOff x="6783666" y="2941715"/>
            <a:chExt cx="1945842" cy="2110362"/>
          </a:xfrm>
        </p:grpSpPr>
        <p:pic>
          <p:nvPicPr>
            <p:cNvPr id="54" name="图片 53">
              <a:extLst>
                <a:ext uri="{FF2B5EF4-FFF2-40B4-BE49-F238E27FC236}">
                  <a16:creationId xmlns:a16="http://schemas.microsoft.com/office/drawing/2014/main" id="{B3E48AD0-9F54-4E2C-90FB-94C865678259}"/>
                </a:ext>
              </a:extLst>
            </p:cNvPr>
            <p:cNvPicPr>
              <a:picLocks noChangeAspect="1"/>
            </p:cNvPicPr>
            <p:nvPr/>
          </p:nvPicPr>
          <p:blipFill>
            <a:blip r:embed="rId15"/>
            <a:stretch>
              <a:fillRect/>
            </a:stretch>
          </p:blipFill>
          <p:spPr>
            <a:xfrm>
              <a:off x="6790704" y="2941715"/>
              <a:ext cx="1903696" cy="472701"/>
            </a:xfrm>
            <a:prstGeom prst="rect">
              <a:avLst/>
            </a:prstGeom>
          </p:spPr>
        </p:pic>
        <p:cxnSp>
          <p:nvCxnSpPr>
            <p:cNvPr id="57" name="直接连接符 56">
              <a:extLst>
                <a:ext uri="{FF2B5EF4-FFF2-40B4-BE49-F238E27FC236}">
                  <a16:creationId xmlns:a16="http://schemas.microsoft.com/office/drawing/2014/main" id="{7508C90C-23A2-4561-81B1-95258C414E7E}"/>
                </a:ext>
              </a:extLst>
            </p:cNvPr>
            <p:cNvCxnSpPr/>
            <p:nvPr/>
          </p:nvCxnSpPr>
          <p:spPr>
            <a:xfrm>
              <a:off x="6806811" y="3501656"/>
              <a:ext cx="1850408" cy="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63" name="图片 62">
              <a:extLst>
                <a:ext uri="{FF2B5EF4-FFF2-40B4-BE49-F238E27FC236}">
                  <a16:creationId xmlns:a16="http://schemas.microsoft.com/office/drawing/2014/main" id="{E359FCF0-62E7-4059-91F3-583A7BF8E9DC}"/>
                </a:ext>
              </a:extLst>
            </p:cNvPr>
            <p:cNvPicPr>
              <a:picLocks noChangeAspect="1"/>
            </p:cNvPicPr>
            <p:nvPr/>
          </p:nvPicPr>
          <p:blipFill>
            <a:blip r:embed="rId16"/>
            <a:stretch>
              <a:fillRect/>
            </a:stretch>
          </p:blipFill>
          <p:spPr>
            <a:xfrm>
              <a:off x="6831080" y="3704580"/>
              <a:ext cx="1841824" cy="296586"/>
            </a:xfrm>
            <a:prstGeom prst="rect">
              <a:avLst/>
            </a:prstGeom>
          </p:spPr>
        </p:pic>
        <p:sp>
          <p:nvSpPr>
            <p:cNvPr id="64" name="箭头: 下 63">
              <a:extLst>
                <a:ext uri="{FF2B5EF4-FFF2-40B4-BE49-F238E27FC236}">
                  <a16:creationId xmlns:a16="http://schemas.microsoft.com/office/drawing/2014/main" id="{B48AFE52-DD22-4005-84EE-D37960B043AD}"/>
                </a:ext>
              </a:extLst>
            </p:cNvPr>
            <p:cNvSpPr/>
            <p:nvPr/>
          </p:nvSpPr>
          <p:spPr>
            <a:xfrm>
              <a:off x="6897051" y="3555140"/>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65" name="箭头: 下 64">
              <a:extLst>
                <a:ext uri="{FF2B5EF4-FFF2-40B4-BE49-F238E27FC236}">
                  <a16:creationId xmlns:a16="http://schemas.microsoft.com/office/drawing/2014/main" id="{C8D6A606-FF85-436B-922A-9B4C800FAE43}"/>
                </a:ext>
              </a:extLst>
            </p:cNvPr>
            <p:cNvSpPr/>
            <p:nvPr/>
          </p:nvSpPr>
          <p:spPr>
            <a:xfrm>
              <a:off x="7408340" y="3555140"/>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66" name="箭头: 下 65">
              <a:extLst>
                <a:ext uri="{FF2B5EF4-FFF2-40B4-BE49-F238E27FC236}">
                  <a16:creationId xmlns:a16="http://schemas.microsoft.com/office/drawing/2014/main" id="{87AFFEA8-68B1-47DC-B2F0-9C593D53A949}"/>
                </a:ext>
              </a:extLst>
            </p:cNvPr>
            <p:cNvSpPr/>
            <p:nvPr/>
          </p:nvSpPr>
          <p:spPr>
            <a:xfrm>
              <a:off x="7919629" y="3555140"/>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67" name="箭头: 下 66">
              <a:extLst>
                <a:ext uri="{FF2B5EF4-FFF2-40B4-BE49-F238E27FC236}">
                  <a16:creationId xmlns:a16="http://schemas.microsoft.com/office/drawing/2014/main" id="{2A69B49C-A24C-4A08-807A-E6EA4914E8C9}"/>
                </a:ext>
              </a:extLst>
            </p:cNvPr>
            <p:cNvSpPr/>
            <p:nvPr/>
          </p:nvSpPr>
          <p:spPr>
            <a:xfrm>
              <a:off x="8430917" y="3555140"/>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68" name="图片 67">
              <a:extLst>
                <a:ext uri="{FF2B5EF4-FFF2-40B4-BE49-F238E27FC236}">
                  <a16:creationId xmlns:a16="http://schemas.microsoft.com/office/drawing/2014/main" id="{09AD8538-3B1D-4E58-96C2-D58645681D13}"/>
                </a:ext>
              </a:extLst>
            </p:cNvPr>
            <p:cNvPicPr>
              <a:picLocks noChangeAspect="1"/>
            </p:cNvPicPr>
            <p:nvPr/>
          </p:nvPicPr>
          <p:blipFill>
            <a:blip r:embed="rId17"/>
            <a:stretch>
              <a:fillRect/>
            </a:stretch>
          </p:blipFill>
          <p:spPr>
            <a:xfrm>
              <a:off x="6783666" y="4348041"/>
              <a:ext cx="1943957" cy="200600"/>
            </a:xfrm>
            <a:prstGeom prst="rect">
              <a:avLst/>
            </a:prstGeom>
          </p:spPr>
        </p:pic>
        <p:sp>
          <p:nvSpPr>
            <p:cNvPr id="69" name="箭头: 下 68">
              <a:extLst>
                <a:ext uri="{FF2B5EF4-FFF2-40B4-BE49-F238E27FC236}">
                  <a16:creationId xmlns:a16="http://schemas.microsoft.com/office/drawing/2014/main" id="{2629F703-279E-4A31-85B1-3A2D823B6C50}"/>
                </a:ext>
              </a:extLst>
            </p:cNvPr>
            <p:cNvSpPr/>
            <p:nvPr/>
          </p:nvSpPr>
          <p:spPr>
            <a:xfrm>
              <a:off x="6898376" y="4151643"/>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0" name="箭头: 下 69">
              <a:extLst>
                <a:ext uri="{FF2B5EF4-FFF2-40B4-BE49-F238E27FC236}">
                  <a16:creationId xmlns:a16="http://schemas.microsoft.com/office/drawing/2014/main" id="{9CC89810-B40D-4084-8CA7-05F284D0789A}"/>
                </a:ext>
              </a:extLst>
            </p:cNvPr>
            <p:cNvSpPr/>
            <p:nvPr/>
          </p:nvSpPr>
          <p:spPr>
            <a:xfrm>
              <a:off x="7409665" y="4151643"/>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1" name="箭头: 下 70">
              <a:extLst>
                <a:ext uri="{FF2B5EF4-FFF2-40B4-BE49-F238E27FC236}">
                  <a16:creationId xmlns:a16="http://schemas.microsoft.com/office/drawing/2014/main" id="{CA47204A-765F-4866-9177-1E00E86CC0BA}"/>
                </a:ext>
              </a:extLst>
            </p:cNvPr>
            <p:cNvSpPr/>
            <p:nvPr/>
          </p:nvSpPr>
          <p:spPr>
            <a:xfrm>
              <a:off x="7920954" y="4151643"/>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2" name="箭头: 下 71">
              <a:extLst>
                <a:ext uri="{FF2B5EF4-FFF2-40B4-BE49-F238E27FC236}">
                  <a16:creationId xmlns:a16="http://schemas.microsoft.com/office/drawing/2014/main" id="{30AFB53B-684F-402C-998A-5EFABDBF7993}"/>
                </a:ext>
              </a:extLst>
            </p:cNvPr>
            <p:cNvSpPr/>
            <p:nvPr/>
          </p:nvSpPr>
          <p:spPr>
            <a:xfrm>
              <a:off x="8432242" y="4151643"/>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73" name="直接连接符 72">
              <a:extLst>
                <a:ext uri="{FF2B5EF4-FFF2-40B4-BE49-F238E27FC236}">
                  <a16:creationId xmlns:a16="http://schemas.microsoft.com/office/drawing/2014/main" id="{6C2ECC70-A437-49F0-AED1-CAE632961B0E}"/>
                </a:ext>
              </a:extLst>
            </p:cNvPr>
            <p:cNvCxnSpPr/>
            <p:nvPr/>
          </p:nvCxnSpPr>
          <p:spPr>
            <a:xfrm>
              <a:off x="6806811" y="4086872"/>
              <a:ext cx="1850408" cy="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图片 73">
              <a:extLst>
                <a:ext uri="{FF2B5EF4-FFF2-40B4-BE49-F238E27FC236}">
                  <a16:creationId xmlns:a16="http://schemas.microsoft.com/office/drawing/2014/main" id="{0CF0B7CB-33FE-4AF8-9DC5-42E99274EE04}"/>
                </a:ext>
              </a:extLst>
            </p:cNvPr>
            <p:cNvPicPr>
              <a:picLocks noChangeAspect="1"/>
            </p:cNvPicPr>
            <p:nvPr/>
          </p:nvPicPr>
          <p:blipFill>
            <a:blip r:embed="rId18"/>
            <a:stretch>
              <a:fillRect/>
            </a:stretch>
          </p:blipFill>
          <p:spPr>
            <a:xfrm flipV="1">
              <a:off x="6783666" y="4882219"/>
              <a:ext cx="1945842" cy="169858"/>
            </a:xfrm>
            <a:prstGeom prst="rect">
              <a:avLst/>
            </a:prstGeom>
          </p:spPr>
        </p:pic>
        <p:sp>
          <p:nvSpPr>
            <p:cNvPr id="75" name="箭头: 下 74">
              <a:extLst>
                <a:ext uri="{FF2B5EF4-FFF2-40B4-BE49-F238E27FC236}">
                  <a16:creationId xmlns:a16="http://schemas.microsoft.com/office/drawing/2014/main" id="{C228BC49-07F5-4E67-9858-105F39C699A5}"/>
                </a:ext>
              </a:extLst>
            </p:cNvPr>
            <p:cNvSpPr/>
            <p:nvPr/>
          </p:nvSpPr>
          <p:spPr>
            <a:xfrm>
              <a:off x="6914061" y="4692767"/>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6" name="箭头: 下 75">
              <a:extLst>
                <a:ext uri="{FF2B5EF4-FFF2-40B4-BE49-F238E27FC236}">
                  <a16:creationId xmlns:a16="http://schemas.microsoft.com/office/drawing/2014/main" id="{077CE1A8-01F3-442E-9DFC-2D48CBBB310D}"/>
                </a:ext>
              </a:extLst>
            </p:cNvPr>
            <p:cNvSpPr/>
            <p:nvPr/>
          </p:nvSpPr>
          <p:spPr>
            <a:xfrm>
              <a:off x="7425350" y="4692767"/>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8" name="箭头: 下 77">
              <a:extLst>
                <a:ext uri="{FF2B5EF4-FFF2-40B4-BE49-F238E27FC236}">
                  <a16:creationId xmlns:a16="http://schemas.microsoft.com/office/drawing/2014/main" id="{FFE90C8A-FFD6-4132-AC5C-7ED13707F8E7}"/>
                </a:ext>
              </a:extLst>
            </p:cNvPr>
            <p:cNvSpPr/>
            <p:nvPr/>
          </p:nvSpPr>
          <p:spPr>
            <a:xfrm>
              <a:off x="7936639" y="4692767"/>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9" name="箭头: 下 78">
              <a:extLst>
                <a:ext uri="{FF2B5EF4-FFF2-40B4-BE49-F238E27FC236}">
                  <a16:creationId xmlns:a16="http://schemas.microsoft.com/office/drawing/2014/main" id="{C4C3E67F-04C8-4732-914A-D19F8DDD71BE}"/>
                </a:ext>
              </a:extLst>
            </p:cNvPr>
            <p:cNvSpPr/>
            <p:nvPr/>
          </p:nvSpPr>
          <p:spPr>
            <a:xfrm>
              <a:off x="8447927" y="4692767"/>
              <a:ext cx="127447" cy="109157"/>
            </a:xfrm>
            <a:prstGeom prst="downArrow">
              <a:avLst>
                <a:gd name="adj1" fmla="val 50000"/>
                <a:gd name="adj2" fmla="val 4611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80" name="直接连接符 79">
              <a:extLst>
                <a:ext uri="{FF2B5EF4-FFF2-40B4-BE49-F238E27FC236}">
                  <a16:creationId xmlns:a16="http://schemas.microsoft.com/office/drawing/2014/main" id="{87D04C42-EE83-4EB6-9CB0-600DA3E730F2}"/>
                </a:ext>
              </a:extLst>
            </p:cNvPr>
            <p:cNvCxnSpPr/>
            <p:nvPr/>
          </p:nvCxnSpPr>
          <p:spPr>
            <a:xfrm>
              <a:off x="6822496" y="4627996"/>
              <a:ext cx="1850408" cy="0"/>
            </a:xfrm>
            <a:prstGeom prst="line">
              <a:avLst/>
            </a:prstGeom>
            <a:ln w="952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61" name="PA-A000320150529F30PPSH-3574">
            <a:extLst>
              <a:ext uri="{FF2B5EF4-FFF2-40B4-BE49-F238E27FC236}">
                <a16:creationId xmlns:a16="http://schemas.microsoft.com/office/drawing/2014/main" id="{ABCBA90F-9C49-4517-ADEF-D4F6DCD3B73A}"/>
              </a:ext>
            </a:extLst>
          </p:cNvPr>
          <p:cNvSpPr>
            <a:spLocks/>
          </p:cNvSpPr>
          <p:nvPr>
            <p:custDataLst>
              <p:tags r:id="rId2"/>
            </p:custDataLst>
          </p:nvPr>
        </p:nvSpPr>
        <p:spPr bwMode="auto">
          <a:xfrm>
            <a:off x="3559508" y="4376212"/>
            <a:ext cx="288000" cy="2880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p>
        </p:txBody>
      </p:sp>
      <p:grpSp>
        <p:nvGrpSpPr>
          <p:cNvPr id="81" name="组合 80">
            <a:extLst>
              <a:ext uri="{FF2B5EF4-FFF2-40B4-BE49-F238E27FC236}">
                <a16:creationId xmlns:a16="http://schemas.microsoft.com/office/drawing/2014/main" id="{2F08F829-9AAC-47DB-B15C-74271C91AAE6}"/>
              </a:ext>
            </a:extLst>
          </p:cNvPr>
          <p:cNvGrpSpPr/>
          <p:nvPr/>
        </p:nvGrpSpPr>
        <p:grpSpPr>
          <a:xfrm>
            <a:off x="2008800" y="6196375"/>
            <a:ext cx="8173960" cy="615227"/>
            <a:chOff x="371045" y="6079363"/>
            <a:chExt cx="8307925" cy="731056"/>
          </a:xfrm>
        </p:grpSpPr>
        <p:sp>
          <p:nvSpPr>
            <p:cNvPr id="82" name="矩形: 圆角 28">
              <a:extLst>
                <a:ext uri="{FF2B5EF4-FFF2-40B4-BE49-F238E27FC236}">
                  <a16:creationId xmlns:a16="http://schemas.microsoft.com/office/drawing/2014/main" id="{DB612EBE-5A52-4D03-9B87-A59254D2E2AD}"/>
                </a:ext>
              </a:extLst>
            </p:cNvPr>
            <p:cNvSpPr/>
            <p:nvPr/>
          </p:nvSpPr>
          <p:spPr>
            <a:xfrm>
              <a:off x="381276" y="6079363"/>
              <a:ext cx="8297694" cy="731056"/>
            </a:xfrm>
            <a:prstGeom prst="roundRect">
              <a:avLst>
                <a:gd name="adj" fmla="val 7412"/>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b="1" dirty="0">
                <a:solidFill>
                  <a:prstClr val="white"/>
                </a:solidFill>
                <a:latin typeface="Calibri"/>
                <a:ea typeface="等线" panose="02010600030101010101" pitchFamily="2" charset="-122"/>
              </a:endParaRPr>
            </a:p>
          </p:txBody>
        </p:sp>
        <p:sp>
          <p:nvSpPr>
            <p:cNvPr id="83" name="矩形 82">
              <a:extLst>
                <a:ext uri="{FF2B5EF4-FFF2-40B4-BE49-F238E27FC236}">
                  <a16:creationId xmlns:a16="http://schemas.microsoft.com/office/drawing/2014/main" id="{3D6A61E0-A1A4-4627-BCDC-413AC30C6E36}"/>
                </a:ext>
              </a:extLst>
            </p:cNvPr>
            <p:cNvSpPr/>
            <p:nvPr/>
          </p:nvSpPr>
          <p:spPr>
            <a:xfrm>
              <a:off x="371045" y="6190746"/>
              <a:ext cx="8248105" cy="438867"/>
            </a:xfrm>
            <a:prstGeom prst="rect">
              <a:avLst/>
            </a:prstGeom>
          </p:spPr>
          <p:txBody>
            <a:bodyPr wrap="square">
              <a:spAutoFit/>
            </a:bodyPr>
            <a:lstStyle/>
            <a:p>
              <a:pPr algn="ctr"/>
              <a:r>
                <a:rPr lang="zh-CN" altLang="en-US" b="1" dirty="0">
                  <a:solidFill>
                    <a:schemeClr val="bg1"/>
                  </a:solidFill>
                  <a:latin typeface="Times New Roman" panose="02020603050405020304" pitchFamily="18" charset="0"/>
                  <a:ea typeface="微软雅黑" panose="020B0503020204020204" pitchFamily="34" charset="-122"/>
                </a:rPr>
                <a:t>故障预测准确度提升</a:t>
              </a:r>
              <a:r>
                <a:rPr lang="en-US" altLang="zh-CN" b="1" dirty="0">
                  <a:solidFill>
                    <a:srgbClr val="FFFF00"/>
                  </a:solidFill>
                  <a:latin typeface="微软雅黑" panose="020B0503020204020204" pitchFamily="34" charset="-122"/>
                  <a:ea typeface="微软雅黑" panose="020B0503020204020204" pitchFamily="34" charset="-122"/>
                </a:rPr>
                <a:t>5%</a:t>
              </a:r>
              <a:r>
                <a:rPr lang="zh-CN" altLang="en-US" b="1" dirty="0">
                  <a:solidFill>
                    <a:srgbClr val="FFFF00"/>
                  </a:solidFill>
                  <a:latin typeface="微软雅黑" panose="020B0503020204020204" pitchFamily="34" charset="-122"/>
                  <a:ea typeface="微软雅黑" panose="020B0503020204020204" pitchFamily="34" charset="-122"/>
                </a:rPr>
                <a:t>以上</a:t>
              </a:r>
              <a:r>
                <a:rPr lang="zh-CN" altLang="en-US"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Times New Roman" panose="02020603050405020304" pitchFamily="18" charset="0"/>
                  <a:ea typeface="微软雅黑" panose="020B0503020204020204" pitchFamily="34" charset="-122"/>
                </a:rPr>
                <a:t>理论上证明了关联图谱建模具有更强的表达能力</a:t>
              </a:r>
              <a:endParaRPr lang="en-US" altLang="zh-CN" b="1" dirty="0">
                <a:solidFill>
                  <a:srgbClr val="FFFF00"/>
                </a:solidFill>
                <a:latin typeface="微软雅黑" panose="020B0503020204020204" pitchFamily="34" charset="-122"/>
                <a:ea typeface="微软雅黑" panose="020B0503020204020204" pitchFamily="34" charset="-122"/>
              </a:endParaRPr>
            </a:p>
          </p:txBody>
        </p:sp>
      </p:grpSp>
      <p:sp>
        <p:nvSpPr>
          <p:cNvPr id="85" name="文本框 84">
            <a:extLst>
              <a:ext uri="{FF2B5EF4-FFF2-40B4-BE49-F238E27FC236}">
                <a16:creationId xmlns:a16="http://schemas.microsoft.com/office/drawing/2014/main" id="{70B2247D-5983-4D5B-A6F8-F4E84400F19A}"/>
              </a:ext>
            </a:extLst>
          </p:cNvPr>
          <p:cNvSpPr txBox="1"/>
          <p:nvPr/>
        </p:nvSpPr>
        <p:spPr>
          <a:xfrm>
            <a:off x="3995568" y="3693096"/>
            <a:ext cx="1589102" cy="276999"/>
          </a:xfrm>
          <a:prstGeom prst="rect">
            <a:avLst/>
          </a:prstGeom>
          <a:noFill/>
        </p:spPr>
        <p:txBody>
          <a:bodyPr wrap="square">
            <a:spAutoFit/>
          </a:bodyPr>
          <a:lstStyle/>
          <a:p>
            <a:r>
              <a:rPr lang="zh-CN" altLang="en-US" sz="1200" b="1" dirty="0">
                <a:solidFill>
                  <a:srgbClr val="C00000"/>
                </a:solidFill>
                <a:latin typeface="微软雅黑" panose="020B0503020204020204" pitchFamily="34" charset="-122"/>
                <a:ea typeface="微软雅黑" panose="020B0503020204020204" pitchFamily="34" charset="-122"/>
              </a:rPr>
              <a:t>霍克斯点过程建模</a:t>
            </a:r>
            <a:endParaRPr lang="zh-CN" altLang="en-US" sz="1200" dirty="0"/>
          </a:p>
        </p:txBody>
      </p:sp>
      <p:sp>
        <p:nvSpPr>
          <p:cNvPr id="86" name="PA-A000320150529F30PPSH-3574">
            <a:extLst>
              <a:ext uri="{FF2B5EF4-FFF2-40B4-BE49-F238E27FC236}">
                <a16:creationId xmlns:a16="http://schemas.microsoft.com/office/drawing/2014/main" id="{C9777AD8-478C-498A-A462-B9CA3442A084}"/>
              </a:ext>
            </a:extLst>
          </p:cNvPr>
          <p:cNvSpPr>
            <a:spLocks/>
          </p:cNvSpPr>
          <p:nvPr>
            <p:custDataLst>
              <p:tags r:id="rId3"/>
            </p:custDataLst>
          </p:nvPr>
        </p:nvSpPr>
        <p:spPr bwMode="auto">
          <a:xfrm>
            <a:off x="5734951" y="4385285"/>
            <a:ext cx="288000" cy="288000"/>
          </a:xfrm>
          <a:custGeom>
            <a:avLst/>
            <a:gdLst>
              <a:gd name="T0" fmla="*/ 195102655 w 13050"/>
              <a:gd name="T1" fmla="*/ 195059630 h 10203"/>
              <a:gd name="T2" fmla="*/ 195102655 w 13050"/>
              <a:gd name="T3" fmla="*/ 195059630 h 10203"/>
              <a:gd name="T4" fmla="*/ 195102655 w 13050"/>
              <a:gd name="T5" fmla="*/ 195059630 h 10203"/>
              <a:gd name="T6" fmla="*/ 195102655 w 13050"/>
              <a:gd name="T7" fmla="*/ 195059630 h 10203"/>
              <a:gd name="T8" fmla="*/ 195102655 w 13050"/>
              <a:gd name="T9" fmla="*/ 195059630 h 10203"/>
              <a:gd name="T10" fmla="*/ 195102655 w 13050"/>
              <a:gd name="T11" fmla="*/ 195059630 h 10203"/>
              <a:gd name="T12" fmla="*/ 195102655 w 13050"/>
              <a:gd name="T13" fmla="*/ 195059630 h 10203"/>
              <a:gd name="T14" fmla="*/ 195102655 w 13050"/>
              <a:gd name="T15" fmla="*/ 195059630 h 10203"/>
              <a:gd name="T16" fmla="*/ 195102655 w 13050"/>
              <a:gd name="T17" fmla="*/ 195059630 h 10203"/>
              <a:gd name="T18" fmla="*/ 195102655 w 13050"/>
              <a:gd name="T19" fmla="*/ 195059630 h 10203"/>
              <a:gd name="T20" fmla="*/ 195102655 w 13050"/>
              <a:gd name="T21" fmla="*/ 195059630 h 10203"/>
              <a:gd name="T22" fmla="*/ 195102655 w 13050"/>
              <a:gd name="T23" fmla="*/ 195059630 h 10203"/>
              <a:gd name="T24" fmla="*/ 195102655 w 13050"/>
              <a:gd name="T25" fmla="*/ 195059630 h 10203"/>
              <a:gd name="T26" fmla="*/ 195102655 w 13050"/>
              <a:gd name="T27" fmla="*/ 195059630 h 10203"/>
              <a:gd name="T28" fmla="*/ 195102655 w 13050"/>
              <a:gd name="T29" fmla="*/ 195059630 h 10203"/>
              <a:gd name="T30" fmla="*/ 195102655 w 13050"/>
              <a:gd name="T31" fmla="*/ 195059630 h 10203"/>
              <a:gd name="T32" fmla="*/ 195102655 w 13050"/>
              <a:gd name="T33" fmla="*/ 195059630 h 10203"/>
              <a:gd name="T34" fmla="*/ 195102655 w 13050"/>
              <a:gd name="T35" fmla="*/ 195059630 h 10203"/>
              <a:gd name="T36" fmla="*/ 195102655 w 13050"/>
              <a:gd name="T37" fmla="*/ 195059630 h 1020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3050" h="10203">
                <a:moveTo>
                  <a:pt x="555" y="7026"/>
                </a:moveTo>
                <a:lnTo>
                  <a:pt x="6858" y="7026"/>
                </a:lnTo>
                <a:lnTo>
                  <a:pt x="6858" y="9812"/>
                </a:lnTo>
                <a:lnTo>
                  <a:pt x="10878" y="5102"/>
                </a:lnTo>
                <a:lnTo>
                  <a:pt x="6858" y="391"/>
                </a:lnTo>
                <a:lnTo>
                  <a:pt x="6858" y="3177"/>
                </a:lnTo>
                <a:lnTo>
                  <a:pt x="555" y="3177"/>
                </a:lnTo>
                <a:lnTo>
                  <a:pt x="555" y="7026"/>
                </a:lnTo>
                <a:close/>
                <a:moveTo>
                  <a:pt x="0" y="7580"/>
                </a:moveTo>
                <a:lnTo>
                  <a:pt x="0" y="2622"/>
                </a:lnTo>
                <a:lnTo>
                  <a:pt x="6303" y="2622"/>
                </a:lnTo>
                <a:lnTo>
                  <a:pt x="6303" y="0"/>
                </a:lnTo>
                <a:lnTo>
                  <a:pt x="8698" y="0"/>
                </a:lnTo>
                <a:lnTo>
                  <a:pt x="13050" y="5102"/>
                </a:lnTo>
                <a:lnTo>
                  <a:pt x="8698" y="10203"/>
                </a:lnTo>
                <a:lnTo>
                  <a:pt x="6303" y="10203"/>
                </a:lnTo>
                <a:lnTo>
                  <a:pt x="6303" y="7580"/>
                </a:lnTo>
                <a:lnTo>
                  <a:pt x="0" y="7580"/>
                </a:lnTo>
                <a:close/>
              </a:path>
            </a:pathLst>
          </a:custGeom>
          <a:solidFill>
            <a:srgbClr val="FF66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dirty="0"/>
          </a:p>
        </p:txBody>
      </p:sp>
      <p:grpSp>
        <p:nvGrpSpPr>
          <p:cNvPr id="14" name="组合 13">
            <a:extLst>
              <a:ext uri="{FF2B5EF4-FFF2-40B4-BE49-F238E27FC236}">
                <a16:creationId xmlns:a16="http://schemas.microsoft.com/office/drawing/2014/main" id="{D8471F88-A933-40D1-87CA-95198DA86768}"/>
              </a:ext>
            </a:extLst>
          </p:cNvPr>
          <p:cNvGrpSpPr/>
          <p:nvPr/>
        </p:nvGrpSpPr>
        <p:grpSpPr>
          <a:xfrm>
            <a:off x="6090550" y="4667711"/>
            <a:ext cx="1986488" cy="1159017"/>
            <a:chOff x="5212506" y="3744626"/>
            <a:chExt cx="2849282" cy="1646761"/>
          </a:xfrm>
        </p:grpSpPr>
        <p:pic>
          <p:nvPicPr>
            <p:cNvPr id="12" name="图片 11">
              <a:extLst>
                <a:ext uri="{FF2B5EF4-FFF2-40B4-BE49-F238E27FC236}">
                  <a16:creationId xmlns:a16="http://schemas.microsoft.com/office/drawing/2014/main" id="{41711656-8649-4389-9053-EDF9D0A36BC4}"/>
                </a:ext>
              </a:extLst>
            </p:cNvPr>
            <p:cNvPicPr>
              <a:picLocks noChangeAspect="1"/>
            </p:cNvPicPr>
            <p:nvPr/>
          </p:nvPicPr>
          <p:blipFill rotWithShape="1">
            <a:blip r:embed="rId19"/>
            <a:srcRect r="40146"/>
            <a:stretch/>
          </p:blipFill>
          <p:spPr>
            <a:xfrm>
              <a:off x="5212506" y="3744626"/>
              <a:ext cx="2727904" cy="1646761"/>
            </a:xfrm>
            <a:prstGeom prst="rect">
              <a:avLst/>
            </a:prstGeom>
          </p:spPr>
        </p:pic>
        <p:sp>
          <p:nvSpPr>
            <p:cNvPr id="13" name="矩形 12">
              <a:extLst>
                <a:ext uri="{FF2B5EF4-FFF2-40B4-BE49-F238E27FC236}">
                  <a16:creationId xmlns:a16="http://schemas.microsoft.com/office/drawing/2014/main" id="{EFA051A3-39E7-4A39-8106-D1C2A0F00A97}"/>
                </a:ext>
              </a:extLst>
            </p:cNvPr>
            <p:cNvSpPr/>
            <p:nvPr/>
          </p:nvSpPr>
          <p:spPr>
            <a:xfrm rot="1304331">
              <a:off x="7328363" y="3913505"/>
              <a:ext cx="733425" cy="459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373BA94E-4879-40F9-A3D5-1C3E7A223128}"/>
                </a:ext>
              </a:extLst>
            </p:cNvPr>
            <p:cNvSpPr/>
            <p:nvPr/>
          </p:nvSpPr>
          <p:spPr>
            <a:xfrm rot="1304331">
              <a:off x="7200855" y="4041940"/>
              <a:ext cx="222410" cy="203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a:extLst>
              <a:ext uri="{FF2B5EF4-FFF2-40B4-BE49-F238E27FC236}">
                <a16:creationId xmlns:a16="http://schemas.microsoft.com/office/drawing/2014/main" id="{27195FC8-A0CF-4A45-90F1-C1AC2DD12250}"/>
              </a:ext>
            </a:extLst>
          </p:cNvPr>
          <p:cNvGrpSpPr/>
          <p:nvPr/>
        </p:nvGrpSpPr>
        <p:grpSpPr>
          <a:xfrm>
            <a:off x="8179752" y="2677465"/>
            <a:ext cx="2317044" cy="1477382"/>
            <a:chOff x="6655752" y="2798693"/>
            <a:chExt cx="2317044" cy="1327665"/>
          </a:xfrm>
        </p:grpSpPr>
        <p:pic>
          <p:nvPicPr>
            <p:cNvPr id="17" name="图片 16">
              <a:extLst>
                <a:ext uri="{FF2B5EF4-FFF2-40B4-BE49-F238E27FC236}">
                  <a16:creationId xmlns:a16="http://schemas.microsoft.com/office/drawing/2014/main" id="{5187EBE0-3A0C-42FA-A454-F1C431CC6896}"/>
                </a:ext>
              </a:extLst>
            </p:cNvPr>
            <p:cNvPicPr>
              <a:picLocks noChangeAspect="1"/>
            </p:cNvPicPr>
            <p:nvPr/>
          </p:nvPicPr>
          <p:blipFill rotWithShape="1">
            <a:blip r:embed="rId20"/>
            <a:srcRect r="21124"/>
            <a:stretch/>
          </p:blipFill>
          <p:spPr>
            <a:xfrm>
              <a:off x="6655752" y="3066644"/>
              <a:ext cx="2317044" cy="920397"/>
            </a:xfrm>
            <a:prstGeom prst="rect">
              <a:avLst/>
            </a:prstGeom>
          </p:spPr>
        </p:pic>
        <p:sp>
          <p:nvSpPr>
            <p:cNvPr id="88" name="文本框 87">
              <a:extLst>
                <a:ext uri="{FF2B5EF4-FFF2-40B4-BE49-F238E27FC236}">
                  <a16:creationId xmlns:a16="http://schemas.microsoft.com/office/drawing/2014/main" id="{398EB42D-AD97-4D81-9062-4542720ED407}"/>
                </a:ext>
              </a:extLst>
            </p:cNvPr>
            <p:cNvSpPr txBox="1"/>
            <p:nvPr/>
          </p:nvSpPr>
          <p:spPr>
            <a:xfrm>
              <a:off x="6950491" y="2798693"/>
              <a:ext cx="516906" cy="221269"/>
            </a:xfrm>
            <a:prstGeom prst="rect">
              <a:avLst/>
            </a:prstGeom>
            <a:noFill/>
          </p:spPr>
          <p:txBody>
            <a:bodyPr wrap="square">
              <a:spAutoFit/>
            </a:bodyPr>
            <a:lstStyle/>
            <a:p>
              <a:pPr algn="ctr"/>
              <a:r>
                <a:rPr lang="zh-CN" altLang="en-US" sz="1000" b="1" dirty="0">
                  <a:latin typeface="微软雅黑" panose="020B0503020204020204" pitchFamily="34" charset="-122"/>
                  <a:ea typeface="微软雅黑" panose="020B0503020204020204" pitchFamily="34" charset="-122"/>
                </a:rPr>
                <a:t>传统</a:t>
              </a:r>
              <a:endParaRPr lang="en-US" altLang="zh-CN" sz="1000" b="1" dirty="0">
                <a:latin typeface="微软雅黑" panose="020B0503020204020204" pitchFamily="34" charset="-122"/>
                <a:ea typeface="微软雅黑" panose="020B0503020204020204" pitchFamily="34" charset="-122"/>
              </a:endParaRPr>
            </a:p>
          </p:txBody>
        </p:sp>
        <p:sp>
          <p:nvSpPr>
            <p:cNvPr id="89" name="文本框 88">
              <a:extLst>
                <a:ext uri="{FF2B5EF4-FFF2-40B4-BE49-F238E27FC236}">
                  <a16:creationId xmlns:a16="http://schemas.microsoft.com/office/drawing/2014/main" id="{0C0013E0-57D8-48CE-89E6-7FC5EC43B5BE}"/>
                </a:ext>
              </a:extLst>
            </p:cNvPr>
            <p:cNvSpPr txBox="1"/>
            <p:nvPr/>
          </p:nvSpPr>
          <p:spPr>
            <a:xfrm>
              <a:off x="7119351" y="3905089"/>
              <a:ext cx="516906" cy="221269"/>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我们</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B29DD5A-2375-4C74-86AC-4B79D808B170}"/>
                </a:ext>
              </a:extLst>
            </p:cNvPr>
            <p:cNvSpPr/>
            <p:nvPr/>
          </p:nvSpPr>
          <p:spPr>
            <a:xfrm>
              <a:off x="6679639" y="3312870"/>
              <a:ext cx="439712" cy="481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箭头连接符 89">
              <a:extLst>
                <a:ext uri="{FF2B5EF4-FFF2-40B4-BE49-F238E27FC236}">
                  <a16:creationId xmlns:a16="http://schemas.microsoft.com/office/drawing/2014/main" id="{8EDBF535-A74E-4212-B830-F0812FA121E9}"/>
                </a:ext>
              </a:extLst>
            </p:cNvPr>
            <p:cNvCxnSpPr>
              <a:cxnSpLocks/>
            </p:cNvCxnSpPr>
            <p:nvPr/>
          </p:nvCxnSpPr>
          <p:spPr>
            <a:xfrm flipH="1" flipV="1">
              <a:off x="7049193" y="3838772"/>
              <a:ext cx="159752" cy="18769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A32C73A8-6530-426F-A99D-41161B96F9D4}"/>
                </a:ext>
              </a:extLst>
            </p:cNvPr>
            <p:cNvCxnSpPr>
              <a:cxnSpLocks/>
              <a:stCxn id="88" idx="2"/>
            </p:cNvCxnSpPr>
            <p:nvPr/>
          </p:nvCxnSpPr>
          <p:spPr>
            <a:xfrm flipH="1">
              <a:off x="7049193" y="3019962"/>
              <a:ext cx="159751" cy="36513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986261F6-F99A-496D-AA48-BB7A9254F10D}"/>
              </a:ext>
            </a:extLst>
          </p:cNvPr>
          <p:cNvGrpSpPr/>
          <p:nvPr/>
        </p:nvGrpSpPr>
        <p:grpSpPr>
          <a:xfrm>
            <a:off x="8201232" y="4110640"/>
            <a:ext cx="2293157" cy="1521050"/>
            <a:chOff x="6679639" y="4324977"/>
            <a:chExt cx="2293157" cy="1521050"/>
          </a:xfrm>
        </p:grpSpPr>
        <p:pic>
          <p:nvPicPr>
            <p:cNvPr id="32" name="图片 31">
              <a:extLst>
                <a:ext uri="{FF2B5EF4-FFF2-40B4-BE49-F238E27FC236}">
                  <a16:creationId xmlns:a16="http://schemas.microsoft.com/office/drawing/2014/main" id="{4B56C10A-FAAF-4400-A62A-CC2FAAC0FE22}"/>
                </a:ext>
              </a:extLst>
            </p:cNvPr>
            <p:cNvPicPr>
              <a:picLocks noChangeAspect="1"/>
            </p:cNvPicPr>
            <p:nvPr/>
          </p:nvPicPr>
          <p:blipFill>
            <a:blip r:embed="rId21"/>
            <a:stretch>
              <a:fillRect/>
            </a:stretch>
          </p:blipFill>
          <p:spPr>
            <a:xfrm>
              <a:off x="6679639" y="4324977"/>
              <a:ext cx="2293157" cy="1521050"/>
            </a:xfrm>
            <a:prstGeom prst="rect">
              <a:avLst/>
            </a:prstGeom>
          </p:spPr>
        </p:pic>
        <p:sp>
          <p:nvSpPr>
            <p:cNvPr id="95" name="文本框 94">
              <a:extLst>
                <a:ext uri="{FF2B5EF4-FFF2-40B4-BE49-F238E27FC236}">
                  <a16:creationId xmlns:a16="http://schemas.microsoft.com/office/drawing/2014/main" id="{0F1473F3-DCC4-4825-96C6-CADA11268F84}"/>
                </a:ext>
              </a:extLst>
            </p:cNvPr>
            <p:cNvSpPr txBox="1"/>
            <p:nvPr/>
          </p:nvSpPr>
          <p:spPr>
            <a:xfrm>
              <a:off x="7604284" y="4811530"/>
              <a:ext cx="1338132" cy="246221"/>
            </a:xfrm>
            <a:prstGeom prst="rect">
              <a:avLst/>
            </a:prstGeom>
            <a:noFill/>
          </p:spPr>
          <p:txBody>
            <a:bodyPr wrap="square">
              <a:spAutoFit/>
            </a:bodyPr>
            <a:lstStyle/>
            <a:p>
              <a:pPr algn="ctr"/>
              <a:r>
                <a:rPr lang="zh-CN" altLang="en-US" sz="1000" b="1" dirty="0">
                  <a:solidFill>
                    <a:srgbClr val="C00000"/>
                  </a:solidFill>
                  <a:latin typeface="微软雅黑" panose="020B0503020204020204" pitchFamily="34" charset="-122"/>
                  <a:ea typeface="微软雅黑" panose="020B0503020204020204" pitchFamily="34" charset="-122"/>
                </a:rPr>
                <a:t>含霍克斯点过程</a:t>
              </a:r>
              <a:endParaRPr lang="en-US" altLang="zh-CN" sz="1000" b="1" dirty="0">
                <a:solidFill>
                  <a:srgbClr val="C00000"/>
                </a:solidFill>
                <a:latin typeface="微软雅黑" panose="020B0503020204020204" pitchFamily="34" charset="-122"/>
                <a:ea typeface="微软雅黑" panose="020B0503020204020204" pitchFamily="34" charset="-122"/>
              </a:endParaRPr>
            </a:p>
          </p:txBody>
        </p:sp>
        <p:cxnSp>
          <p:nvCxnSpPr>
            <p:cNvPr id="96" name="直接箭头连接符 95">
              <a:extLst>
                <a:ext uri="{FF2B5EF4-FFF2-40B4-BE49-F238E27FC236}">
                  <a16:creationId xmlns:a16="http://schemas.microsoft.com/office/drawing/2014/main" id="{8099F709-1996-4541-A0FF-8FB0ECE227D0}"/>
                </a:ext>
              </a:extLst>
            </p:cNvPr>
            <p:cNvCxnSpPr>
              <a:cxnSpLocks/>
            </p:cNvCxnSpPr>
            <p:nvPr/>
          </p:nvCxnSpPr>
          <p:spPr>
            <a:xfrm flipH="1">
              <a:off x="7467397" y="4955502"/>
              <a:ext cx="291148" cy="7666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7" name="文本框 96">
              <a:extLst>
                <a:ext uri="{FF2B5EF4-FFF2-40B4-BE49-F238E27FC236}">
                  <a16:creationId xmlns:a16="http://schemas.microsoft.com/office/drawing/2014/main" id="{A2480188-C0C4-4148-AA7D-76BB56D44C88}"/>
                </a:ext>
              </a:extLst>
            </p:cNvPr>
            <p:cNvSpPr txBox="1"/>
            <p:nvPr/>
          </p:nvSpPr>
          <p:spPr>
            <a:xfrm>
              <a:off x="6804200" y="4479662"/>
              <a:ext cx="1326393" cy="246221"/>
            </a:xfrm>
            <a:prstGeom prst="rect">
              <a:avLst/>
            </a:prstGeom>
            <a:noFill/>
            <a:ln>
              <a:noFill/>
            </a:ln>
          </p:spPr>
          <p:txBody>
            <a:bodyPr wrap="square">
              <a:spAutoFit/>
            </a:bodyPr>
            <a:lstStyle/>
            <a:p>
              <a:pPr algn="ctr"/>
              <a:r>
                <a:rPr lang="zh-CN" altLang="en-US" sz="1000" b="1" dirty="0">
                  <a:solidFill>
                    <a:srgbClr val="FF7F0E"/>
                  </a:solidFill>
                  <a:latin typeface="微软雅黑" panose="020B0503020204020204" pitchFamily="34" charset="-122"/>
                  <a:ea typeface="微软雅黑" panose="020B0503020204020204" pitchFamily="34" charset="-122"/>
                </a:rPr>
                <a:t>不含霍克斯点过程</a:t>
              </a:r>
              <a:endParaRPr lang="en-US" altLang="zh-CN" sz="1000" b="1" dirty="0">
                <a:solidFill>
                  <a:srgbClr val="FF7F0E"/>
                </a:solidFill>
                <a:latin typeface="微软雅黑" panose="020B0503020204020204" pitchFamily="34" charset="-122"/>
                <a:ea typeface="微软雅黑" panose="020B0503020204020204" pitchFamily="34" charset="-122"/>
              </a:endParaRPr>
            </a:p>
          </p:txBody>
        </p:sp>
        <p:cxnSp>
          <p:nvCxnSpPr>
            <p:cNvPr id="98" name="直接箭头连接符 97">
              <a:extLst>
                <a:ext uri="{FF2B5EF4-FFF2-40B4-BE49-F238E27FC236}">
                  <a16:creationId xmlns:a16="http://schemas.microsoft.com/office/drawing/2014/main" id="{865B8FDE-21A2-4C6C-8DEF-8362FF421C37}"/>
                </a:ext>
              </a:extLst>
            </p:cNvPr>
            <p:cNvCxnSpPr>
              <a:cxnSpLocks/>
            </p:cNvCxnSpPr>
            <p:nvPr/>
          </p:nvCxnSpPr>
          <p:spPr>
            <a:xfrm>
              <a:off x="7114485" y="4703388"/>
              <a:ext cx="81897" cy="356195"/>
            </a:xfrm>
            <a:prstGeom prst="straightConnector1">
              <a:avLst/>
            </a:prstGeom>
            <a:ln w="19050">
              <a:solidFill>
                <a:srgbClr val="FF7F0E"/>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本框 2">
            <a:extLst>
              <a:ext uri="{FF2B5EF4-FFF2-40B4-BE49-F238E27FC236}">
                <a16:creationId xmlns:a16="http://schemas.microsoft.com/office/drawing/2014/main" id="{025E2F6A-4E04-9025-2D5F-08B31606D0A8}"/>
              </a:ext>
            </a:extLst>
          </p:cNvPr>
          <p:cNvSpPr txBox="1"/>
          <p:nvPr/>
        </p:nvSpPr>
        <p:spPr>
          <a:xfrm>
            <a:off x="8210748" y="5710373"/>
            <a:ext cx="2282807" cy="446276"/>
          </a:xfrm>
          <a:prstGeom prst="rect">
            <a:avLst/>
          </a:prstGeom>
          <a:noFill/>
          <a:ln w="12700">
            <a:solidFill>
              <a:srgbClr val="000099"/>
            </a:solidFill>
          </a:ln>
        </p:spPr>
        <p:txBody>
          <a:bodyPr vert="horz" wrap="square">
            <a:spAutoFit/>
          </a:bodyPr>
          <a:lstStyle/>
          <a:p>
            <a:pPr algn="just"/>
            <a:r>
              <a:rPr lang="zh-CN" altLang="en-US" sz="1200" b="1" dirty="0">
                <a:solidFill>
                  <a:srgbClr val="C00000"/>
                </a:solidFill>
                <a:latin typeface="微软雅黑" panose="020B0503020204020204" pitchFamily="34" charset="-122"/>
                <a:ea typeface="微软雅黑" panose="020B0503020204020204" pitchFamily="34" charset="-122"/>
              </a:rPr>
              <a:t>代表性论文：</a:t>
            </a:r>
            <a:r>
              <a:rPr lang="en-US" altLang="zh-CN" sz="1100" b="1" dirty="0">
                <a:solidFill>
                  <a:srgbClr val="000099"/>
                </a:solidFill>
                <a:latin typeface="微软雅黑" panose="020B0503020204020204" pitchFamily="34" charset="-122"/>
                <a:ea typeface="微软雅黑" panose="020B0503020204020204" pitchFamily="34" charset="-122"/>
              </a:rPr>
              <a:t>WWW 24, VLDB 24, ICDE 24, IJCAI 22 </a:t>
            </a:r>
            <a:endParaRPr lang="zh-CN" altLang="en-US" sz="1100" b="1" dirty="0">
              <a:solidFill>
                <a:srgbClr val="000099"/>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8568954-10DD-4C7C-C232-964E2E55A45D}"/>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制造</a:t>
            </a:r>
          </a:p>
        </p:txBody>
      </p:sp>
    </p:spTree>
    <p:custDataLst>
      <p:tags r:id="rId1"/>
    </p:custDataLst>
    <p:extLst>
      <p:ext uri="{BB962C8B-B14F-4D97-AF65-F5344CB8AC3E}">
        <p14:creationId xmlns:p14="http://schemas.microsoft.com/office/powerpoint/2010/main" val="4102600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32</a:t>
            </a:fld>
            <a:endParaRPr lang="zh-CN" altLang="en-US" dirty="0">
              <a:solidFill>
                <a:prstClr val="white"/>
              </a:solidFill>
              <a:latin typeface="Calibri"/>
              <a:ea typeface="等线" panose="02010600030101010101" pitchFamily="2" charset="-122"/>
            </a:endParaRPr>
          </a:p>
        </p:txBody>
      </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成果二：金融数据的时序规则挖掘与推理</a:t>
            </a:r>
          </a:p>
        </p:txBody>
      </p:sp>
      <p:sp>
        <p:nvSpPr>
          <p:cNvPr id="17" name="矩形 36">
            <a:extLst>
              <a:ext uri="{FF2B5EF4-FFF2-40B4-BE49-F238E27FC236}">
                <a16:creationId xmlns:a16="http://schemas.microsoft.com/office/drawing/2014/main" id="{A8F5547A-BE47-4FF6-ACA0-FCDD947FBAE1}"/>
              </a:ext>
            </a:extLst>
          </p:cNvPr>
          <p:cNvSpPr>
            <a:spLocks noChangeArrowheads="1"/>
          </p:cNvSpPr>
          <p:nvPr/>
        </p:nvSpPr>
        <p:spPr bwMode="auto">
          <a:xfrm>
            <a:off x="8329647" y="5587470"/>
            <a:ext cx="19534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500" b="1">
                <a:solidFill>
                  <a:schemeClr val="tx1"/>
                </a:solidFill>
                <a:latin typeface="Arial" panose="020B0604020202020204" pitchFamily="34" charset="0"/>
                <a:ea typeface="黑体" panose="02010609060101010101" pitchFamily="49" charset="-122"/>
              </a:defRPr>
            </a:lvl1pPr>
            <a:lvl2pPr marL="742950" indent="-285750">
              <a:defRPr sz="2500" b="1">
                <a:solidFill>
                  <a:schemeClr val="tx1"/>
                </a:solidFill>
                <a:latin typeface="Arial" panose="020B0604020202020204" pitchFamily="34" charset="0"/>
                <a:ea typeface="黑体" panose="02010609060101010101" pitchFamily="49" charset="-122"/>
              </a:defRPr>
            </a:lvl2pPr>
            <a:lvl3pPr marL="1143000" indent="-228600">
              <a:defRPr sz="2500" b="1">
                <a:solidFill>
                  <a:schemeClr val="tx1"/>
                </a:solidFill>
                <a:latin typeface="Arial" panose="020B0604020202020204" pitchFamily="34" charset="0"/>
                <a:ea typeface="黑体" panose="02010609060101010101" pitchFamily="49" charset="-122"/>
              </a:defRPr>
            </a:lvl3pPr>
            <a:lvl4pPr marL="1600200" indent="-228600">
              <a:defRPr sz="2500" b="1">
                <a:solidFill>
                  <a:schemeClr val="tx1"/>
                </a:solidFill>
                <a:latin typeface="Arial" panose="020B0604020202020204" pitchFamily="34" charset="0"/>
                <a:ea typeface="黑体" panose="02010609060101010101" pitchFamily="49" charset="-122"/>
              </a:defRPr>
            </a:lvl4pPr>
            <a:lvl5pPr marL="2057400" indent="-228600">
              <a:defRPr sz="25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9pPr>
          </a:lstStyle>
          <a:p>
            <a:pPr algn="ctr"/>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国际顶级机器学习会议</a:t>
            </a:r>
            <a:r>
              <a:rPr lang="en-US" altLang="zh-CN" sz="1600" dirty="0" err="1">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NeurIPS</a:t>
            </a:r>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竞赛全球第</a:t>
            </a:r>
            <a:r>
              <a:rPr lang="en-US" altLang="zh-CN"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名</a:t>
            </a:r>
            <a:endParaRPr lang="en-US" altLang="zh-CN" sz="1600"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a:extLst>
              <a:ext uri="{FF2B5EF4-FFF2-40B4-BE49-F238E27FC236}">
                <a16:creationId xmlns:a16="http://schemas.microsoft.com/office/drawing/2014/main" id="{43DC1D0A-A126-47A8-AC30-619B4E3B2078}"/>
              </a:ext>
            </a:extLst>
          </p:cNvPr>
          <p:cNvSpPr/>
          <p:nvPr/>
        </p:nvSpPr>
        <p:spPr>
          <a:xfrm>
            <a:off x="2004455" y="5560650"/>
            <a:ext cx="1867922" cy="1077218"/>
          </a:xfrm>
          <a:prstGeom prst="rect">
            <a:avLst/>
          </a:prstGeom>
        </p:spPr>
        <p:txBody>
          <a:bodyPr wrap="square">
            <a:spAutoFit/>
          </a:bodyPr>
          <a:lstStyle/>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国家自然科学</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联合基金重点项目</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应用示范单位：兵器</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201</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所</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0" name="矩形 19">
            <a:extLst>
              <a:ext uri="{FF2B5EF4-FFF2-40B4-BE49-F238E27FC236}">
                <a16:creationId xmlns:a16="http://schemas.microsoft.com/office/drawing/2014/main" id="{BCBAA3D2-83D5-46A9-9E1D-3E61402F9050}"/>
              </a:ext>
            </a:extLst>
          </p:cNvPr>
          <p:cNvSpPr/>
          <p:nvPr/>
        </p:nvSpPr>
        <p:spPr>
          <a:xfrm>
            <a:off x="4121860" y="5560650"/>
            <a:ext cx="1831775" cy="1077218"/>
          </a:xfrm>
          <a:prstGeom prst="rect">
            <a:avLst/>
          </a:prstGeom>
        </p:spPr>
        <p:txBody>
          <a:bodyPr wrap="square">
            <a:spAutoFit/>
          </a:bodyPr>
          <a:lstStyle/>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国家重点研发计划课题（应用示范单位：中航工业</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609</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所，浙江蓝卓）</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矩形 22">
            <a:extLst>
              <a:ext uri="{FF2B5EF4-FFF2-40B4-BE49-F238E27FC236}">
                <a16:creationId xmlns:a16="http://schemas.microsoft.com/office/drawing/2014/main" id="{A3613825-319F-45AF-B6A9-C169867C1286}"/>
              </a:ext>
            </a:extLst>
          </p:cNvPr>
          <p:cNvSpPr/>
          <p:nvPr/>
        </p:nvSpPr>
        <p:spPr>
          <a:xfrm>
            <a:off x="6203117" y="5560651"/>
            <a:ext cx="1897483" cy="830997"/>
          </a:xfrm>
          <a:prstGeom prst="rect">
            <a:avLst/>
          </a:prstGeom>
        </p:spPr>
        <p:txBody>
          <a:bodyPr wrap="square">
            <a:spAutoFit/>
          </a:bodyPr>
          <a:lstStyle/>
          <a:p>
            <a:pPr algn="ctr">
              <a:defRPr/>
            </a:pP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国际顶级图学习基准评测</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OGB</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挑战赛全球第</a:t>
            </a:r>
            <a:r>
              <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rPr>
              <a:t>名</a:t>
            </a:r>
            <a:endParaRPr lang="en-US" altLang="zh-CN" sz="1600" b="1" dirty="0">
              <a:solidFill>
                <a:srgbClr val="00006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矩形 3">
            <a:extLst>
              <a:ext uri="{FF2B5EF4-FFF2-40B4-BE49-F238E27FC236}">
                <a16:creationId xmlns:a16="http://schemas.microsoft.com/office/drawing/2014/main" id="{1B561696-BDC6-430B-8830-B1842FA95A87}"/>
              </a:ext>
            </a:extLst>
          </p:cNvPr>
          <p:cNvSpPr>
            <a:spLocks noChangeArrowheads="1"/>
          </p:cNvSpPr>
          <p:nvPr/>
        </p:nvSpPr>
        <p:spPr bwMode="auto">
          <a:xfrm>
            <a:off x="2085161" y="870759"/>
            <a:ext cx="8197975" cy="1422954"/>
          </a:xfrm>
          <a:prstGeom prst="rect">
            <a:avLst/>
          </a:prstGeom>
          <a:noFill/>
          <a:ln>
            <a:noFill/>
          </a:ln>
        </p:spPr>
        <p:txBody>
          <a:bodyPr wrap="square">
            <a:spAutoFit/>
          </a:bodyPr>
          <a:lstStyle>
            <a:lvl1pPr marL="285750" indent="-285750">
              <a:defRPr sz="2500" b="1">
                <a:solidFill>
                  <a:schemeClr val="tx1"/>
                </a:solidFill>
                <a:latin typeface="Arial" panose="020B0604020202020204" pitchFamily="34" charset="0"/>
                <a:ea typeface="黑体" panose="02010609060101010101" pitchFamily="49" charset="-122"/>
              </a:defRPr>
            </a:lvl1pPr>
            <a:lvl2pPr marL="742950" indent="-285750">
              <a:defRPr sz="2500" b="1">
                <a:solidFill>
                  <a:schemeClr val="tx1"/>
                </a:solidFill>
                <a:latin typeface="Arial" panose="020B0604020202020204" pitchFamily="34" charset="0"/>
                <a:ea typeface="黑体" panose="02010609060101010101" pitchFamily="49" charset="-122"/>
              </a:defRPr>
            </a:lvl2pPr>
            <a:lvl3pPr marL="1143000" indent="-228600">
              <a:defRPr sz="2500" b="1">
                <a:solidFill>
                  <a:schemeClr val="tx1"/>
                </a:solidFill>
                <a:latin typeface="Arial" panose="020B0604020202020204" pitchFamily="34" charset="0"/>
                <a:ea typeface="黑体" panose="02010609060101010101" pitchFamily="49" charset="-122"/>
              </a:defRPr>
            </a:lvl3pPr>
            <a:lvl4pPr marL="1600200" indent="-228600">
              <a:defRPr sz="2500" b="1">
                <a:solidFill>
                  <a:schemeClr val="tx1"/>
                </a:solidFill>
                <a:latin typeface="Arial" panose="020B0604020202020204" pitchFamily="34" charset="0"/>
                <a:ea typeface="黑体" panose="02010609060101010101" pitchFamily="49" charset="-122"/>
              </a:defRPr>
            </a:lvl4pPr>
            <a:lvl5pPr marL="2057400" indent="-228600">
              <a:defRPr sz="25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500" b="1">
                <a:solidFill>
                  <a:schemeClr val="tx1"/>
                </a:solidFill>
                <a:latin typeface="Arial" panose="020B0604020202020204" pitchFamily="34" charset="0"/>
                <a:ea typeface="黑体" panose="02010609060101010101" pitchFamily="49" charset="-122"/>
              </a:defRPr>
            </a:lvl9pPr>
          </a:lstStyle>
          <a:p>
            <a:pPr marL="0" indent="0" algn="just">
              <a:lnSpc>
                <a:spcPct val="150000"/>
              </a:lnSpc>
              <a:buClr>
                <a:srgbClr val="000066"/>
              </a:buClr>
              <a:buSzPct val="80000"/>
            </a:pPr>
            <a:r>
              <a:rPr lang="zh-CN" altLang="en-US" sz="2000" dirty="0">
                <a:latin typeface="微软雅黑" panose="020B0503020204020204" pitchFamily="34" charset="-122"/>
                <a:ea typeface="微软雅黑" panose="020B0503020204020204" pitchFamily="34" charset="-122"/>
              </a:rPr>
              <a:t>近</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年发表</a:t>
            </a:r>
            <a:r>
              <a:rPr lang="en-US" altLang="zh-CN" sz="2000" dirty="0">
                <a:solidFill>
                  <a:srgbClr val="C00000"/>
                </a:solidFill>
                <a:latin typeface="微软雅黑" panose="020B0503020204020204" pitchFamily="34" charset="-122"/>
                <a:ea typeface="微软雅黑" panose="020B0503020204020204" pitchFamily="34" charset="-122"/>
              </a:rPr>
              <a:t>CCF-A</a:t>
            </a:r>
            <a:r>
              <a:rPr lang="zh-CN" altLang="en-US" sz="2000" dirty="0">
                <a:solidFill>
                  <a:srgbClr val="C00000"/>
                </a:solidFill>
                <a:latin typeface="微软雅黑" panose="020B0503020204020204" pitchFamily="34" charset="-122"/>
                <a:ea typeface="微软雅黑" panose="020B0503020204020204" pitchFamily="34" charset="-122"/>
              </a:rPr>
              <a:t>类</a:t>
            </a:r>
            <a:r>
              <a:rPr lang="zh-CN" altLang="en-US" sz="2000" dirty="0">
                <a:latin typeface="微软雅黑" panose="020B0503020204020204" pitchFamily="34" charset="-122"/>
                <a:ea typeface="微软雅黑" panose="020B0503020204020204" pitchFamily="34" charset="-122"/>
              </a:rPr>
              <a:t>论文</a:t>
            </a:r>
            <a:r>
              <a:rPr lang="en-US" altLang="zh-CN" sz="2000" dirty="0">
                <a:solidFill>
                  <a:srgbClr val="C00000"/>
                </a:solidFill>
                <a:latin typeface="微软雅黑" panose="020B0503020204020204" pitchFamily="34" charset="-122"/>
                <a:ea typeface="微软雅黑" panose="020B0503020204020204" pitchFamily="34" charset="-122"/>
              </a:rPr>
              <a:t>17</a:t>
            </a:r>
            <a:r>
              <a:rPr lang="zh-CN" altLang="en-US" sz="2000" dirty="0">
                <a:solidFill>
                  <a:srgbClr val="C00000"/>
                </a:solidFill>
                <a:latin typeface="微软雅黑" panose="020B0503020204020204" pitchFamily="34" charset="-122"/>
                <a:ea typeface="微软雅黑" panose="020B0503020204020204" pitchFamily="34" charset="-122"/>
              </a:rPr>
              <a:t>篇</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制造领域</a:t>
            </a:r>
            <a:r>
              <a:rPr lang="zh-CN" altLang="en-US" sz="2000" dirty="0">
                <a:latin typeface="微软雅黑" panose="020B0503020204020204" pitchFamily="34" charset="-122"/>
                <a:ea typeface="微软雅黑" panose="020B0503020204020204" pitchFamily="34" charset="-122"/>
              </a:rPr>
              <a:t>中科院</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区</a:t>
            </a:r>
            <a:r>
              <a:rPr lang="en-US" altLang="zh-CN" sz="2000" dirty="0">
                <a:solidFill>
                  <a:srgbClr val="C00000"/>
                </a:solidFill>
                <a:latin typeface="微软雅黑" panose="020B0503020204020204" pitchFamily="34" charset="-122"/>
                <a:ea typeface="微软雅黑" panose="020B0503020204020204" pitchFamily="34" charset="-122"/>
              </a:rPr>
              <a:t>Top</a:t>
            </a:r>
            <a:r>
              <a:rPr lang="zh-CN" altLang="en-US" sz="2000" dirty="0">
                <a:solidFill>
                  <a:srgbClr val="C00000"/>
                </a:solidFill>
                <a:latin typeface="微软雅黑" panose="020B0503020204020204" pitchFamily="34" charset="-122"/>
                <a:ea typeface="微软雅黑" panose="020B0503020204020204" pitchFamily="34" charset="-122"/>
              </a:rPr>
              <a:t>期刊</a:t>
            </a:r>
            <a:r>
              <a:rPr lang="en-US" altLang="zh-CN" sz="2000" dirty="0">
                <a:solidFill>
                  <a:srgbClr val="C00000"/>
                </a:solidFill>
                <a:latin typeface="微软雅黑" panose="020B0503020204020204" pitchFamily="34" charset="-122"/>
                <a:ea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rPr>
              <a:t>篇</a:t>
            </a:r>
            <a:r>
              <a:rPr lang="zh-CN" altLang="en-US" sz="2000" dirty="0">
                <a:latin typeface="微软雅黑" panose="020B0503020204020204" pitchFamily="34" charset="-122"/>
                <a:ea typeface="微软雅黑" panose="020B0503020204020204" pitchFamily="34" charset="-122"/>
              </a:rPr>
              <a:t>，获</a:t>
            </a:r>
            <a:r>
              <a:rPr lang="zh-CN" altLang="en-US" sz="2000" dirty="0">
                <a:solidFill>
                  <a:srgbClr val="C00000"/>
                </a:solidFill>
                <a:latin typeface="微软雅黑" panose="020B0503020204020204" pitchFamily="34" charset="-122"/>
                <a:ea typeface="微软雅黑" panose="020B0503020204020204" pitchFamily="34" charset="-122"/>
              </a:rPr>
              <a:t>联合基金重点项目</a:t>
            </a:r>
            <a:r>
              <a:rPr lang="zh-CN" altLang="en-US" sz="2000" dirty="0">
                <a:latin typeface="微软雅黑" panose="020B0503020204020204" pitchFamily="34" charset="-122"/>
                <a:ea typeface="微软雅黑" panose="020B0503020204020204" pitchFamily="34" charset="-122"/>
              </a:rPr>
              <a:t>和</a:t>
            </a:r>
            <a:r>
              <a:rPr lang="zh-CN" altLang="en-US" sz="2000" dirty="0">
                <a:solidFill>
                  <a:srgbClr val="C00000"/>
                </a:solidFill>
                <a:latin typeface="微软雅黑" panose="020B0503020204020204" pitchFamily="34" charset="-122"/>
                <a:ea typeface="微软雅黑" panose="020B0503020204020204" pitchFamily="34" charset="-122"/>
              </a:rPr>
              <a:t>重点研发课题</a:t>
            </a:r>
            <a:r>
              <a:rPr lang="zh-CN" altLang="en-US" sz="2000" dirty="0">
                <a:latin typeface="微软雅黑" panose="020B0503020204020204" pitchFamily="34" charset="-122"/>
                <a:ea typeface="微软雅黑" panose="020B0503020204020204" pitchFamily="34" charset="-122"/>
              </a:rPr>
              <a:t>资助</a:t>
            </a:r>
            <a:r>
              <a:rPr lang="zh-CN" altLang="en-US" sz="2000" dirty="0">
                <a:solidFill>
                  <a:srgbClr val="000066"/>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获国际顶级图学习基准评测</a:t>
            </a:r>
            <a:r>
              <a:rPr lang="en-US" altLang="zh-CN" sz="2000" dirty="0">
                <a:latin typeface="微软雅黑" panose="020B0503020204020204" pitchFamily="34" charset="-122"/>
                <a:ea typeface="微软雅黑" panose="020B0503020204020204" pitchFamily="34" charset="-122"/>
              </a:rPr>
              <a:t>OGB</a:t>
            </a:r>
            <a:r>
              <a:rPr lang="zh-CN" altLang="en-US" sz="2000" dirty="0">
                <a:latin typeface="微软雅黑" panose="020B0503020204020204" pitchFamily="34" charset="-122"/>
                <a:ea typeface="微软雅黑" panose="020B0503020204020204" pitchFamily="34" charset="-122"/>
              </a:rPr>
              <a:t>挑战赛</a:t>
            </a:r>
            <a:r>
              <a:rPr lang="zh-CN" altLang="en-US" sz="2000" dirty="0">
                <a:solidFill>
                  <a:srgbClr val="C00000"/>
                </a:solidFill>
                <a:latin typeface="微软雅黑" panose="020B0503020204020204" pitchFamily="34" charset="-122"/>
                <a:ea typeface="微软雅黑" panose="020B0503020204020204" pitchFamily="34" charset="-122"/>
              </a:rPr>
              <a:t>全球第</a:t>
            </a:r>
            <a:r>
              <a:rPr lang="en-US" altLang="zh-CN" sz="2000" dirty="0">
                <a:solidFill>
                  <a:srgbClr val="C00000"/>
                </a:solidFill>
                <a:latin typeface="微软雅黑" panose="020B0503020204020204" pitchFamily="34" charset="-122"/>
                <a:ea typeface="微软雅黑" panose="020B0503020204020204" pitchFamily="34" charset="-122"/>
              </a:rPr>
              <a:t>1</a:t>
            </a:r>
            <a:r>
              <a:rPr lang="zh-CN" altLang="en-US" sz="2000" dirty="0">
                <a:solidFill>
                  <a:srgbClr val="C00000"/>
                </a:solidFill>
                <a:latin typeface="微软雅黑" panose="020B0503020204020204" pitchFamily="34" charset="-122"/>
                <a:ea typeface="微软雅黑" panose="020B0503020204020204" pitchFamily="34" charset="-122"/>
              </a:rPr>
              <a:t>名</a:t>
            </a:r>
            <a:r>
              <a:rPr lang="zh-CN" altLang="en-US" sz="2000" dirty="0">
                <a:latin typeface="微软雅黑" panose="020B0503020204020204" pitchFamily="34" charset="-122"/>
                <a:ea typeface="微软雅黑" panose="020B0503020204020204" pitchFamily="34" charset="-122"/>
              </a:rPr>
              <a:t>、国际顶级机器学习会议</a:t>
            </a:r>
            <a:r>
              <a:rPr lang="en-US" altLang="zh-CN" sz="2000" dirty="0" err="1">
                <a:latin typeface="微软雅黑" panose="020B0503020204020204" pitchFamily="34" charset="-122"/>
                <a:ea typeface="微软雅黑" panose="020B0503020204020204" pitchFamily="34" charset="-122"/>
              </a:rPr>
              <a:t>NeurIPS</a:t>
            </a:r>
            <a:r>
              <a:rPr lang="zh-CN" altLang="en-US" sz="2000" dirty="0">
                <a:latin typeface="微软雅黑" panose="020B0503020204020204" pitchFamily="34" charset="-122"/>
                <a:ea typeface="微软雅黑" panose="020B0503020204020204" pitchFamily="34" charset="-122"/>
              </a:rPr>
              <a:t>竞赛全球第</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名。</a:t>
            </a:r>
          </a:p>
        </p:txBody>
      </p:sp>
      <p:cxnSp>
        <p:nvCxnSpPr>
          <p:cNvPr id="26" name="直接连接符 25">
            <a:extLst>
              <a:ext uri="{FF2B5EF4-FFF2-40B4-BE49-F238E27FC236}">
                <a16:creationId xmlns:a16="http://schemas.microsoft.com/office/drawing/2014/main" id="{C26DD22E-51FD-48FE-9C39-3C138676079C}"/>
              </a:ext>
            </a:extLst>
          </p:cNvPr>
          <p:cNvCxnSpPr/>
          <p:nvPr/>
        </p:nvCxnSpPr>
        <p:spPr bwMode="auto">
          <a:xfrm>
            <a:off x="1952444" y="2485644"/>
            <a:ext cx="8288836" cy="0"/>
          </a:xfrm>
          <a:prstGeom prst="line">
            <a:avLst/>
          </a:prstGeom>
          <a:solidFill>
            <a:schemeClr val="accent1"/>
          </a:solidFill>
          <a:ln w="15875" cap="flat" cmpd="sng" algn="ctr">
            <a:solidFill>
              <a:srgbClr val="000066"/>
            </a:solidFill>
            <a:prstDash val="lgDash"/>
            <a:round/>
            <a:headEnd type="none" w="med" len="med"/>
            <a:tailEnd type="none"/>
          </a:ln>
          <a:effectLst/>
        </p:spPr>
      </p:cxnSp>
      <p:pic>
        <p:nvPicPr>
          <p:cNvPr id="5" name="图片 4">
            <a:extLst>
              <a:ext uri="{FF2B5EF4-FFF2-40B4-BE49-F238E27FC236}">
                <a16:creationId xmlns:a16="http://schemas.microsoft.com/office/drawing/2014/main" id="{B82AFAEB-1FB6-4A06-8A87-D2F1D933D679}"/>
              </a:ext>
            </a:extLst>
          </p:cNvPr>
          <p:cNvPicPr>
            <a:picLocks noChangeAspect="1"/>
          </p:cNvPicPr>
          <p:nvPr/>
        </p:nvPicPr>
        <p:blipFill>
          <a:blip r:embed="rId4"/>
          <a:stretch>
            <a:fillRect/>
          </a:stretch>
        </p:blipFill>
        <p:spPr>
          <a:xfrm>
            <a:off x="8178648" y="2723090"/>
            <a:ext cx="2062632" cy="2808000"/>
          </a:xfrm>
          <a:prstGeom prst="rect">
            <a:avLst/>
          </a:prstGeom>
        </p:spPr>
      </p:pic>
      <p:pic>
        <p:nvPicPr>
          <p:cNvPr id="7" name="图片 6">
            <a:extLst>
              <a:ext uri="{FF2B5EF4-FFF2-40B4-BE49-F238E27FC236}">
                <a16:creationId xmlns:a16="http://schemas.microsoft.com/office/drawing/2014/main" id="{747F9A64-0D1D-4557-92DB-B7D5263489B9}"/>
              </a:ext>
            </a:extLst>
          </p:cNvPr>
          <p:cNvPicPr>
            <a:picLocks noChangeAspect="1"/>
          </p:cNvPicPr>
          <p:nvPr/>
        </p:nvPicPr>
        <p:blipFill>
          <a:blip r:embed="rId5"/>
          <a:stretch>
            <a:fillRect/>
          </a:stretch>
        </p:blipFill>
        <p:spPr>
          <a:xfrm>
            <a:off x="1948450" y="2723090"/>
            <a:ext cx="1979935" cy="2808000"/>
          </a:xfrm>
          <a:prstGeom prst="rect">
            <a:avLst/>
          </a:prstGeom>
        </p:spPr>
      </p:pic>
      <p:pic>
        <p:nvPicPr>
          <p:cNvPr id="9" name="图片 8">
            <a:extLst>
              <a:ext uri="{FF2B5EF4-FFF2-40B4-BE49-F238E27FC236}">
                <a16:creationId xmlns:a16="http://schemas.microsoft.com/office/drawing/2014/main" id="{D410BE54-3102-4936-BE65-348968AE9CA7}"/>
              </a:ext>
            </a:extLst>
          </p:cNvPr>
          <p:cNvPicPr>
            <a:picLocks noChangeAspect="1"/>
          </p:cNvPicPr>
          <p:nvPr/>
        </p:nvPicPr>
        <p:blipFill>
          <a:blip r:embed="rId6"/>
          <a:stretch>
            <a:fillRect/>
          </a:stretch>
        </p:blipFill>
        <p:spPr>
          <a:xfrm>
            <a:off x="4006433" y="2668392"/>
            <a:ext cx="2062631" cy="2917399"/>
          </a:xfrm>
          <a:prstGeom prst="rect">
            <a:avLst/>
          </a:prstGeom>
        </p:spPr>
      </p:pic>
      <p:pic>
        <p:nvPicPr>
          <p:cNvPr id="3" name="图片 2">
            <a:extLst>
              <a:ext uri="{FF2B5EF4-FFF2-40B4-BE49-F238E27FC236}">
                <a16:creationId xmlns:a16="http://schemas.microsoft.com/office/drawing/2014/main" id="{9D57BA2E-3F74-456B-8B5E-C4B7CD8B4B1B}"/>
              </a:ext>
            </a:extLst>
          </p:cNvPr>
          <p:cNvPicPr>
            <a:picLocks noChangeAspect="1"/>
          </p:cNvPicPr>
          <p:nvPr/>
        </p:nvPicPr>
        <p:blipFill>
          <a:blip r:embed="rId7"/>
          <a:stretch>
            <a:fillRect/>
          </a:stretch>
        </p:blipFill>
        <p:spPr>
          <a:xfrm>
            <a:off x="6147111" y="3038624"/>
            <a:ext cx="1953488" cy="2023237"/>
          </a:xfrm>
          <a:prstGeom prst="rect">
            <a:avLst/>
          </a:prstGeom>
        </p:spPr>
      </p:pic>
      <p:pic>
        <p:nvPicPr>
          <p:cNvPr id="10" name="图片 9">
            <a:extLst>
              <a:ext uri="{FF2B5EF4-FFF2-40B4-BE49-F238E27FC236}">
                <a16:creationId xmlns:a16="http://schemas.microsoft.com/office/drawing/2014/main" id="{41FA04BB-F401-4072-AC47-291237368D24}"/>
              </a:ext>
            </a:extLst>
          </p:cNvPr>
          <p:cNvPicPr>
            <a:picLocks noChangeAspect="1"/>
          </p:cNvPicPr>
          <p:nvPr/>
        </p:nvPicPr>
        <p:blipFill rotWithShape="1">
          <a:blip r:embed="rId8"/>
          <a:srcRect t="8183" b="21154"/>
          <a:stretch/>
        </p:blipFill>
        <p:spPr>
          <a:xfrm>
            <a:off x="4103785" y="3579127"/>
            <a:ext cx="1867922" cy="1858890"/>
          </a:xfrm>
          <a:prstGeom prst="rect">
            <a:avLst/>
          </a:prstGeom>
        </p:spPr>
      </p:pic>
      <p:grpSp>
        <p:nvGrpSpPr>
          <p:cNvPr id="2" name="组合 1">
            <a:extLst>
              <a:ext uri="{FF2B5EF4-FFF2-40B4-BE49-F238E27FC236}">
                <a16:creationId xmlns:a16="http://schemas.microsoft.com/office/drawing/2014/main" id="{1840487C-A06B-E395-0779-467F84695E4A}"/>
              </a:ext>
            </a:extLst>
          </p:cNvPr>
          <p:cNvGrpSpPr>
            <a:grpSpLocks noChangeAspect="1"/>
          </p:cNvGrpSpPr>
          <p:nvPr/>
        </p:nvGrpSpPr>
        <p:grpSpPr>
          <a:xfrm>
            <a:off x="1854876" y="1015449"/>
            <a:ext cx="223143" cy="216000"/>
            <a:chOff x="399602" y="2619266"/>
            <a:chExt cx="334713" cy="324000"/>
          </a:xfrm>
        </p:grpSpPr>
        <p:sp>
          <p:nvSpPr>
            <p:cNvPr id="4" name="椭圆 3">
              <a:extLst>
                <a:ext uri="{FF2B5EF4-FFF2-40B4-BE49-F238E27FC236}">
                  <a16:creationId xmlns:a16="http://schemas.microsoft.com/office/drawing/2014/main" id="{C90DACF1-1864-DD77-E458-2638E8FA4B00}"/>
                </a:ext>
              </a:extLst>
            </p:cNvPr>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6" name="右箭头 315">
              <a:extLst>
                <a:ext uri="{FF2B5EF4-FFF2-40B4-BE49-F238E27FC236}">
                  <a16:creationId xmlns:a16="http://schemas.microsoft.com/office/drawing/2014/main" id="{5DE1AC81-C1D9-6D17-6B83-471BC922B916}"/>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sp>
        <p:nvSpPr>
          <p:cNvPr id="8" name="矩形 7">
            <a:extLst>
              <a:ext uri="{FF2B5EF4-FFF2-40B4-BE49-F238E27FC236}">
                <a16:creationId xmlns:a16="http://schemas.microsoft.com/office/drawing/2014/main" id="{B7C2DF1F-D22D-A311-455F-55FB23D2D8B0}"/>
              </a:ext>
            </a:extLst>
          </p:cNvPr>
          <p:cNvSpPr/>
          <p:nvPr/>
        </p:nvSpPr>
        <p:spPr>
          <a:xfrm>
            <a:off x="7543679" y="178193"/>
            <a:ext cx="3111139"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图计算</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制造</a:t>
            </a:r>
          </a:p>
        </p:txBody>
      </p:sp>
    </p:spTree>
    <p:custDataLst>
      <p:tags r:id="rId1"/>
    </p:custDataLst>
    <p:extLst>
      <p:ext uri="{BB962C8B-B14F-4D97-AF65-F5344CB8AC3E}">
        <p14:creationId xmlns:p14="http://schemas.microsoft.com/office/powerpoint/2010/main" val="1670203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灯片编号占位符 1">
            <a:extLst>
              <a:ext uri="{FF2B5EF4-FFF2-40B4-BE49-F238E27FC236}">
                <a16:creationId xmlns:a16="http://schemas.microsoft.com/office/drawing/2014/main" id="{82BC52BA-440F-AC96-78AE-E76F0425689E}"/>
              </a:ext>
            </a:extLst>
          </p:cNvPr>
          <p:cNvSpPr>
            <a:spLocks noGrp="1"/>
          </p:cNvSpPr>
          <p:nvPr>
            <p:ph type="sldNum" sz="quarter" idx="12"/>
          </p:nvPr>
        </p:nvSpPr>
        <p:spPr>
          <a:xfrm>
            <a:off x="8645235" y="6485949"/>
            <a:ext cx="2057400" cy="365125"/>
          </a:xfrm>
        </p:spPr>
        <p:txBody>
          <a:bodyPr/>
          <a:lstStyle/>
          <a:p>
            <a:pPr>
              <a:defRPr/>
            </a:pPr>
            <a:fld id="{33F8F668-DF47-46D1-A04A-6E0FD7B48E3B}" type="slidenum">
              <a:rPr lang="zh-CN" altLang="en-US">
                <a:solidFill>
                  <a:prstClr val="white"/>
                </a:solidFill>
                <a:latin typeface="Calibri"/>
                <a:ea typeface="等线" panose="02010600030101010101" pitchFamily="2" charset="-122"/>
              </a:rPr>
              <a:pPr>
                <a:defRPr/>
              </a:pPr>
              <a:t>33</a:t>
            </a:fld>
            <a:endParaRPr lang="zh-CN" altLang="en-US" dirty="0">
              <a:solidFill>
                <a:prstClr val="white"/>
              </a:solidFill>
              <a:latin typeface="Calibri"/>
              <a:ea typeface="等线" panose="02010600030101010101" pitchFamily="2" charset="-122"/>
            </a:endParaRPr>
          </a:p>
        </p:txBody>
      </p:sp>
      <p:sp>
        <p:nvSpPr>
          <p:cNvPr id="18" name="矩形: 圆角 25">
            <a:extLst>
              <a:ext uri="{FF2B5EF4-FFF2-40B4-BE49-F238E27FC236}">
                <a16:creationId xmlns:a16="http://schemas.microsoft.com/office/drawing/2014/main" id="{A1220595-F8C9-E1DA-B3CA-064D713441C6}"/>
              </a:ext>
            </a:extLst>
          </p:cNvPr>
          <p:cNvSpPr/>
          <p:nvPr/>
        </p:nvSpPr>
        <p:spPr>
          <a:xfrm>
            <a:off x="1818213" y="1079976"/>
            <a:ext cx="8566354" cy="5568474"/>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defRPr/>
            </a:pPr>
            <a:endParaRPr lang="zh-CN" altLang="en-US" b="1">
              <a:solidFill>
                <a:prstClr val="black"/>
              </a:solidFill>
              <a:latin typeface="Calibri"/>
              <a:ea typeface="等线" panose="02010600030101010101" pitchFamily="2" charset="-122"/>
            </a:endParaRPr>
          </a:p>
        </p:txBody>
      </p:sp>
      <p:sp>
        <p:nvSpPr>
          <p:cNvPr id="3" name="Rectangle 2">
            <a:extLst>
              <a:ext uri="{FF2B5EF4-FFF2-40B4-BE49-F238E27FC236}">
                <a16:creationId xmlns:a16="http://schemas.microsoft.com/office/drawing/2014/main" id="{D90CCC69-005B-EB44-677A-BA6D07662F97}"/>
              </a:ext>
            </a:extLst>
          </p:cNvPr>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三、学术创新贡献</a:t>
            </a:r>
          </a:p>
        </p:txBody>
      </p:sp>
      <p:sp>
        <p:nvSpPr>
          <p:cNvPr id="52" name="矩形 51">
            <a:extLst>
              <a:ext uri="{FF2B5EF4-FFF2-40B4-BE49-F238E27FC236}">
                <a16:creationId xmlns:a16="http://schemas.microsoft.com/office/drawing/2014/main" id="{B871171A-69D3-4269-964A-51E2D007EFCE}"/>
              </a:ext>
            </a:extLst>
          </p:cNvPr>
          <p:cNvSpPr/>
          <p:nvPr/>
        </p:nvSpPr>
        <p:spPr bwMode="auto">
          <a:xfrm>
            <a:off x="3303725" y="4046610"/>
            <a:ext cx="2259491" cy="1118738"/>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altLang="zh-CN"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Lei Chen</a:t>
            </a:r>
            <a:endParaRPr lang="en-US" altLang="zh-CN" sz="1600"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IEEE Fellow</a:t>
            </a:r>
          </a:p>
          <a:p>
            <a:pPr marL="285750" indent="-285750">
              <a:buFont typeface="Times New Roman" panose="02020603050405020304" pitchFamily="18" charset="0"/>
              <a:buChar cha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TKDE</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主编</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香港科技大学教授</a:t>
            </a:r>
            <a:endPar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矩形 53">
            <a:extLst>
              <a:ext uri="{FF2B5EF4-FFF2-40B4-BE49-F238E27FC236}">
                <a16:creationId xmlns:a16="http://schemas.microsoft.com/office/drawing/2014/main" id="{1ECEFF6A-4A9E-4801-B583-594CD1687676}"/>
              </a:ext>
            </a:extLst>
          </p:cNvPr>
          <p:cNvSpPr/>
          <p:nvPr/>
        </p:nvSpPr>
        <p:spPr bwMode="auto">
          <a:xfrm>
            <a:off x="3303725" y="1832507"/>
            <a:ext cx="2204440" cy="1160515"/>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defRPr/>
            </a:pPr>
            <a:r>
              <a:rPr lang="en-US" altLang="zh-CN"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Keqin Li</a:t>
            </a:r>
          </a:p>
          <a:p>
            <a:pPr marL="285750" indent="-285750">
              <a:buFont typeface="Times New Roman" panose="02020603050405020304" pitchFamily="18" charset="0"/>
              <a:buChar char="-"/>
              <a:defRPr/>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欧洲科学院院士</a:t>
            </a:r>
          </a:p>
          <a:p>
            <a:pPr marL="285750" indent="-285750">
              <a:buFont typeface="Times New Roman" panose="02020603050405020304" pitchFamily="18" charset="0"/>
              <a:buChar char="-"/>
              <a:defRP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AAAS/IEEE Fellow</a:t>
            </a:r>
          </a:p>
          <a:p>
            <a:pPr marL="285750" indent="-285750">
              <a:buFont typeface="Times New Roman" panose="02020603050405020304" pitchFamily="18" charset="0"/>
              <a:buChar cha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纽约州立大学教授</a:t>
            </a:r>
          </a:p>
        </p:txBody>
      </p:sp>
      <p:pic>
        <p:nvPicPr>
          <p:cNvPr id="55" name="Picture 4">
            <a:extLst>
              <a:ext uri="{FF2B5EF4-FFF2-40B4-BE49-F238E27FC236}">
                <a16:creationId xmlns:a16="http://schemas.microsoft.com/office/drawing/2014/main" id="{35C64874-479F-4543-ADB8-D1C960759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800" y="4148205"/>
            <a:ext cx="1260000" cy="1680000"/>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组合 55">
            <a:extLst>
              <a:ext uri="{FF2B5EF4-FFF2-40B4-BE49-F238E27FC236}">
                <a16:creationId xmlns:a16="http://schemas.microsoft.com/office/drawing/2014/main" id="{DAF41DEA-7422-4EC1-BF30-757C1EFFDE6A}"/>
              </a:ext>
            </a:extLst>
          </p:cNvPr>
          <p:cNvGrpSpPr/>
          <p:nvPr/>
        </p:nvGrpSpPr>
        <p:grpSpPr>
          <a:xfrm>
            <a:off x="3303724" y="5170512"/>
            <a:ext cx="2204440" cy="797164"/>
            <a:chOff x="2199890" y="3030256"/>
            <a:chExt cx="2204440" cy="797164"/>
          </a:xfrm>
        </p:grpSpPr>
        <p:pic>
          <p:nvPicPr>
            <p:cNvPr id="57" name="Picture 2" descr="Sponsorship Opportunities – ICDE 2022">
              <a:extLst>
                <a:ext uri="{FF2B5EF4-FFF2-40B4-BE49-F238E27FC236}">
                  <a16:creationId xmlns:a16="http://schemas.microsoft.com/office/drawing/2014/main" id="{6B77DA40-519D-4BA7-8CFA-1F95B8A10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890" y="3030256"/>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a:extLst>
                <a:ext uri="{FF2B5EF4-FFF2-40B4-BE49-F238E27FC236}">
                  <a16:creationId xmlns:a16="http://schemas.microsoft.com/office/drawing/2014/main" id="{EE6FF478-E765-405B-9FB5-3C28209D5CA3}"/>
                </a:ext>
              </a:extLst>
            </p:cNvPr>
            <p:cNvSpPr/>
            <p:nvPr/>
          </p:nvSpPr>
          <p:spPr bwMode="auto">
            <a:xfrm>
              <a:off x="2901629" y="3258458"/>
              <a:ext cx="1502701" cy="568962"/>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altLang="zh-CN" sz="1400" b="1" dirty="0">
                  <a:solidFill>
                    <a:schemeClr val="tx2"/>
                  </a:solidFill>
                  <a:latin typeface="Times New Roman" panose="02020603050405020304" pitchFamily="18" charset="0"/>
                  <a:cs typeface="Times New Roman" panose="02020603050405020304" pitchFamily="18" charset="0"/>
                </a:rPr>
                <a:t>ICDE 2022</a:t>
              </a:r>
            </a:p>
            <a:p>
              <a:pPr algn="ctr"/>
              <a:r>
                <a:rPr lang="en-US" altLang="zh-CN" sz="1400" b="1" dirty="0">
                  <a:solidFill>
                    <a:srgbClr val="C00000"/>
                  </a:solidFill>
                  <a:latin typeface="Times New Roman" panose="02020603050405020304" pitchFamily="18" charset="0"/>
                  <a:cs typeface="Times New Roman" panose="02020603050405020304" pitchFamily="18" charset="0"/>
                </a:rPr>
                <a:t>CCF A</a:t>
              </a:r>
              <a:r>
                <a:rPr lang="zh-CN" altLang="en-US" sz="1400" b="1" dirty="0">
                  <a:solidFill>
                    <a:srgbClr val="C00000"/>
                  </a:solidFill>
                  <a:latin typeface="Times New Roman" panose="02020603050405020304" pitchFamily="18" charset="0"/>
                  <a:cs typeface="Times New Roman" panose="02020603050405020304" pitchFamily="18" charset="0"/>
                </a:rPr>
                <a:t>类会议</a:t>
              </a:r>
              <a:endParaRPr lang="en-US" altLang="zh-CN" sz="1400" b="1" dirty="0">
                <a:solidFill>
                  <a:srgbClr val="C00000"/>
                </a:solidFill>
                <a:latin typeface="Times New Roman" panose="02020603050405020304" pitchFamily="18" charset="0"/>
                <a:cs typeface="Times New Roman" panose="02020603050405020304" pitchFamily="18" charset="0"/>
              </a:endParaRPr>
            </a:p>
          </p:txBody>
        </p:sp>
      </p:grpSp>
      <p:pic>
        <p:nvPicPr>
          <p:cNvPr id="61" name="图片 60">
            <a:extLst>
              <a:ext uri="{FF2B5EF4-FFF2-40B4-BE49-F238E27FC236}">
                <a16:creationId xmlns:a16="http://schemas.microsoft.com/office/drawing/2014/main" id="{B594C7C2-DC60-4116-B04A-2E7C27B1A028}"/>
              </a:ext>
            </a:extLst>
          </p:cNvPr>
          <p:cNvPicPr>
            <a:picLocks noChangeAspect="1"/>
          </p:cNvPicPr>
          <p:nvPr/>
        </p:nvPicPr>
        <p:blipFill>
          <a:blip r:embed="rId4"/>
          <a:stretch>
            <a:fillRect/>
          </a:stretch>
        </p:blipFill>
        <p:spPr>
          <a:xfrm>
            <a:off x="1972096" y="1934101"/>
            <a:ext cx="1260000" cy="1575000"/>
          </a:xfrm>
          <a:prstGeom prst="rect">
            <a:avLst/>
          </a:prstGeom>
        </p:spPr>
      </p:pic>
      <p:pic>
        <p:nvPicPr>
          <p:cNvPr id="82" name="图片 81">
            <a:extLst>
              <a:ext uri="{FF2B5EF4-FFF2-40B4-BE49-F238E27FC236}">
                <a16:creationId xmlns:a16="http://schemas.microsoft.com/office/drawing/2014/main" id="{855F6D1E-4CA1-4217-BC0D-6CE4C3C56408}"/>
              </a:ext>
            </a:extLst>
          </p:cNvPr>
          <p:cNvPicPr>
            <a:picLocks noChangeAspect="1"/>
          </p:cNvPicPr>
          <p:nvPr/>
        </p:nvPicPr>
        <p:blipFill>
          <a:blip r:embed="rId5"/>
          <a:stretch>
            <a:fillRect/>
          </a:stretch>
        </p:blipFill>
        <p:spPr>
          <a:xfrm>
            <a:off x="3303724" y="2863787"/>
            <a:ext cx="2117198" cy="579444"/>
          </a:xfrm>
          <a:prstGeom prst="rect">
            <a:avLst/>
          </a:prstGeom>
        </p:spPr>
      </p:pic>
      <p:grpSp>
        <p:nvGrpSpPr>
          <p:cNvPr id="34" name="组合 33">
            <a:extLst>
              <a:ext uri="{FF2B5EF4-FFF2-40B4-BE49-F238E27FC236}">
                <a16:creationId xmlns:a16="http://schemas.microsoft.com/office/drawing/2014/main" id="{42BBBFFC-AD9D-4908-8F63-CB55F996B0BC}"/>
              </a:ext>
            </a:extLst>
          </p:cNvPr>
          <p:cNvGrpSpPr/>
          <p:nvPr/>
        </p:nvGrpSpPr>
        <p:grpSpPr>
          <a:xfrm>
            <a:off x="4802640" y="850537"/>
            <a:ext cx="2759941" cy="537023"/>
            <a:chOff x="3435349" y="1625600"/>
            <a:chExt cx="2759941" cy="537023"/>
          </a:xfrm>
        </p:grpSpPr>
        <p:sp>
          <p:nvSpPr>
            <p:cNvPr id="35" name="带形: 前凸 131">
              <a:extLst>
                <a:ext uri="{FF2B5EF4-FFF2-40B4-BE49-F238E27FC236}">
                  <a16:creationId xmlns:a16="http://schemas.microsoft.com/office/drawing/2014/main" id="{BBD3EB99-947F-42EC-8953-B7BF54D3EB64}"/>
                </a:ext>
              </a:extLst>
            </p:cNvPr>
            <p:cNvSpPr/>
            <p:nvPr/>
          </p:nvSpPr>
          <p:spPr>
            <a:xfrm>
              <a:off x="3435349" y="1625600"/>
              <a:ext cx="2759941" cy="522514"/>
            </a:xfrm>
            <a:prstGeom prst="ribbon">
              <a:avLst>
                <a:gd name="adj1" fmla="val 16667"/>
                <a:gd name="adj2" fmla="val 64246"/>
              </a:avLst>
            </a:prstGeom>
            <a:solidFill>
              <a:srgbClr val="003399"/>
            </a:solidFill>
            <a:ln w="25400" cap="flat" cmpd="sng" algn="ctr">
              <a:noFill/>
              <a:prstDash val="solid"/>
            </a:ln>
            <a:effectLst/>
          </p:spPr>
          <p:txBody>
            <a:bodyPr rtlCol="0" anchor="ctr"/>
            <a:lstStyle/>
            <a:p>
              <a:pPr algn="ctr" defTabSz="914400">
                <a:defRPr/>
              </a:pPr>
              <a:endParaRPr lang="zh-CN" altLang="en-US" kern="0">
                <a:solidFill>
                  <a:prstClr val="white"/>
                </a:solidFill>
                <a:latin typeface="Times New Roman" panose="02020603050405020304" pitchFamily="18" charset="0"/>
                <a:ea typeface="宋体"/>
                <a:cs typeface="Times New Roman" panose="02020603050405020304" pitchFamily="18" charset="0"/>
                <a:sym typeface="+mn-lt"/>
              </a:endParaRPr>
            </a:p>
          </p:txBody>
        </p:sp>
        <p:sp>
          <p:nvSpPr>
            <p:cNvPr id="36" name="矩形 35">
              <a:extLst>
                <a:ext uri="{FF2B5EF4-FFF2-40B4-BE49-F238E27FC236}">
                  <a16:creationId xmlns:a16="http://schemas.microsoft.com/office/drawing/2014/main" id="{EFD8FE86-E7FD-468F-971A-3F37847573E8}"/>
                </a:ext>
              </a:extLst>
            </p:cNvPr>
            <p:cNvSpPr/>
            <p:nvPr/>
          </p:nvSpPr>
          <p:spPr>
            <a:xfrm>
              <a:off x="3891050" y="1700958"/>
              <a:ext cx="1847041" cy="461665"/>
            </a:xfrm>
            <a:prstGeom prst="rect">
              <a:avLst/>
            </a:prstGeom>
          </p:spPr>
          <p:txBody>
            <a:bodyPr wrap="square">
              <a:spAutoFit/>
            </a:bodyPr>
            <a:lstStyle/>
            <a:p>
              <a:pPr algn="ctr" defTabSz="914400">
                <a:defRPr/>
              </a:pPr>
              <a:r>
                <a:rPr lang="zh-CN" altLang="en-US" sz="2400" b="1" kern="0" dirty="0">
                  <a:solidFill>
                    <a:srgbClr val="FFFF00"/>
                  </a:solidFill>
                  <a:effectLst>
                    <a:outerShdw blurRad="25400" dist="25400" dir="2400000" algn="tl">
                      <a:srgbClr val="000000">
                        <a:alpha val="45000"/>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lt"/>
                </a:rPr>
                <a:t>同行评价</a:t>
              </a:r>
            </a:p>
          </p:txBody>
        </p:sp>
      </p:grpSp>
      <p:grpSp>
        <p:nvGrpSpPr>
          <p:cNvPr id="6" name="组合 5">
            <a:extLst>
              <a:ext uri="{FF2B5EF4-FFF2-40B4-BE49-F238E27FC236}">
                <a16:creationId xmlns:a16="http://schemas.microsoft.com/office/drawing/2014/main" id="{A078C631-F270-4C75-998B-0EE849AD5280}"/>
              </a:ext>
            </a:extLst>
          </p:cNvPr>
          <p:cNvGrpSpPr/>
          <p:nvPr/>
        </p:nvGrpSpPr>
        <p:grpSpPr>
          <a:xfrm>
            <a:off x="5563800" y="1682289"/>
            <a:ext cx="4320000" cy="2210362"/>
            <a:chOff x="4039800" y="1689062"/>
            <a:chExt cx="4320000" cy="2210362"/>
          </a:xfrm>
        </p:grpSpPr>
        <p:grpSp>
          <p:nvGrpSpPr>
            <p:cNvPr id="20" name="组合 19">
              <a:extLst>
                <a:ext uri="{FF2B5EF4-FFF2-40B4-BE49-F238E27FC236}">
                  <a16:creationId xmlns:a16="http://schemas.microsoft.com/office/drawing/2014/main" id="{20CE5218-3A18-460A-B426-CAD3A27C958A}"/>
                </a:ext>
              </a:extLst>
            </p:cNvPr>
            <p:cNvGrpSpPr/>
            <p:nvPr/>
          </p:nvGrpSpPr>
          <p:grpSpPr>
            <a:xfrm>
              <a:off x="4039800" y="1689062"/>
              <a:ext cx="4320000" cy="1624016"/>
              <a:chOff x="4039800" y="1601013"/>
              <a:chExt cx="4320000" cy="1624016"/>
            </a:xfrm>
          </p:grpSpPr>
          <p:pic>
            <p:nvPicPr>
              <p:cNvPr id="5" name="图片 4">
                <a:extLst>
                  <a:ext uri="{FF2B5EF4-FFF2-40B4-BE49-F238E27FC236}">
                    <a16:creationId xmlns:a16="http://schemas.microsoft.com/office/drawing/2014/main" id="{69CCFC82-E9B0-4F7E-8CDB-97BBC1432EAC}"/>
                  </a:ext>
                </a:extLst>
              </p:cNvPr>
              <p:cNvPicPr>
                <a:picLocks noChangeAspect="1"/>
              </p:cNvPicPr>
              <p:nvPr/>
            </p:nvPicPr>
            <p:blipFill>
              <a:blip r:embed="rId6"/>
              <a:stretch>
                <a:fillRect/>
              </a:stretch>
            </p:blipFill>
            <p:spPr>
              <a:xfrm>
                <a:off x="4228800" y="2146769"/>
                <a:ext cx="3942000" cy="175952"/>
              </a:xfrm>
              <a:prstGeom prst="rect">
                <a:avLst/>
              </a:prstGeom>
            </p:spPr>
          </p:pic>
          <p:grpSp>
            <p:nvGrpSpPr>
              <p:cNvPr id="73" name="组合 72">
                <a:extLst>
                  <a:ext uri="{FF2B5EF4-FFF2-40B4-BE49-F238E27FC236}">
                    <a16:creationId xmlns:a16="http://schemas.microsoft.com/office/drawing/2014/main" id="{8E0435D2-D2F2-49E8-B43C-16A06E973868}"/>
                  </a:ext>
                </a:extLst>
              </p:cNvPr>
              <p:cNvGrpSpPr>
                <a:grpSpLocks noChangeAspect="1"/>
              </p:cNvGrpSpPr>
              <p:nvPr/>
            </p:nvGrpSpPr>
            <p:grpSpPr>
              <a:xfrm>
                <a:off x="4039800" y="1601013"/>
                <a:ext cx="4320000" cy="1624016"/>
                <a:chOff x="5390238" y="2017654"/>
                <a:chExt cx="4734000" cy="1779651"/>
              </a:xfrm>
            </p:grpSpPr>
            <p:pic>
              <p:nvPicPr>
                <p:cNvPr id="74" name="图片 73">
                  <a:extLst>
                    <a:ext uri="{FF2B5EF4-FFF2-40B4-BE49-F238E27FC236}">
                      <a16:creationId xmlns:a16="http://schemas.microsoft.com/office/drawing/2014/main" id="{C4F9EED0-BE73-484D-9AA9-A0F9A8D84341}"/>
                    </a:ext>
                  </a:extLst>
                </p:cNvPr>
                <p:cNvPicPr>
                  <a:picLocks noChangeAspect="1"/>
                </p:cNvPicPr>
                <p:nvPr/>
              </p:nvPicPr>
              <p:blipFill>
                <a:blip r:embed="rId7"/>
                <a:stretch>
                  <a:fillRect/>
                </a:stretch>
              </p:blipFill>
              <p:spPr>
                <a:xfrm>
                  <a:off x="5390238" y="2017654"/>
                  <a:ext cx="4734000" cy="629410"/>
                </a:xfrm>
                <a:prstGeom prst="rect">
                  <a:avLst/>
                </a:prstGeom>
              </p:spPr>
            </p:pic>
            <p:pic>
              <p:nvPicPr>
                <p:cNvPr id="76" name="图片 75">
                  <a:extLst>
                    <a:ext uri="{FF2B5EF4-FFF2-40B4-BE49-F238E27FC236}">
                      <a16:creationId xmlns:a16="http://schemas.microsoft.com/office/drawing/2014/main" id="{B01F528F-4DA2-4900-80BC-804C477A2CAB}"/>
                    </a:ext>
                  </a:extLst>
                </p:cNvPr>
                <p:cNvPicPr>
                  <a:picLocks noChangeAspect="1"/>
                </p:cNvPicPr>
                <p:nvPr/>
              </p:nvPicPr>
              <p:blipFill>
                <a:blip r:embed="rId8"/>
                <a:stretch>
                  <a:fillRect/>
                </a:stretch>
              </p:blipFill>
              <p:spPr>
                <a:xfrm>
                  <a:off x="5804238" y="2841138"/>
                  <a:ext cx="4320000" cy="584369"/>
                </a:xfrm>
                <a:prstGeom prst="rect">
                  <a:avLst/>
                </a:prstGeom>
              </p:spPr>
            </p:pic>
            <p:pic>
              <p:nvPicPr>
                <p:cNvPr id="77" name="图片 76">
                  <a:extLst>
                    <a:ext uri="{FF2B5EF4-FFF2-40B4-BE49-F238E27FC236}">
                      <a16:creationId xmlns:a16="http://schemas.microsoft.com/office/drawing/2014/main" id="{94132B50-25F1-4A78-AE65-8E339F8DBD04}"/>
                    </a:ext>
                  </a:extLst>
                </p:cNvPr>
                <p:cNvPicPr>
                  <a:picLocks noChangeAspect="1"/>
                </p:cNvPicPr>
                <p:nvPr/>
              </p:nvPicPr>
              <p:blipFill>
                <a:blip r:embed="rId9"/>
                <a:stretch>
                  <a:fillRect/>
                </a:stretch>
              </p:blipFill>
              <p:spPr>
                <a:xfrm>
                  <a:off x="5804238" y="3412917"/>
                  <a:ext cx="4320000" cy="384388"/>
                </a:xfrm>
                <a:prstGeom prst="rect">
                  <a:avLst/>
                </a:prstGeom>
              </p:spPr>
            </p:pic>
          </p:grpSp>
        </p:grpSp>
        <p:pic>
          <p:nvPicPr>
            <p:cNvPr id="4" name="图片 3">
              <a:extLst>
                <a:ext uri="{FF2B5EF4-FFF2-40B4-BE49-F238E27FC236}">
                  <a16:creationId xmlns:a16="http://schemas.microsoft.com/office/drawing/2014/main" id="{A3F4EFA9-BE07-415B-A3C0-D322386D3CC2}"/>
                </a:ext>
              </a:extLst>
            </p:cNvPr>
            <p:cNvPicPr>
              <a:picLocks noChangeAspect="1"/>
            </p:cNvPicPr>
            <p:nvPr/>
          </p:nvPicPr>
          <p:blipFill>
            <a:blip r:embed="rId10"/>
            <a:stretch>
              <a:fillRect/>
            </a:stretch>
          </p:blipFill>
          <p:spPr>
            <a:xfrm>
              <a:off x="4417595" y="3334006"/>
              <a:ext cx="3942000" cy="565418"/>
            </a:xfrm>
            <a:prstGeom prst="rect">
              <a:avLst/>
            </a:prstGeom>
          </p:spPr>
        </p:pic>
      </p:grpSp>
      <p:sp>
        <p:nvSpPr>
          <p:cNvPr id="85" name="矩形标注 22">
            <a:extLst>
              <a:ext uri="{FF2B5EF4-FFF2-40B4-BE49-F238E27FC236}">
                <a16:creationId xmlns:a16="http://schemas.microsoft.com/office/drawing/2014/main" id="{19B10A8F-6EAD-42F6-BDAF-40C5B5494E3A}"/>
              </a:ext>
            </a:extLst>
          </p:cNvPr>
          <p:cNvSpPr/>
          <p:nvPr/>
        </p:nvSpPr>
        <p:spPr>
          <a:xfrm>
            <a:off x="6016035" y="3460319"/>
            <a:ext cx="3851865" cy="634038"/>
          </a:xfrm>
          <a:prstGeom prst="wedgeRectCallout">
            <a:avLst>
              <a:gd name="adj1" fmla="val -21013"/>
              <a:gd name="adj2" fmla="val -68965"/>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CCF A</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类期刊 </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TKDE </a:t>
            </a: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论文中认为申请人提出了</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更高效的算法，</a:t>
            </a: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为其研究</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提供技术基础</a:t>
            </a:r>
            <a:endPar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2" name="组合 11">
            <a:extLst>
              <a:ext uri="{FF2B5EF4-FFF2-40B4-BE49-F238E27FC236}">
                <a16:creationId xmlns:a16="http://schemas.microsoft.com/office/drawing/2014/main" id="{5F319E0E-40ED-48A6-9A8F-7EB216F15C13}"/>
              </a:ext>
            </a:extLst>
          </p:cNvPr>
          <p:cNvGrpSpPr/>
          <p:nvPr/>
        </p:nvGrpSpPr>
        <p:grpSpPr>
          <a:xfrm>
            <a:off x="5582916" y="4120423"/>
            <a:ext cx="4320000" cy="2090223"/>
            <a:chOff x="4058916" y="4120422"/>
            <a:chExt cx="4320000" cy="2090223"/>
          </a:xfrm>
        </p:grpSpPr>
        <p:grpSp>
          <p:nvGrpSpPr>
            <p:cNvPr id="17" name="组合 16">
              <a:extLst>
                <a:ext uri="{FF2B5EF4-FFF2-40B4-BE49-F238E27FC236}">
                  <a16:creationId xmlns:a16="http://schemas.microsoft.com/office/drawing/2014/main" id="{2788A5F6-3B7D-42C6-973E-5673C5FEB80B}"/>
                </a:ext>
              </a:extLst>
            </p:cNvPr>
            <p:cNvGrpSpPr/>
            <p:nvPr/>
          </p:nvGrpSpPr>
          <p:grpSpPr>
            <a:xfrm>
              <a:off x="4058916" y="4120422"/>
              <a:ext cx="4320000" cy="1649247"/>
              <a:chOff x="4058916" y="4105106"/>
              <a:chExt cx="4320000" cy="1649247"/>
            </a:xfrm>
          </p:grpSpPr>
          <p:grpSp>
            <p:nvGrpSpPr>
              <p:cNvPr id="63" name="组合 62">
                <a:extLst>
                  <a:ext uri="{FF2B5EF4-FFF2-40B4-BE49-F238E27FC236}">
                    <a16:creationId xmlns:a16="http://schemas.microsoft.com/office/drawing/2014/main" id="{B9D075ED-0614-4CF3-A82C-8221C666FABC}"/>
                  </a:ext>
                </a:extLst>
              </p:cNvPr>
              <p:cNvGrpSpPr>
                <a:grpSpLocks noChangeAspect="1"/>
              </p:cNvGrpSpPr>
              <p:nvPr/>
            </p:nvGrpSpPr>
            <p:grpSpPr>
              <a:xfrm>
                <a:off x="4058916" y="4105106"/>
                <a:ext cx="4320000" cy="1649247"/>
                <a:chOff x="5075307" y="4302925"/>
                <a:chExt cx="4734000" cy="1649247"/>
              </a:xfrm>
            </p:grpSpPr>
            <p:pic>
              <p:nvPicPr>
                <p:cNvPr id="66" name="图片 65">
                  <a:extLst>
                    <a:ext uri="{FF2B5EF4-FFF2-40B4-BE49-F238E27FC236}">
                      <a16:creationId xmlns:a16="http://schemas.microsoft.com/office/drawing/2014/main" id="{9BF45537-1F7D-4E90-BE2D-7A63DD446E27}"/>
                    </a:ext>
                  </a:extLst>
                </p:cNvPr>
                <p:cNvPicPr>
                  <a:picLocks noChangeAspect="1"/>
                </p:cNvPicPr>
                <p:nvPr/>
              </p:nvPicPr>
              <p:blipFill>
                <a:blip r:embed="rId11"/>
                <a:stretch>
                  <a:fillRect/>
                </a:stretch>
              </p:blipFill>
              <p:spPr>
                <a:xfrm>
                  <a:off x="5075307" y="4302925"/>
                  <a:ext cx="4734000" cy="552104"/>
                </a:xfrm>
                <a:prstGeom prst="rect">
                  <a:avLst/>
                </a:prstGeom>
              </p:spPr>
            </p:pic>
            <p:pic>
              <p:nvPicPr>
                <p:cNvPr id="69" name="图片 68">
                  <a:extLst>
                    <a:ext uri="{FF2B5EF4-FFF2-40B4-BE49-F238E27FC236}">
                      <a16:creationId xmlns:a16="http://schemas.microsoft.com/office/drawing/2014/main" id="{41CDAEDB-AB96-4E99-AABD-CCAB82E115C2}"/>
                    </a:ext>
                  </a:extLst>
                </p:cNvPr>
                <p:cNvPicPr>
                  <a:picLocks noChangeAspect="1"/>
                </p:cNvPicPr>
                <p:nvPr/>
              </p:nvPicPr>
              <p:blipFill>
                <a:blip r:embed="rId12"/>
                <a:stretch>
                  <a:fillRect/>
                </a:stretch>
              </p:blipFill>
              <p:spPr>
                <a:xfrm>
                  <a:off x="5358224" y="5106201"/>
                  <a:ext cx="4320000" cy="426667"/>
                </a:xfrm>
                <a:prstGeom prst="rect">
                  <a:avLst/>
                </a:prstGeom>
              </p:spPr>
            </p:pic>
            <p:pic>
              <p:nvPicPr>
                <p:cNvPr id="71" name="图片 70">
                  <a:extLst>
                    <a:ext uri="{FF2B5EF4-FFF2-40B4-BE49-F238E27FC236}">
                      <a16:creationId xmlns:a16="http://schemas.microsoft.com/office/drawing/2014/main" id="{53FE0119-676B-4CF1-9EFB-B88E36E88DC7}"/>
                    </a:ext>
                  </a:extLst>
                </p:cNvPr>
                <p:cNvPicPr>
                  <a:picLocks noChangeAspect="1"/>
                </p:cNvPicPr>
                <p:nvPr/>
              </p:nvPicPr>
              <p:blipFill>
                <a:blip r:embed="rId13"/>
                <a:stretch>
                  <a:fillRect/>
                </a:stretch>
              </p:blipFill>
              <p:spPr>
                <a:xfrm>
                  <a:off x="5357999" y="5527974"/>
                  <a:ext cx="4320000" cy="424198"/>
                </a:xfrm>
                <a:prstGeom prst="rect">
                  <a:avLst/>
                </a:prstGeom>
              </p:spPr>
            </p:pic>
          </p:grpSp>
          <p:pic>
            <p:nvPicPr>
              <p:cNvPr id="11" name="图片 10">
                <a:extLst>
                  <a:ext uri="{FF2B5EF4-FFF2-40B4-BE49-F238E27FC236}">
                    <a16:creationId xmlns:a16="http://schemas.microsoft.com/office/drawing/2014/main" id="{DA3A7338-51B7-48AC-85EA-EAD034BAE748}"/>
                  </a:ext>
                </a:extLst>
              </p:cNvPr>
              <p:cNvPicPr>
                <a:picLocks noChangeAspect="1"/>
              </p:cNvPicPr>
              <p:nvPr/>
            </p:nvPicPr>
            <p:blipFill>
              <a:blip r:embed="rId14"/>
              <a:stretch>
                <a:fillRect/>
              </a:stretch>
            </p:blipFill>
            <p:spPr>
              <a:xfrm>
                <a:off x="4317091" y="4656865"/>
                <a:ext cx="3942000" cy="94628"/>
              </a:xfrm>
              <a:prstGeom prst="rect">
                <a:avLst/>
              </a:prstGeom>
            </p:spPr>
          </p:pic>
          <p:pic>
            <p:nvPicPr>
              <p:cNvPr id="13" name="图片 12">
                <a:extLst>
                  <a:ext uri="{FF2B5EF4-FFF2-40B4-BE49-F238E27FC236}">
                    <a16:creationId xmlns:a16="http://schemas.microsoft.com/office/drawing/2014/main" id="{215E5E0A-4980-4F22-8170-EFBDC1887B33}"/>
                  </a:ext>
                </a:extLst>
              </p:cNvPr>
              <p:cNvPicPr>
                <a:picLocks noChangeAspect="1"/>
              </p:cNvPicPr>
              <p:nvPr/>
            </p:nvPicPr>
            <p:blipFill>
              <a:blip r:embed="rId15"/>
              <a:stretch>
                <a:fillRect/>
              </a:stretch>
            </p:blipFill>
            <p:spPr>
              <a:xfrm>
                <a:off x="4123950" y="4782021"/>
                <a:ext cx="3942000" cy="124510"/>
              </a:xfrm>
              <a:prstGeom prst="rect">
                <a:avLst/>
              </a:prstGeom>
            </p:spPr>
          </p:pic>
        </p:grpSp>
        <p:pic>
          <p:nvPicPr>
            <p:cNvPr id="10" name="图片 9">
              <a:extLst>
                <a:ext uri="{FF2B5EF4-FFF2-40B4-BE49-F238E27FC236}">
                  <a16:creationId xmlns:a16="http://schemas.microsoft.com/office/drawing/2014/main" id="{A69B52E0-183A-4183-90B9-5136E9B2004E}"/>
                </a:ext>
              </a:extLst>
            </p:cNvPr>
            <p:cNvPicPr>
              <a:picLocks noChangeAspect="1"/>
            </p:cNvPicPr>
            <p:nvPr/>
          </p:nvPicPr>
          <p:blipFill>
            <a:blip r:embed="rId16"/>
            <a:stretch>
              <a:fillRect/>
            </a:stretch>
          </p:blipFill>
          <p:spPr>
            <a:xfrm>
              <a:off x="4305205" y="5799927"/>
              <a:ext cx="3942000" cy="410718"/>
            </a:xfrm>
            <a:prstGeom prst="rect">
              <a:avLst/>
            </a:prstGeom>
          </p:spPr>
        </p:pic>
      </p:grpSp>
      <p:sp>
        <p:nvSpPr>
          <p:cNvPr id="86" name="矩形标注 22">
            <a:extLst>
              <a:ext uri="{FF2B5EF4-FFF2-40B4-BE49-F238E27FC236}">
                <a16:creationId xmlns:a16="http://schemas.microsoft.com/office/drawing/2014/main" id="{3E6AB1A7-B132-422B-BFB9-9A2879105C74}"/>
              </a:ext>
            </a:extLst>
          </p:cNvPr>
          <p:cNvSpPr/>
          <p:nvPr/>
        </p:nvSpPr>
        <p:spPr>
          <a:xfrm>
            <a:off x="5424047" y="5981176"/>
            <a:ext cx="4731028" cy="697035"/>
          </a:xfrm>
          <a:prstGeom prst="wedgeRectCallout">
            <a:avLst>
              <a:gd name="adj1" fmla="val -21013"/>
              <a:gd name="adj2" fmla="val -68965"/>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CCF A</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类会议</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ICDE 2022 </a:t>
            </a: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论文中认为申请人提出的算法是</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当前国际最优算法</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(state-of-the-art)</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并指出他们的方法</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受到了申请人提出方法的启发</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(motivated by)</a:t>
            </a:r>
          </a:p>
        </p:txBody>
      </p:sp>
    </p:spTree>
    <p:extLst>
      <p:ext uri="{BB962C8B-B14F-4D97-AF65-F5344CB8AC3E}">
        <p14:creationId xmlns:p14="http://schemas.microsoft.com/office/powerpoint/2010/main" val="3382859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灯片编号占位符 1">
            <a:extLst>
              <a:ext uri="{FF2B5EF4-FFF2-40B4-BE49-F238E27FC236}">
                <a16:creationId xmlns:a16="http://schemas.microsoft.com/office/drawing/2014/main" id="{82BC52BA-440F-AC96-78AE-E76F0425689E}"/>
              </a:ext>
            </a:extLst>
          </p:cNvPr>
          <p:cNvSpPr>
            <a:spLocks noGrp="1"/>
          </p:cNvSpPr>
          <p:nvPr>
            <p:ph type="sldNum" sz="quarter" idx="12"/>
          </p:nvPr>
        </p:nvSpPr>
        <p:spPr>
          <a:xfrm>
            <a:off x="8645235" y="6485949"/>
            <a:ext cx="2057400" cy="365125"/>
          </a:xfrm>
        </p:spPr>
        <p:txBody>
          <a:bodyPr/>
          <a:lstStyle/>
          <a:p>
            <a:pPr>
              <a:defRPr/>
            </a:pPr>
            <a:fld id="{33F8F668-DF47-46D1-A04A-6E0FD7B48E3B}" type="slidenum">
              <a:rPr lang="zh-CN" altLang="en-US">
                <a:solidFill>
                  <a:prstClr val="white"/>
                </a:solidFill>
                <a:latin typeface="Calibri"/>
                <a:ea typeface="等线" panose="02010600030101010101" pitchFamily="2" charset="-122"/>
              </a:rPr>
              <a:pPr>
                <a:defRPr/>
              </a:pPr>
              <a:t>34</a:t>
            </a:fld>
            <a:endParaRPr lang="zh-CN" altLang="en-US" dirty="0">
              <a:solidFill>
                <a:prstClr val="white"/>
              </a:solidFill>
              <a:latin typeface="Calibri"/>
              <a:ea typeface="等线" panose="02010600030101010101" pitchFamily="2" charset="-122"/>
            </a:endParaRPr>
          </a:p>
        </p:txBody>
      </p:sp>
      <p:sp>
        <p:nvSpPr>
          <p:cNvPr id="18" name="矩形: 圆角 25">
            <a:extLst>
              <a:ext uri="{FF2B5EF4-FFF2-40B4-BE49-F238E27FC236}">
                <a16:creationId xmlns:a16="http://schemas.microsoft.com/office/drawing/2014/main" id="{A1220595-F8C9-E1DA-B3CA-064D713441C6}"/>
              </a:ext>
            </a:extLst>
          </p:cNvPr>
          <p:cNvSpPr/>
          <p:nvPr/>
        </p:nvSpPr>
        <p:spPr>
          <a:xfrm>
            <a:off x="1818213" y="1079976"/>
            <a:ext cx="8566354" cy="5568474"/>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defRPr/>
            </a:pPr>
            <a:endParaRPr lang="zh-CN" altLang="en-US" b="1">
              <a:solidFill>
                <a:prstClr val="black"/>
              </a:solidFill>
              <a:latin typeface="Calibri"/>
              <a:ea typeface="等线" panose="02010600030101010101" pitchFamily="2" charset="-122"/>
            </a:endParaRPr>
          </a:p>
        </p:txBody>
      </p:sp>
      <p:sp>
        <p:nvSpPr>
          <p:cNvPr id="3" name="Rectangle 2">
            <a:extLst>
              <a:ext uri="{FF2B5EF4-FFF2-40B4-BE49-F238E27FC236}">
                <a16:creationId xmlns:a16="http://schemas.microsoft.com/office/drawing/2014/main" id="{D90CCC69-005B-EB44-677A-BA6D07662F97}"/>
              </a:ext>
            </a:extLst>
          </p:cNvPr>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三、学术创新贡献</a:t>
            </a:r>
          </a:p>
        </p:txBody>
      </p:sp>
      <p:sp>
        <p:nvSpPr>
          <p:cNvPr id="52" name="矩形 51">
            <a:extLst>
              <a:ext uri="{FF2B5EF4-FFF2-40B4-BE49-F238E27FC236}">
                <a16:creationId xmlns:a16="http://schemas.microsoft.com/office/drawing/2014/main" id="{B871171A-69D3-4269-964A-51E2D007EFCE}"/>
              </a:ext>
            </a:extLst>
          </p:cNvPr>
          <p:cNvSpPr/>
          <p:nvPr/>
        </p:nvSpPr>
        <p:spPr bwMode="auto">
          <a:xfrm>
            <a:off x="3303725" y="4080475"/>
            <a:ext cx="2259491" cy="1138772"/>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altLang="zh-CN"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Yew-Soon Ong</a:t>
            </a:r>
            <a:endParaRPr lang="en-US" altLang="zh-CN" sz="1600"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IEEE Fellow</a:t>
            </a:r>
          </a:p>
          <a:p>
            <a:pPr marL="285750" indent="-285750">
              <a:buFont typeface="Times New Roman" panose="02020603050405020304" pitchFamily="18" charset="0"/>
              <a:buChar cha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TEVC</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副主编</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南洋理工大学教授</a:t>
            </a:r>
            <a:endPar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335A9AC7-147F-4B6E-9559-268D9646EEFB}"/>
              </a:ext>
            </a:extLst>
          </p:cNvPr>
          <p:cNvSpPr txBox="1"/>
          <p:nvPr/>
        </p:nvSpPr>
        <p:spPr>
          <a:xfrm>
            <a:off x="3243285" y="1745169"/>
            <a:ext cx="2319760" cy="1138773"/>
          </a:xfrm>
          <a:prstGeom prst="rect">
            <a:avLst/>
          </a:prstGeom>
          <a:noFill/>
        </p:spPr>
        <p:txBody>
          <a:bodyPr wrap="square">
            <a:spAutoFit/>
          </a:bodyPr>
          <a:lstStyle/>
          <a:p>
            <a:pPr>
              <a:defRPr/>
            </a:pPr>
            <a:r>
              <a:rPr lang="en-US" altLang="zh-CN" sz="2000"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Francesco Bonchi</a:t>
            </a:r>
          </a:p>
          <a:p>
            <a:pPr marL="285750" indent="-285750">
              <a:buFont typeface="Times New Roman" panose="02020603050405020304" pitchFamily="18" charset="0"/>
              <a:buChar char="-"/>
              <a:defRP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ACM KDD 2024</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主席</a:t>
            </a:r>
          </a:p>
          <a:p>
            <a:pPr marL="285750" indent="-285750">
              <a:buFont typeface="Times New Roman" panose="02020603050405020304" pitchFamily="18" charset="0"/>
              <a:buChar char="-"/>
              <a:defRP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TKDE </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副主编</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defRPr/>
            </a:pPr>
            <a:r>
              <a:rPr lang="en-US" altLang="zh-CN"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Centai</a:t>
            </a: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研究主任</a:t>
            </a:r>
          </a:p>
        </p:txBody>
      </p:sp>
      <p:grpSp>
        <p:nvGrpSpPr>
          <p:cNvPr id="41" name="组合 40">
            <a:extLst>
              <a:ext uri="{FF2B5EF4-FFF2-40B4-BE49-F238E27FC236}">
                <a16:creationId xmlns:a16="http://schemas.microsoft.com/office/drawing/2014/main" id="{B1166722-4CFD-40C0-9D1A-E2AA7C4F87BE}"/>
              </a:ext>
            </a:extLst>
          </p:cNvPr>
          <p:cNvGrpSpPr/>
          <p:nvPr/>
        </p:nvGrpSpPr>
        <p:grpSpPr>
          <a:xfrm>
            <a:off x="4802640" y="850537"/>
            <a:ext cx="2759941" cy="537023"/>
            <a:chOff x="3435349" y="1625600"/>
            <a:chExt cx="2759941" cy="537023"/>
          </a:xfrm>
        </p:grpSpPr>
        <p:sp>
          <p:nvSpPr>
            <p:cNvPr id="42" name="带形: 前凸 131">
              <a:extLst>
                <a:ext uri="{FF2B5EF4-FFF2-40B4-BE49-F238E27FC236}">
                  <a16:creationId xmlns:a16="http://schemas.microsoft.com/office/drawing/2014/main" id="{5A898FCC-EFB1-40CD-8A42-0E275464BFF3}"/>
                </a:ext>
              </a:extLst>
            </p:cNvPr>
            <p:cNvSpPr/>
            <p:nvPr/>
          </p:nvSpPr>
          <p:spPr>
            <a:xfrm>
              <a:off x="3435349" y="1625600"/>
              <a:ext cx="2759941" cy="522514"/>
            </a:xfrm>
            <a:prstGeom prst="ribbon">
              <a:avLst>
                <a:gd name="adj1" fmla="val 16667"/>
                <a:gd name="adj2" fmla="val 64246"/>
              </a:avLst>
            </a:prstGeom>
            <a:solidFill>
              <a:srgbClr val="003399"/>
            </a:solidFill>
            <a:ln w="25400" cap="flat" cmpd="sng" algn="ctr">
              <a:noFill/>
              <a:prstDash val="solid"/>
            </a:ln>
            <a:effectLst/>
          </p:spPr>
          <p:txBody>
            <a:bodyPr rtlCol="0" anchor="ctr"/>
            <a:lstStyle/>
            <a:p>
              <a:pPr algn="ctr" defTabSz="914400">
                <a:defRPr/>
              </a:pPr>
              <a:endParaRPr lang="zh-CN" altLang="en-US" kern="0">
                <a:solidFill>
                  <a:prstClr val="white"/>
                </a:solidFill>
                <a:latin typeface="Times New Roman" panose="02020603050405020304" pitchFamily="18" charset="0"/>
                <a:ea typeface="宋体"/>
                <a:cs typeface="Times New Roman" panose="02020603050405020304" pitchFamily="18" charset="0"/>
                <a:sym typeface="+mn-lt"/>
              </a:endParaRPr>
            </a:p>
          </p:txBody>
        </p:sp>
        <p:sp>
          <p:nvSpPr>
            <p:cNvPr id="43" name="矩形 42">
              <a:extLst>
                <a:ext uri="{FF2B5EF4-FFF2-40B4-BE49-F238E27FC236}">
                  <a16:creationId xmlns:a16="http://schemas.microsoft.com/office/drawing/2014/main" id="{8B315031-A7DE-4E7E-808C-D1459E88C71A}"/>
                </a:ext>
              </a:extLst>
            </p:cNvPr>
            <p:cNvSpPr/>
            <p:nvPr/>
          </p:nvSpPr>
          <p:spPr>
            <a:xfrm>
              <a:off x="3891050" y="1700958"/>
              <a:ext cx="1847041" cy="461665"/>
            </a:xfrm>
            <a:prstGeom prst="rect">
              <a:avLst/>
            </a:prstGeom>
          </p:spPr>
          <p:txBody>
            <a:bodyPr wrap="square">
              <a:spAutoFit/>
            </a:bodyPr>
            <a:lstStyle/>
            <a:p>
              <a:pPr algn="ctr" defTabSz="914400">
                <a:defRPr/>
              </a:pPr>
              <a:r>
                <a:rPr lang="zh-CN" altLang="en-US" sz="2400" b="1" kern="0" dirty="0">
                  <a:solidFill>
                    <a:srgbClr val="FFFF00"/>
                  </a:solidFill>
                  <a:effectLst>
                    <a:outerShdw blurRad="25400" dist="25400" dir="2400000" algn="tl">
                      <a:srgbClr val="000000">
                        <a:alpha val="45000"/>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lt"/>
                </a:rPr>
                <a:t>同行评价</a:t>
              </a:r>
            </a:p>
          </p:txBody>
        </p:sp>
      </p:grpSp>
      <p:grpSp>
        <p:nvGrpSpPr>
          <p:cNvPr id="32" name="组合 31">
            <a:extLst>
              <a:ext uri="{FF2B5EF4-FFF2-40B4-BE49-F238E27FC236}">
                <a16:creationId xmlns:a16="http://schemas.microsoft.com/office/drawing/2014/main" id="{F44BF758-EA36-48C9-868D-09E42E4800FE}"/>
              </a:ext>
            </a:extLst>
          </p:cNvPr>
          <p:cNvGrpSpPr/>
          <p:nvPr/>
        </p:nvGrpSpPr>
        <p:grpSpPr>
          <a:xfrm>
            <a:off x="5633139" y="1950854"/>
            <a:ext cx="4320000" cy="1323177"/>
            <a:chOff x="4109139" y="1950853"/>
            <a:chExt cx="4320000" cy="1323177"/>
          </a:xfrm>
        </p:grpSpPr>
        <p:pic>
          <p:nvPicPr>
            <p:cNvPr id="5" name="图片 4">
              <a:extLst>
                <a:ext uri="{FF2B5EF4-FFF2-40B4-BE49-F238E27FC236}">
                  <a16:creationId xmlns:a16="http://schemas.microsoft.com/office/drawing/2014/main" id="{43E78515-0EB4-4608-90D4-D50DD830FDC5}"/>
                </a:ext>
              </a:extLst>
            </p:cNvPr>
            <p:cNvPicPr>
              <a:picLocks noChangeAspect="1"/>
            </p:cNvPicPr>
            <p:nvPr/>
          </p:nvPicPr>
          <p:blipFill>
            <a:blip r:embed="rId2"/>
            <a:stretch>
              <a:fillRect/>
            </a:stretch>
          </p:blipFill>
          <p:spPr>
            <a:xfrm>
              <a:off x="4109139" y="1950853"/>
              <a:ext cx="4320000" cy="179758"/>
            </a:xfrm>
            <a:prstGeom prst="rect">
              <a:avLst/>
            </a:prstGeom>
          </p:spPr>
        </p:pic>
        <p:pic>
          <p:nvPicPr>
            <p:cNvPr id="7" name="图片 6">
              <a:extLst>
                <a:ext uri="{FF2B5EF4-FFF2-40B4-BE49-F238E27FC236}">
                  <a16:creationId xmlns:a16="http://schemas.microsoft.com/office/drawing/2014/main" id="{8710809F-26D0-414F-AE10-651884B85990}"/>
                </a:ext>
              </a:extLst>
            </p:cNvPr>
            <p:cNvPicPr>
              <a:picLocks noChangeAspect="1"/>
            </p:cNvPicPr>
            <p:nvPr/>
          </p:nvPicPr>
          <p:blipFill>
            <a:blip r:embed="rId3"/>
            <a:stretch>
              <a:fillRect/>
            </a:stretch>
          </p:blipFill>
          <p:spPr>
            <a:xfrm>
              <a:off x="4469139" y="2174880"/>
              <a:ext cx="3600000" cy="142136"/>
            </a:xfrm>
            <a:prstGeom prst="rect">
              <a:avLst/>
            </a:prstGeom>
          </p:spPr>
        </p:pic>
        <p:pic>
          <p:nvPicPr>
            <p:cNvPr id="10" name="图片 9">
              <a:extLst>
                <a:ext uri="{FF2B5EF4-FFF2-40B4-BE49-F238E27FC236}">
                  <a16:creationId xmlns:a16="http://schemas.microsoft.com/office/drawing/2014/main" id="{0852E3E7-B331-429F-B370-85A23D9A1AD4}"/>
                </a:ext>
              </a:extLst>
            </p:cNvPr>
            <p:cNvPicPr>
              <a:picLocks noChangeAspect="1"/>
            </p:cNvPicPr>
            <p:nvPr/>
          </p:nvPicPr>
          <p:blipFill>
            <a:blip r:embed="rId4"/>
            <a:stretch>
              <a:fillRect/>
            </a:stretch>
          </p:blipFill>
          <p:spPr>
            <a:xfrm>
              <a:off x="4469139" y="2294993"/>
              <a:ext cx="3600000" cy="354830"/>
            </a:xfrm>
            <a:prstGeom prst="rect">
              <a:avLst/>
            </a:prstGeom>
          </p:spPr>
        </p:pic>
        <p:pic>
          <p:nvPicPr>
            <p:cNvPr id="14" name="图片 13">
              <a:extLst>
                <a:ext uri="{FF2B5EF4-FFF2-40B4-BE49-F238E27FC236}">
                  <a16:creationId xmlns:a16="http://schemas.microsoft.com/office/drawing/2014/main" id="{0E4B9A02-057E-4AE1-AD75-A58E09361E66}"/>
                </a:ext>
              </a:extLst>
            </p:cNvPr>
            <p:cNvPicPr>
              <a:picLocks noChangeAspect="1"/>
            </p:cNvPicPr>
            <p:nvPr/>
          </p:nvPicPr>
          <p:blipFill>
            <a:blip r:embed="rId5"/>
            <a:stretch>
              <a:fillRect/>
            </a:stretch>
          </p:blipFill>
          <p:spPr>
            <a:xfrm>
              <a:off x="4298139" y="2654906"/>
              <a:ext cx="3942000" cy="193987"/>
            </a:xfrm>
            <a:prstGeom prst="rect">
              <a:avLst/>
            </a:prstGeom>
          </p:spPr>
        </p:pic>
        <p:pic>
          <p:nvPicPr>
            <p:cNvPr id="23" name="图片 22">
              <a:extLst>
                <a:ext uri="{FF2B5EF4-FFF2-40B4-BE49-F238E27FC236}">
                  <a16:creationId xmlns:a16="http://schemas.microsoft.com/office/drawing/2014/main" id="{EFAF8DF6-9752-4905-AC41-48D49A6D8280}"/>
                </a:ext>
              </a:extLst>
            </p:cNvPr>
            <p:cNvPicPr>
              <a:picLocks noChangeAspect="1"/>
            </p:cNvPicPr>
            <p:nvPr/>
          </p:nvPicPr>
          <p:blipFill>
            <a:blip r:embed="rId6"/>
            <a:stretch>
              <a:fillRect/>
            </a:stretch>
          </p:blipFill>
          <p:spPr>
            <a:xfrm>
              <a:off x="4298139" y="2875342"/>
              <a:ext cx="3942000" cy="184631"/>
            </a:xfrm>
            <a:prstGeom prst="rect">
              <a:avLst/>
            </a:prstGeom>
          </p:spPr>
        </p:pic>
        <p:pic>
          <p:nvPicPr>
            <p:cNvPr id="29" name="图片 28">
              <a:extLst>
                <a:ext uri="{FF2B5EF4-FFF2-40B4-BE49-F238E27FC236}">
                  <a16:creationId xmlns:a16="http://schemas.microsoft.com/office/drawing/2014/main" id="{EFB9DE69-5025-470E-8D63-DD9A44D1ACC5}"/>
                </a:ext>
              </a:extLst>
            </p:cNvPr>
            <p:cNvPicPr>
              <a:picLocks noChangeAspect="1"/>
            </p:cNvPicPr>
            <p:nvPr/>
          </p:nvPicPr>
          <p:blipFill>
            <a:blip r:embed="rId7"/>
            <a:stretch>
              <a:fillRect/>
            </a:stretch>
          </p:blipFill>
          <p:spPr>
            <a:xfrm>
              <a:off x="4298139" y="3061601"/>
              <a:ext cx="3942000" cy="212429"/>
            </a:xfrm>
            <a:prstGeom prst="rect">
              <a:avLst/>
            </a:prstGeom>
          </p:spPr>
        </p:pic>
      </p:grpSp>
      <p:pic>
        <p:nvPicPr>
          <p:cNvPr id="1026" name="Picture 2" descr="ACM Computing Surveys">
            <a:extLst>
              <a:ext uri="{FF2B5EF4-FFF2-40B4-BE49-F238E27FC236}">
                <a16:creationId xmlns:a16="http://schemas.microsoft.com/office/drawing/2014/main" id="{FE6A4672-601D-4921-AF36-610967601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3724" y="2920273"/>
            <a:ext cx="2116800" cy="539576"/>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a:extLst>
              <a:ext uri="{FF2B5EF4-FFF2-40B4-BE49-F238E27FC236}">
                <a16:creationId xmlns:a16="http://schemas.microsoft.com/office/drawing/2014/main" id="{F35CB1D2-B69D-45E9-9C71-E82B255E0A56}"/>
              </a:ext>
            </a:extLst>
          </p:cNvPr>
          <p:cNvPicPr>
            <a:picLocks noChangeAspect="1"/>
          </p:cNvPicPr>
          <p:nvPr/>
        </p:nvPicPr>
        <p:blipFill>
          <a:blip r:embed="rId9"/>
          <a:stretch>
            <a:fillRect/>
          </a:stretch>
        </p:blipFill>
        <p:spPr>
          <a:xfrm>
            <a:off x="1976935" y="1886563"/>
            <a:ext cx="1260000" cy="1586385"/>
          </a:xfrm>
          <a:prstGeom prst="rect">
            <a:avLst/>
          </a:prstGeom>
        </p:spPr>
      </p:pic>
      <p:sp>
        <p:nvSpPr>
          <p:cNvPr id="58" name="矩形标注 22">
            <a:extLst>
              <a:ext uri="{FF2B5EF4-FFF2-40B4-BE49-F238E27FC236}">
                <a16:creationId xmlns:a16="http://schemas.microsoft.com/office/drawing/2014/main" id="{2E6243D8-CEDA-4D61-A39F-A9E4913FAAA7}"/>
              </a:ext>
            </a:extLst>
          </p:cNvPr>
          <p:cNvSpPr/>
          <p:nvPr/>
        </p:nvSpPr>
        <p:spPr>
          <a:xfrm>
            <a:off x="5984090" y="3284795"/>
            <a:ext cx="3851267" cy="709356"/>
          </a:xfrm>
          <a:prstGeom prst="wedgeRectCallout">
            <a:avLst>
              <a:gd name="adj1" fmla="val -21013"/>
              <a:gd name="adj2" fmla="val -68965"/>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在其</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综述文章中指出申请人设计了提出彩色</a:t>
            </a:r>
            <a:r>
              <a:rPr lang="en-US" altLang="zh-CN"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星的概念是</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新颖的</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(novel concept)</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，设计的算法是</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高效的</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(efficient algorithm)</a:t>
            </a:r>
          </a:p>
        </p:txBody>
      </p:sp>
      <p:grpSp>
        <p:nvGrpSpPr>
          <p:cNvPr id="48" name="组合 47">
            <a:extLst>
              <a:ext uri="{FF2B5EF4-FFF2-40B4-BE49-F238E27FC236}">
                <a16:creationId xmlns:a16="http://schemas.microsoft.com/office/drawing/2014/main" id="{F0A3F23B-7E16-4F59-9828-F6720DF176B9}"/>
              </a:ext>
            </a:extLst>
          </p:cNvPr>
          <p:cNvGrpSpPr/>
          <p:nvPr/>
        </p:nvGrpSpPr>
        <p:grpSpPr>
          <a:xfrm>
            <a:off x="5563045" y="4253057"/>
            <a:ext cx="4320000" cy="1576736"/>
            <a:chOff x="4039045" y="4380057"/>
            <a:chExt cx="4320000" cy="1576736"/>
          </a:xfrm>
        </p:grpSpPr>
        <p:pic>
          <p:nvPicPr>
            <p:cNvPr id="38" name="图片 37">
              <a:extLst>
                <a:ext uri="{FF2B5EF4-FFF2-40B4-BE49-F238E27FC236}">
                  <a16:creationId xmlns:a16="http://schemas.microsoft.com/office/drawing/2014/main" id="{C2D57F47-FD24-4440-ADA0-CB0ADB5C028C}"/>
                </a:ext>
              </a:extLst>
            </p:cNvPr>
            <p:cNvPicPr>
              <a:picLocks noChangeAspect="1"/>
            </p:cNvPicPr>
            <p:nvPr/>
          </p:nvPicPr>
          <p:blipFill>
            <a:blip r:embed="rId10"/>
            <a:stretch>
              <a:fillRect/>
            </a:stretch>
          </p:blipFill>
          <p:spPr>
            <a:xfrm>
              <a:off x="4039045" y="4380057"/>
              <a:ext cx="4320000" cy="610641"/>
            </a:xfrm>
            <a:prstGeom prst="rect">
              <a:avLst/>
            </a:prstGeom>
          </p:spPr>
        </p:pic>
        <p:pic>
          <p:nvPicPr>
            <p:cNvPr id="40" name="图片 39">
              <a:extLst>
                <a:ext uri="{FF2B5EF4-FFF2-40B4-BE49-F238E27FC236}">
                  <a16:creationId xmlns:a16="http://schemas.microsoft.com/office/drawing/2014/main" id="{E22F2444-3EFE-427F-B339-553CAC8C83D4}"/>
                </a:ext>
              </a:extLst>
            </p:cNvPr>
            <p:cNvPicPr>
              <a:picLocks noChangeAspect="1"/>
            </p:cNvPicPr>
            <p:nvPr/>
          </p:nvPicPr>
          <p:blipFill>
            <a:blip r:embed="rId11"/>
            <a:stretch>
              <a:fillRect/>
            </a:stretch>
          </p:blipFill>
          <p:spPr>
            <a:xfrm>
              <a:off x="4399045" y="4966142"/>
              <a:ext cx="3600000" cy="187330"/>
            </a:xfrm>
            <a:prstGeom prst="rect">
              <a:avLst/>
            </a:prstGeom>
          </p:spPr>
        </p:pic>
        <p:pic>
          <p:nvPicPr>
            <p:cNvPr id="45" name="图片 44">
              <a:extLst>
                <a:ext uri="{FF2B5EF4-FFF2-40B4-BE49-F238E27FC236}">
                  <a16:creationId xmlns:a16="http://schemas.microsoft.com/office/drawing/2014/main" id="{7A8B610D-C7E0-4ADD-98CE-E0E8B9240E6A}"/>
                </a:ext>
              </a:extLst>
            </p:cNvPr>
            <p:cNvPicPr>
              <a:picLocks noChangeAspect="1"/>
            </p:cNvPicPr>
            <p:nvPr/>
          </p:nvPicPr>
          <p:blipFill>
            <a:blip r:embed="rId12"/>
            <a:stretch>
              <a:fillRect/>
            </a:stretch>
          </p:blipFill>
          <p:spPr>
            <a:xfrm>
              <a:off x="4228045" y="5144780"/>
              <a:ext cx="3942000" cy="367390"/>
            </a:xfrm>
            <a:prstGeom prst="rect">
              <a:avLst/>
            </a:prstGeom>
          </p:spPr>
        </p:pic>
        <p:pic>
          <p:nvPicPr>
            <p:cNvPr id="47" name="图片 46">
              <a:extLst>
                <a:ext uri="{FF2B5EF4-FFF2-40B4-BE49-F238E27FC236}">
                  <a16:creationId xmlns:a16="http://schemas.microsoft.com/office/drawing/2014/main" id="{4459A980-C28F-43FA-82EC-FCDF32432D75}"/>
                </a:ext>
              </a:extLst>
            </p:cNvPr>
            <p:cNvPicPr>
              <a:picLocks noChangeAspect="1"/>
            </p:cNvPicPr>
            <p:nvPr/>
          </p:nvPicPr>
          <p:blipFill>
            <a:blip r:embed="rId13"/>
            <a:stretch>
              <a:fillRect/>
            </a:stretch>
          </p:blipFill>
          <p:spPr>
            <a:xfrm>
              <a:off x="4228045" y="5547623"/>
              <a:ext cx="3942000" cy="409170"/>
            </a:xfrm>
            <a:prstGeom prst="rect">
              <a:avLst/>
            </a:prstGeom>
          </p:spPr>
        </p:pic>
      </p:grpSp>
      <p:pic>
        <p:nvPicPr>
          <p:cNvPr id="1032" name="Picture 8" descr="Speakers">
            <a:extLst>
              <a:ext uri="{FF2B5EF4-FFF2-40B4-BE49-F238E27FC236}">
                <a16:creationId xmlns:a16="http://schemas.microsoft.com/office/drawing/2014/main" id="{CDF65FC0-86DB-491C-8154-7B6EC57969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0585" y="4115945"/>
            <a:ext cx="1260000" cy="16172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or Review Only">
            <a:extLst>
              <a:ext uri="{FF2B5EF4-FFF2-40B4-BE49-F238E27FC236}">
                <a16:creationId xmlns:a16="http://schemas.microsoft.com/office/drawing/2014/main" id="{F8A3C5E7-E5DD-4953-BE48-C7E9D34656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17177" y="5189020"/>
            <a:ext cx="2116800" cy="436189"/>
          </a:xfrm>
          <a:prstGeom prst="rect">
            <a:avLst/>
          </a:prstGeom>
          <a:noFill/>
          <a:extLst>
            <a:ext uri="{909E8E84-426E-40DD-AFC4-6F175D3DCCD1}">
              <a14:hiddenFill xmlns:a14="http://schemas.microsoft.com/office/drawing/2010/main">
                <a:solidFill>
                  <a:srgbClr val="FFFFFF"/>
                </a:solidFill>
              </a14:hiddenFill>
            </a:ext>
          </a:extLst>
        </p:spPr>
      </p:pic>
      <p:sp>
        <p:nvSpPr>
          <p:cNvPr id="60" name="矩形标注 22">
            <a:extLst>
              <a:ext uri="{FF2B5EF4-FFF2-40B4-BE49-F238E27FC236}">
                <a16:creationId xmlns:a16="http://schemas.microsoft.com/office/drawing/2014/main" id="{156BCAAA-AF1B-4BFA-912C-6BB1E04D0F0C}"/>
              </a:ext>
            </a:extLst>
          </p:cNvPr>
          <p:cNvSpPr/>
          <p:nvPr/>
        </p:nvSpPr>
        <p:spPr>
          <a:xfrm>
            <a:off x="5912873" y="5841916"/>
            <a:ext cx="3851267" cy="608920"/>
          </a:xfrm>
          <a:prstGeom prst="wedgeRectCallout">
            <a:avLst>
              <a:gd name="adj1" fmla="val -21013"/>
              <a:gd name="adj2" fmla="val -68965"/>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引用并评价申请人提出的模型是</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当前流行的模型</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(popular model)</a:t>
            </a:r>
          </a:p>
        </p:txBody>
      </p:sp>
    </p:spTree>
    <p:extLst>
      <p:ext uri="{BB962C8B-B14F-4D97-AF65-F5344CB8AC3E}">
        <p14:creationId xmlns:p14="http://schemas.microsoft.com/office/powerpoint/2010/main" val="3112637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灯片编号占位符 1">
            <a:extLst>
              <a:ext uri="{FF2B5EF4-FFF2-40B4-BE49-F238E27FC236}">
                <a16:creationId xmlns:a16="http://schemas.microsoft.com/office/drawing/2014/main" id="{82BC52BA-440F-AC96-78AE-E76F0425689E}"/>
              </a:ext>
            </a:extLst>
          </p:cNvPr>
          <p:cNvSpPr>
            <a:spLocks noGrp="1"/>
          </p:cNvSpPr>
          <p:nvPr>
            <p:ph type="sldNum" sz="quarter" idx="12"/>
          </p:nvPr>
        </p:nvSpPr>
        <p:spPr>
          <a:xfrm>
            <a:off x="8645235" y="6485949"/>
            <a:ext cx="2057400" cy="365125"/>
          </a:xfrm>
        </p:spPr>
        <p:txBody>
          <a:bodyPr/>
          <a:lstStyle/>
          <a:p>
            <a:pPr>
              <a:defRPr/>
            </a:pPr>
            <a:fld id="{33F8F668-DF47-46D1-A04A-6E0FD7B48E3B}" type="slidenum">
              <a:rPr lang="zh-CN" altLang="en-US">
                <a:solidFill>
                  <a:prstClr val="white"/>
                </a:solidFill>
                <a:latin typeface="Calibri"/>
                <a:ea typeface="等线" panose="02010600030101010101" pitchFamily="2" charset="-122"/>
              </a:rPr>
              <a:pPr>
                <a:defRPr/>
              </a:pPr>
              <a:t>35</a:t>
            </a:fld>
            <a:endParaRPr lang="zh-CN" altLang="en-US" dirty="0">
              <a:solidFill>
                <a:prstClr val="white"/>
              </a:solidFill>
              <a:latin typeface="Calibri"/>
              <a:ea typeface="等线" panose="02010600030101010101" pitchFamily="2" charset="-122"/>
            </a:endParaRPr>
          </a:p>
        </p:txBody>
      </p:sp>
      <p:sp>
        <p:nvSpPr>
          <p:cNvPr id="18" name="矩形: 圆角 25">
            <a:extLst>
              <a:ext uri="{FF2B5EF4-FFF2-40B4-BE49-F238E27FC236}">
                <a16:creationId xmlns:a16="http://schemas.microsoft.com/office/drawing/2014/main" id="{A1220595-F8C9-E1DA-B3CA-064D713441C6}"/>
              </a:ext>
            </a:extLst>
          </p:cNvPr>
          <p:cNvSpPr/>
          <p:nvPr/>
        </p:nvSpPr>
        <p:spPr>
          <a:xfrm>
            <a:off x="1818213" y="1079976"/>
            <a:ext cx="8566354" cy="5568474"/>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defRPr/>
            </a:pPr>
            <a:endParaRPr lang="zh-CN" altLang="en-US" b="1">
              <a:solidFill>
                <a:prstClr val="black"/>
              </a:solidFill>
              <a:latin typeface="Calibri"/>
              <a:ea typeface="等线" panose="02010600030101010101" pitchFamily="2" charset="-122"/>
            </a:endParaRPr>
          </a:p>
        </p:txBody>
      </p:sp>
      <p:sp>
        <p:nvSpPr>
          <p:cNvPr id="3" name="Rectangle 2">
            <a:extLst>
              <a:ext uri="{FF2B5EF4-FFF2-40B4-BE49-F238E27FC236}">
                <a16:creationId xmlns:a16="http://schemas.microsoft.com/office/drawing/2014/main" id="{D90CCC69-005B-EB44-677A-BA6D07662F97}"/>
              </a:ext>
            </a:extLst>
          </p:cNvPr>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三、学术创新贡献</a:t>
            </a:r>
          </a:p>
        </p:txBody>
      </p:sp>
      <p:sp>
        <p:nvSpPr>
          <p:cNvPr id="52" name="矩形 51">
            <a:extLst>
              <a:ext uri="{FF2B5EF4-FFF2-40B4-BE49-F238E27FC236}">
                <a16:creationId xmlns:a16="http://schemas.microsoft.com/office/drawing/2014/main" id="{B871171A-69D3-4269-964A-51E2D007EFCE}"/>
              </a:ext>
            </a:extLst>
          </p:cNvPr>
          <p:cNvSpPr/>
          <p:nvPr/>
        </p:nvSpPr>
        <p:spPr bwMode="auto">
          <a:xfrm>
            <a:off x="3303725" y="4080475"/>
            <a:ext cx="2259491" cy="998382"/>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altLang="zh-CN"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Sy-Yen Kuo</a:t>
            </a:r>
            <a:endParaRPr lang="en-US" altLang="zh-CN" sz="1600"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IEEE Life Fellow</a:t>
            </a:r>
          </a:p>
          <a:p>
            <a:pPr marL="285750" indent="-285750">
              <a:buFont typeface="Times New Roman" panose="02020603050405020304" pitchFamily="18" charset="0"/>
              <a:buChar cha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IEEE</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计算机学会</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副主席</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国立台湾大学教授</a:t>
            </a:r>
            <a:endPar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8" name="图片 27">
            <a:extLst>
              <a:ext uri="{FF2B5EF4-FFF2-40B4-BE49-F238E27FC236}">
                <a16:creationId xmlns:a16="http://schemas.microsoft.com/office/drawing/2014/main" id="{8256B884-FAD5-403A-B812-A3B984A9FB99}"/>
              </a:ext>
            </a:extLst>
          </p:cNvPr>
          <p:cNvPicPr>
            <a:picLocks noChangeAspect="1"/>
          </p:cNvPicPr>
          <p:nvPr/>
        </p:nvPicPr>
        <p:blipFill rotWithShape="1">
          <a:blip r:embed="rId2"/>
          <a:srcRect b="7212"/>
          <a:stretch/>
        </p:blipFill>
        <p:spPr>
          <a:xfrm>
            <a:off x="1973800" y="1832506"/>
            <a:ext cx="1260000" cy="1792660"/>
          </a:xfrm>
          <a:prstGeom prst="rect">
            <a:avLst/>
          </a:prstGeom>
        </p:spPr>
      </p:pic>
      <p:sp>
        <p:nvSpPr>
          <p:cNvPr id="30" name="文本框 29">
            <a:extLst>
              <a:ext uri="{FF2B5EF4-FFF2-40B4-BE49-F238E27FC236}">
                <a16:creationId xmlns:a16="http://schemas.microsoft.com/office/drawing/2014/main" id="{335A9AC7-147F-4B6E-9559-268D9646EEFB}"/>
              </a:ext>
            </a:extLst>
          </p:cNvPr>
          <p:cNvSpPr txBox="1"/>
          <p:nvPr/>
        </p:nvSpPr>
        <p:spPr>
          <a:xfrm>
            <a:off x="3243285" y="1745169"/>
            <a:ext cx="2319760" cy="1138773"/>
          </a:xfrm>
          <a:prstGeom prst="rect">
            <a:avLst/>
          </a:prstGeom>
          <a:noFill/>
        </p:spPr>
        <p:txBody>
          <a:bodyPr wrap="square">
            <a:spAutoFit/>
          </a:bodyPr>
          <a:lstStyle/>
          <a:p>
            <a:pPr>
              <a:defRPr/>
            </a:pPr>
            <a:r>
              <a:rPr lang="en-US" altLang="zh-CN" sz="2000"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Xuemin Lin</a:t>
            </a:r>
          </a:p>
          <a:p>
            <a:pPr marL="285750" indent="-285750">
              <a:buFont typeface="Times New Roman" panose="02020603050405020304" pitchFamily="18" charset="0"/>
              <a:buChar char="-"/>
              <a:defRPr/>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欧洲科学院外籍院士</a:t>
            </a:r>
          </a:p>
          <a:p>
            <a:pPr marL="285750" indent="-285750">
              <a:buFont typeface="Times New Roman" panose="02020603050405020304" pitchFamily="18" charset="0"/>
              <a:buChar char="-"/>
              <a:defRP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IEEE Fellow</a:t>
            </a:r>
          </a:p>
          <a:p>
            <a:pPr marL="285750" indent="-285750">
              <a:buFont typeface="Times New Roman" panose="02020603050405020304" pitchFamily="18" charset="0"/>
              <a:buChar cha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上海交通大学教授</a:t>
            </a:r>
          </a:p>
        </p:txBody>
      </p:sp>
      <p:pic>
        <p:nvPicPr>
          <p:cNvPr id="13" name="图片 12">
            <a:extLst>
              <a:ext uri="{FF2B5EF4-FFF2-40B4-BE49-F238E27FC236}">
                <a16:creationId xmlns:a16="http://schemas.microsoft.com/office/drawing/2014/main" id="{0A473E3B-7A6B-415A-98C9-D4E1B2C66F1E}"/>
              </a:ext>
            </a:extLst>
          </p:cNvPr>
          <p:cNvPicPr>
            <a:picLocks noChangeAspect="1"/>
          </p:cNvPicPr>
          <p:nvPr/>
        </p:nvPicPr>
        <p:blipFill>
          <a:blip r:embed="rId3"/>
          <a:stretch>
            <a:fillRect/>
          </a:stretch>
        </p:blipFill>
        <p:spPr>
          <a:xfrm>
            <a:off x="1973800" y="4132104"/>
            <a:ext cx="1260000" cy="1616928"/>
          </a:xfrm>
          <a:prstGeom prst="rect">
            <a:avLst/>
          </a:prstGeom>
        </p:spPr>
      </p:pic>
      <p:grpSp>
        <p:nvGrpSpPr>
          <p:cNvPr id="27" name="组合 26">
            <a:extLst>
              <a:ext uri="{FF2B5EF4-FFF2-40B4-BE49-F238E27FC236}">
                <a16:creationId xmlns:a16="http://schemas.microsoft.com/office/drawing/2014/main" id="{A1D09001-255F-45C8-B52F-E0E9F6CC8FEF}"/>
              </a:ext>
            </a:extLst>
          </p:cNvPr>
          <p:cNvGrpSpPr/>
          <p:nvPr/>
        </p:nvGrpSpPr>
        <p:grpSpPr>
          <a:xfrm>
            <a:off x="5707074" y="4290095"/>
            <a:ext cx="4320000" cy="1871251"/>
            <a:chOff x="3929739" y="4290094"/>
            <a:chExt cx="4320000" cy="1871251"/>
          </a:xfrm>
        </p:grpSpPr>
        <p:pic>
          <p:nvPicPr>
            <p:cNvPr id="15" name="图片 14">
              <a:extLst>
                <a:ext uri="{FF2B5EF4-FFF2-40B4-BE49-F238E27FC236}">
                  <a16:creationId xmlns:a16="http://schemas.microsoft.com/office/drawing/2014/main" id="{39000B89-7D60-4102-884C-8C6BB11B4D3F}"/>
                </a:ext>
              </a:extLst>
            </p:cNvPr>
            <p:cNvPicPr>
              <a:picLocks noChangeAspect="1"/>
            </p:cNvPicPr>
            <p:nvPr/>
          </p:nvPicPr>
          <p:blipFill>
            <a:blip r:embed="rId4"/>
            <a:stretch>
              <a:fillRect/>
            </a:stretch>
          </p:blipFill>
          <p:spPr>
            <a:xfrm>
              <a:off x="3929739" y="4290094"/>
              <a:ext cx="4320000" cy="445898"/>
            </a:xfrm>
            <a:prstGeom prst="rect">
              <a:avLst/>
            </a:prstGeom>
          </p:spPr>
        </p:pic>
        <p:pic>
          <p:nvPicPr>
            <p:cNvPr id="20" name="图片 19">
              <a:extLst>
                <a:ext uri="{FF2B5EF4-FFF2-40B4-BE49-F238E27FC236}">
                  <a16:creationId xmlns:a16="http://schemas.microsoft.com/office/drawing/2014/main" id="{1A638E2E-69D4-472D-974B-5B566495C93F}"/>
                </a:ext>
              </a:extLst>
            </p:cNvPr>
            <p:cNvPicPr>
              <a:picLocks noChangeAspect="1"/>
            </p:cNvPicPr>
            <p:nvPr/>
          </p:nvPicPr>
          <p:blipFill>
            <a:blip r:embed="rId5"/>
            <a:stretch>
              <a:fillRect/>
            </a:stretch>
          </p:blipFill>
          <p:spPr>
            <a:xfrm>
              <a:off x="4289739" y="4735992"/>
              <a:ext cx="3600000" cy="151515"/>
            </a:xfrm>
            <a:prstGeom prst="rect">
              <a:avLst/>
            </a:prstGeom>
          </p:spPr>
        </p:pic>
        <p:pic>
          <p:nvPicPr>
            <p:cNvPr id="22" name="图片 21">
              <a:extLst>
                <a:ext uri="{FF2B5EF4-FFF2-40B4-BE49-F238E27FC236}">
                  <a16:creationId xmlns:a16="http://schemas.microsoft.com/office/drawing/2014/main" id="{0D91AEA3-E726-42C8-A4F1-FC2B11911A3D}"/>
                </a:ext>
              </a:extLst>
            </p:cNvPr>
            <p:cNvPicPr>
              <a:picLocks noChangeAspect="1"/>
            </p:cNvPicPr>
            <p:nvPr/>
          </p:nvPicPr>
          <p:blipFill>
            <a:blip r:embed="rId6"/>
            <a:stretch>
              <a:fillRect/>
            </a:stretch>
          </p:blipFill>
          <p:spPr>
            <a:xfrm>
              <a:off x="4109139" y="4882121"/>
              <a:ext cx="3942000" cy="251206"/>
            </a:xfrm>
            <a:prstGeom prst="rect">
              <a:avLst/>
            </a:prstGeom>
          </p:spPr>
        </p:pic>
        <p:pic>
          <p:nvPicPr>
            <p:cNvPr id="24" name="图片 23">
              <a:extLst>
                <a:ext uri="{FF2B5EF4-FFF2-40B4-BE49-F238E27FC236}">
                  <a16:creationId xmlns:a16="http://schemas.microsoft.com/office/drawing/2014/main" id="{8DDF1779-563B-483B-A5C8-F205791F5E7D}"/>
                </a:ext>
              </a:extLst>
            </p:cNvPr>
            <p:cNvPicPr>
              <a:picLocks noChangeAspect="1"/>
            </p:cNvPicPr>
            <p:nvPr/>
          </p:nvPicPr>
          <p:blipFill>
            <a:blip r:embed="rId7"/>
            <a:stretch>
              <a:fillRect/>
            </a:stretch>
          </p:blipFill>
          <p:spPr>
            <a:xfrm>
              <a:off x="4123891" y="5147680"/>
              <a:ext cx="3942000" cy="553652"/>
            </a:xfrm>
            <a:prstGeom prst="rect">
              <a:avLst/>
            </a:prstGeom>
          </p:spPr>
        </p:pic>
        <p:pic>
          <p:nvPicPr>
            <p:cNvPr id="26" name="图片 25">
              <a:extLst>
                <a:ext uri="{FF2B5EF4-FFF2-40B4-BE49-F238E27FC236}">
                  <a16:creationId xmlns:a16="http://schemas.microsoft.com/office/drawing/2014/main" id="{2399E8DB-D2B6-415E-AF3A-7F8CB34B7284}"/>
                </a:ext>
              </a:extLst>
            </p:cNvPr>
            <p:cNvPicPr>
              <a:picLocks noChangeAspect="1"/>
            </p:cNvPicPr>
            <p:nvPr/>
          </p:nvPicPr>
          <p:blipFill>
            <a:blip r:embed="rId8"/>
            <a:stretch>
              <a:fillRect/>
            </a:stretch>
          </p:blipFill>
          <p:spPr>
            <a:xfrm>
              <a:off x="4118739" y="5714497"/>
              <a:ext cx="3942000" cy="446848"/>
            </a:xfrm>
            <a:prstGeom prst="rect">
              <a:avLst/>
            </a:prstGeom>
          </p:spPr>
        </p:pic>
      </p:grpSp>
      <p:sp>
        <p:nvSpPr>
          <p:cNvPr id="60" name="矩形标注 22">
            <a:extLst>
              <a:ext uri="{FF2B5EF4-FFF2-40B4-BE49-F238E27FC236}">
                <a16:creationId xmlns:a16="http://schemas.microsoft.com/office/drawing/2014/main" id="{156BCAAA-AF1B-4BFA-912C-6BB1E04D0F0C}"/>
              </a:ext>
            </a:extLst>
          </p:cNvPr>
          <p:cNvSpPr/>
          <p:nvPr/>
        </p:nvSpPr>
        <p:spPr>
          <a:xfrm>
            <a:off x="5873987" y="5923082"/>
            <a:ext cx="4320001" cy="674569"/>
          </a:xfrm>
          <a:prstGeom prst="wedgeRectCallout">
            <a:avLst>
              <a:gd name="adj1" fmla="val -21013"/>
              <a:gd name="adj2" fmla="val -68965"/>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引用并评价申请人提出的算法</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减轻了枚举空间的指数爆炸难题</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(reduces the exponential blowup)</a:t>
            </a:r>
          </a:p>
        </p:txBody>
      </p:sp>
      <p:grpSp>
        <p:nvGrpSpPr>
          <p:cNvPr id="31" name="组合 30">
            <a:extLst>
              <a:ext uri="{FF2B5EF4-FFF2-40B4-BE49-F238E27FC236}">
                <a16:creationId xmlns:a16="http://schemas.microsoft.com/office/drawing/2014/main" id="{F8ADF804-D102-41A0-BDAA-C44E78D38387}"/>
              </a:ext>
            </a:extLst>
          </p:cNvPr>
          <p:cNvGrpSpPr/>
          <p:nvPr/>
        </p:nvGrpSpPr>
        <p:grpSpPr>
          <a:xfrm>
            <a:off x="3303724" y="2847265"/>
            <a:ext cx="2204440" cy="797164"/>
            <a:chOff x="2199890" y="3030256"/>
            <a:chExt cx="2204440" cy="797164"/>
          </a:xfrm>
        </p:grpSpPr>
        <p:pic>
          <p:nvPicPr>
            <p:cNvPr id="33" name="Picture 2" descr="Sponsorship Opportunities – ICDE 2022">
              <a:extLst>
                <a:ext uri="{FF2B5EF4-FFF2-40B4-BE49-F238E27FC236}">
                  <a16:creationId xmlns:a16="http://schemas.microsoft.com/office/drawing/2014/main" id="{0F352F29-DB4B-41C4-909C-C05F1B386C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9890" y="3030256"/>
              <a:ext cx="792000" cy="792000"/>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8C43346A-2D5B-4355-AA22-7FEB5F3F1B29}"/>
                </a:ext>
              </a:extLst>
            </p:cNvPr>
            <p:cNvSpPr/>
            <p:nvPr/>
          </p:nvSpPr>
          <p:spPr bwMode="auto">
            <a:xfrm>
              <a:off x="2901629" y="3258458"/>
              <a:ext cx="1502701" cy="568962"/>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r>
                <a:rPr lang="en-US" altLang="zh-CN" sz="1400" b="1" dirty="0">
                  <a:solidFill>
                    <a:schemeClr val="tx2"/>
                  </a:solidFill>
                  <a:latin typeface="Times New Roman" panose="02020603050405020304" pitchFamily="18" charset="0"/>
                  <a:cs typeface="Times New Roman" panose="02020603050405020304" pitchFamily="18" charset="0"/>
                </a:rPr>
                <a:t>ICDE 2022</a:t>
              </a:r>
            </a:p>
            <a:p>
              <a:pPr algn="ctr"/>
              <a:r>
                <a:rPr lang="en-US" altLang="zh-CN" sz="1400" b="1" dirty="0">
                  <a:solidFill>
                    <a:srgbClr val="C00000"/>
                  </a:solidFill>
                  <a:latin typeface="Times New Roman" panose="02020603050405020304" pitchFamily="18" charset="0"/>
                  <a:cs typeface="Times New Roman" panose="02020603050405020304" pitchFamily="18" charset="0"/>
                </a:rPr>
                <a:t>CCF A</a:t>
              </a:r>
              <a:r>
                <a:rPr lang="zh-CN" altLang="en-US" sz="1400" b="1" dirty="0">
                  <a:solidFill>
                    <a:srgbClr val="C00000"/>
                  </a:solidFill>
                  <a:latin typeface="Times New Roman" panose="02020603050405020304" pitchFamily="18" charset="0"/>
                  <a:cs typeface="Times New Roman" panose="02020603050405020304" pitchFamily="18" charset="0"/>
                </a:rPr>
                <a:t>类会议</a:t>
              </a:r>
              <a:endParaRPr lang="en-US" altLang="zh-CN" sz="1400" b="1" dirty="0">
                <a:solidFill>
                  <a:srgbClr val="C00000"/>
                </a:solidFill>
                <a:latin typeface="Times New Roman" panose="02020603050405020304" pitchFamily="18" charset="0"/>
                <a:cs typeface="Times New Roman" panose="02020603050405020304" pitchFamily="18" charset="0"/>
              </a:endParaRPr>
            </a:p>
          </p:txBody>
        </p:sp>
      </p:grpSp>
      <p:grpSp>
        <p:nvGrpSpPr>
          <p:cNvPr id="21" name="组合 20">
            <a:extLst>
              <a:ext uri="{FF2B5EF4-FFF2-40B4-BE49-F238E27FC236}">
                <a16:creationId xmlns:a16="http://schemas.microsoft.com/office/drawing/2014/main" id="{05554E93-A96E-42B2-B46C-606D188B9C37}"/>
              </a:ext>
            </a:extLst>
          </p:cNvPr>
          <p:cNvGrpSpPr/>
          <p:nvPr/>
        </p:nvGrpSpPr>
        <p:grpSpPr>
          <a:xfrm>
            <a:off x="5736184" y="1800725"/>
            <a:ext cx="4320000" cy="1873471"/>
            <a:chOff x="4212184" y="1915865"/>
            <a:chExt cx="4320000" cy="1873471"/>
          </a:xfrm>
        </p:grpSpPr>
        <p:pic>
          <p:nvPicPr>
            <p:cNvPr id="4" name="图片 3">
              <a:extLst>
                <a:ext uri="{FF2B5EF4-FFF2-40B4-BE49-F238E27FC236}">
                  <a16:creationId xmlns:a16="http://schemas.microsoft.com/office/drawing/2014/main" id="{C8A5EB04-2459-42A4-890C-41B6ED3F708A}"/>
                </a:ext>
              </a:extLst>
            </p:cNvPr>
            <p:cNvPicPr>
              <a:picLocks noChangeAspect="1"/>
            </p:cNvPicPr>
            <p:nvPr/>
          </p:nvPicPr>
          <p:blipFill>
            <a:blip r:embed="rId10"/>
            <a:stretch>
              <a:fillRect/>
            </a:stretch>
          </p:blipFill>
          <p:spPr>
            <a:xfrm>
              <a:off x="4212184" y="1915865"/>
              <a:ext cx="4320000" cy="483602"/>
            </a:xfrm>
            <a:prstGeom prst="rect">
              <a:avLst/>
            </a:prstGeom>
          </p:spPr>
        </p:pic>
        <p:pic>
          <p:nvPicPr>
            <p:cNvPr id="8" name="图片 7">
              <a:extLst>
                <a:ext uri="{FF2B5EF4-FFF2-40B4-BE49-F238E27FC236}">
                  <a16:creationId xmlns:a16="http://schemas.microsoft.com/office/drawing/2014/main" id="{F2194FC4-7F5B-4421-B6C3-558CB5235DF3}"/>
                </a:ext>
              </a:extLst>
            </p:cNvPr>
            <p:cNvPicPr>
              <a:picLocks noChangeAspect="1"/>
            </p:cNvPicPr>
            <p:nvPr/>
          </p:nvPicPr>
          <p:blipFill>
            <a:blip r:embed="rId11"/>
            <a:stretch>
              <a:fillRect/>
            </a:stretch>
          </p:blipFill>
          <p:spPr>
            <a:xfrm>
              <a:off x="4572184" y="2407125"/>
              <a:ext cx="3600000" cy="230504"/>
            </a:xfrm>
            <a:prstGeom prst="rect">
              <a:avLst/>
            </a:prstGeom>
          </p:spPr>
        </p:pic>
        <p:pic>
          <p:nvPicPr>
            <p:cNvPr id="12" name="图片 11">
              <a:extLst>
                <a:ext uri="{FF2B5EF4-FFF2-40B4-BE49-F238E27FC236}">
                  <a16:creationId xmlns:a16="http://schemas.microsoft.com/office/drawing/2014/main" id="{00251A74-33C0-4940-8AF3-3E52218C98FD}"/>
                </a:ext>
              </a:extLst>
            </p:cNvPr>
            <p:cNvPicPr>
              <a:picLocks noChangeAspect="1"/>
            </p:cNvPicPr>
            <p:nvPr/>
          </p:nvPicPr>
          <p:blipFill>
            <a:blip r:embed="rId12"/>
            <a:stretch>
              <a:fillRect/>
            </a:stretch>
          </p:blipFill>
          <p:spPr>
            <a:xfrm>
              <a:off x="4401184" y="2625456"/>
              <a:ext cx="3942000" cy="372766"/>
            </a:xfrm>
            <a:prstGeom prst="rect">
              <a:avLst/>
            </a:prstGeom>
          </p:spPr>
        </p:pic>
        <p:pic>
          <p:nvPicPr>
            <p:cNvPr id="16" name="图片 15">
              <a:extLst>
                <a:ext uri="{FF2B5EF4-FFF2-40B4-BE49-F238E27FC236}">
                  <a16:creationId xmlns:a16="http://schemas.microsoft.com/office/drawing/2014/main" id="{EF2B09C5-FE00-4A6D-A682-88FFF31179E8}"/>
                </a:ext>
              </a:extLst>
            </p:cNvPr>
            <p:cNvPicPr>
              <a:picLocks noChangeAspect="1"/>
            </p:cNvPicPr>
            <p:nvPr/>
          </p:nvPicPr>
          <p:blipFill>
            <a:blip r:embed="rId13"/>
            <a:stretch>
              <a:fillRect/>
            </a:stretch>
          </p:blipFill>
          <p:spPr>
            <a:xfrm>
              <a:off x="4401184" y="3015435"/>
              <a:ext cx="3942000" cy="359637"/>
            </a:xfrm>
            <a:prstGeom prst="rect">
              <a:avLst/>
            </a:prstGeom>
          </p:spPr>
        </p:pic>
        <p:pic>
          <p:nvPicPr>
            <p:cNvPr id="19" name="图片 18">
              <a:extLst>
                <a:ext uri="{FF2B5EF4-FFF2-40B4-BE49-F238E27FC236}">
                  <a16:creationId xmlns:a16="http://schemas.microsoft.com/office/drawing/2014/main" id="{7B0D352F-7969-4E1A-A4C5-7EAF953F1ECF}"/>
                </a:ext>
              </a:extLst>
            </p:cNvPr>
            <p:cNvPicPr>
              <a:picLocks noChangeAspect="1"/>
            </p:cNvPicPr>
            <p:nvPr/>
          </p:nvPicPr>
          <p:blipFill>
            <a:blip r:embed="rId14"/>
            <a:stretch>
              <a:fillRect/>
            </a:stretch>
          </p:blipFill>
          <p:spPr>
            <a:xfrm>
              <a:off x="4401184" y="3386504"/>
              <a:ext cx="3942000" cy="402832"/>
            </a:xfrm>
            <a:prstGeom prst="rect">
              <a:avLst/>
            </a:prstGeom>
          </p:spPr>
        </p:pic>
      </p:grpSp>
      <p:sp>
        <p:nvSpPr>
          <p:cNvPr id="58" name="矩形标注 22">
            <a:extLst>
              <a:ext uri="{FF2B5EF4-FFF2-40B4-BE49-F238E27FC236}">
                <a16:creationId xmlns:a16="http://schemas.microsoft.com/office/drawing/2014/main" id="{2E6243D8-CEDA-4D61-A39F-A9E4913FAAA7}"/>
              </a:ext>
            </a:extLst>
          </p:cNvPr>
          <p:cNvSpPr/>
          <p:nvPr/>
        </p:nvSpPr>
        <p:spPr>
          <a:xfrm>
            <a:off x="5984090" y="3430845"/>
            <a:ext cx="3851267" cy="717205"/>
          </a:xfrm>
          <a:prstGeom prst="wedgeRectCallout">
            <a:avLst>
              <a:gd name="adj1" fmla="val -21013"/>
              <a:gd name="adj2" fmla="val -68965"/>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CCF A</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类会议</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ICDE 2022 </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论文中认为申请人提出了一种基于索引的方法是</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最优算法</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(optimal algorithm)</a:t>
            </a:r>
          </a:p>
        </p:txBody>
      </p:sp>
      <p:grpSp>
        <p:nvGrpSpPr>
          <p:cNvPr id="41" name="组合 40">
            <a:extLst>
              <a:ext uri="{FF2B5EF4-FFF2-40B4-BE49-F238E27FC236}">
                <a16:creationId xmlns:a16="http://schemas.microsoft.com/office/drawing/2014/main" id="{B1166722-4CFD-40C0-9D1A-E2AA7C4F87BE}"/>
              </a:ext>
            </a:extLst>
          </p:cNvPr>
          <p:cNvGrpSpPr/>
          <p:nvPr/>
        </p:nvGrpSpPr>
        <p:grpSpPr>
          <a:xfrm>
            <a:off x="4802640" y="850537"/>
            <a:ext cx="2759941" cy="537023"/>
            <a:chOff x="3435349" y="1625600"/>
            <a:chExt cx="2759941" cy="537023"/>
          </a:xfrm>
        </p:grpSpPr>
        <p:sp>
          <p:nvSpPr>
            <p:cNvPr id="42" name="带形: 前凸 131">
              <a:extLst>
                <a:ext uri="{FF2B5EF4-FFF2-40B4-BE49-F238E27FC236}">
                  <a16:creationId xmlns:a16="http://schemas.microsoft.com/office/drawing/2014/main" id="{5A898FCC-EFB1-40CD-8A42-0E275464BFF3}"/>
                </a:ext>
              </a:extLst>
            </p:cNvPr>
            <p:cNvSpPr/>
            <p:nvPr/>
          </p:nvSpPr>
          <p:spPr>
            <a:xfrm>
              <a:off x="3435349" y="1625600"/>
              <a:ext cx="2759941" cy="522514"/>
            </a:xfrm>
            <a:prstGeom prst="ribbon">
              <a:avLst>
                <a:gd name="adj1" fmla="val 16667"/>
                <a:gd name="adj2" fmla="val 64246"/>
              </a:avLst>
            </a:prstGeom>
            <a:solidFill>
              <a:srgbClr val="003399"/>
            </a:solidFill>
            <a:ln w="25400" cap="flat" cmpd="sng" algn="ctr">
              <a:noFill/>
              <a:prstDash val="solid"/>
            </a:ln>
            <a:effectLst/>
          </p:spPr>
          <p:txBody>
            <a:bodyPr rtlCol="0" anchor="ctr"/>
            <a:lstStyle/>
            <a:p>
              <a:pPr algn="ctr" defTabSz="914400">
                <a:defRPr/>
              </a:pPr>
              <a:endParaRPr lang="zh-CN" altLang="en-US" kern="0">
                <a:solidFill>
                  <a:prstClr val="white"/>
                </a:solidFill>
                <a:latin typeface="Times New Roman" panose="02020603050405020304" pitchFamily="18" charset="0"/>
                <a:ea typeface="宋体"/>
                <a:cs typeface="Times New Roman" panose="02020603050405020304" pitchFamily="18" charset="0"/>
                <a:sym typeface="+mn-lt"/>
              </a:endParaRPr>
            </a:p>
          </p:txBody>
        </p:sp>
        <p:sp>
          <p:nvSpPr>
            <p:cNvPr id="43" name="矩形 42">
              <a:extLst>
                <a:ext uri="{FF2B5EF4-FFF2-40B4-BE49-F238E27FC236}">
                  <a16:creationId xmlns:a16="http://schemas.microsoft.com/office/drawing/2014/main" id="{8B315031-A7DE-4E7E-808C-D1459E88C71A}"/>
                </a:ext>
              </a:extLst>
            </p:cNvPr>
            <p:cNvSpPr/>
            <p:nvPr/>
          </p:nvSpPr>
          <p:spPr>
            <a:xfrm>
              <a:off x="3891050" y="1700958"/>
              <a:ext cx="1847041" cy="461665"/>
            </a:xfrm>
            <a:prstGeom prst="rect">
              <a:avLst/>
            </a:prstGeom>
          </p:spPr>
          <p:txBody>
            <a:bodyPr wrap="square">
              <a:spAutoFit/>
            </a:bodyPr>
            <a:lstStyle/>
            <a:p>
              <a:pPr algn="ctr" defTabSz="914400">
                <a:defRPr/>
              </a:pPr>
              <a:r>
                <a:rPr lang="zh-CN" altLang="en-US" sz="2400" b="1" kern="0" dirty="0">
                  <a:solidFill>
                    <a:srgbClr val="FFFF00"/>
                  </a:solidFill>
                  <a:effectLst>
                    <a:outerShdw blurRad="25400" dist="25400" dir="2400000" algn="tl">
                      <a:srgbClr val="000000">
                        <a:alpha val="45000"/>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lt"/>
                </a:rPr>
                <a:t>同行评价</a:t>
              </a:r>
            </a:p>
          </p:txBody>
        </p:sp>
      </p:grpSp>
    </p:spTree>
    <p:extLst>
      <p:ext uri="{BB962C8B-B14F-4D97-AF65-F5344CB8AC3E}">
        <p14:creationId xmlns:p14="http://schemas.microsoft.com/office/powerpoint/2010/main" val="1912765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灯片编号占位符 1">
            <a:extLst>
              <a:ext uri="{FF2B5EF4-FFF2-40B4-BE49-F238E27FC236}">
                <a16:creationId xmlns:a16="http://schemas.microsoft.com/office/drawing/2014/main" id="{82BC52BA-440F-AC96-78AE-E76F0425689E}"/>
              </a:ext>
            </a:extLst>
          </p:cNvPr>
          <p:cNvSpPr>
            <a:spLocks noGrp="1"/>
          </p:cNvSpPr>
          <p:nvPr>
            <p:ph type="sldNum" sz="quarter" idx="12"/>
          </p:nvPr>
        </p:nvSpPr>
        <p:spPr>
          <a:xfrm>
            <a:off x="8645235" y="6485949"/>
            <a:ext cx="2057400" cy="365125"/>
          </a:xfrm>
        </p:spPr>
        <p:txBody>
          <a:bodyPr/>
          <a:lstStyle/>
          <a:p>
            <a:pPr>
              <a:defRPr/>
            </a:pPr>
            <a:fld id="{33F8F668-DF47-46D1-A04A-6E0FD7B48E3B}" type="slidenum">
              <a:rPr lang="zh-CN" altLang="en-US">
                <a:solidFill>
                  <a:prstClr val="white"/>
                </a:solidFill>
                <a:latin typeface="Calibri"/>
                <a:ea typeface="等线" panose="02010600030101010101" pitchFamily="2" charset="-122"/>
              </a:rPr>
              <a:pPr>
                <a:defRPr/>
              </a:pPr>
              <a:t>36</a:t>
            </a:fld>
            <a:endParaRPr lang="zh-CN" altLang="en-US" dirty="0">
              <a:solidFill>
                <a:prstClr val="white"/>
              </a:solidFill>
              <a:latin typeface="Calibri"/>
              <a:ea typeface="等线" panose="02010600030101010101" pitchFamily="2" charset="-122"/>
            </a:endParaRPr>
          </a:p>
        </p:txBody>
      </p:sp>
      <p:sp>
        <p:nvSpPr>
          <p:cNvPr id="18" name="矩形: 圆角 25">
            <a:extLst>
              <a:ext uri="{FF2B5EF4-FFF2-40B4-BE49-F238E27FC236}">
                <a16:creationId xmlns:a16="http://schemas.microsoft.com/office/drawing/2014/main" id="{A1220595-F8C9-E1DA-B3CA-064D713441C6}"/>
              </a:ext>
            </a:extLst>
          </p:cNvPr>
          <p:cNvSpPr/>
          <p:nvPr/>
        </p:nvSpPr>
        <p:spPr>
          <a:xfrm>
            <a:off x="1818213" y="1079976"/>
            <a:ext cx="8566354" cy="5568474"/>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defRPr/>
            </a:pPr>
            <a:endParaRPr lang="zh-CN" altLang="en-US" b="1">
              <a:solidFill>
                <a:prstClr val="black"/>
              </a:solidFill>
              <a:latin typeface="Calibri"/>
              <a:ea typeface="等线" panose="02010600030101010101" pitchFamily="2" charset="-122"/>
            </a:endParaRPr>
          </a:p>
        </p:txBody>
      </p:sp>
      <p:sp>
        <p:nvSpPr>
          <p:cNvPr id="3" name="Rectangle 2">
            <a:extLst>
              <a:ext uri="{FF2B5EF4-FFF2-40B4-BE49-F238E27FC236}">
                <a16:creationId xmlns:a16="http://schemas.microsoft.com/office/drawing/2014/main" id="{D90CCC69-005B-EB44-677A-BA6D07662F97}"/>
              </a:ext>
            </a:extLst>
          </p:cNvPr>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三、学术创新贡献</a:t>
            </a:r>
          </a:p>
        </p:txBody>
      </p:sp>
      <p:sp>
        <p:nvSpPr>
          <p:cNvPr id="52" name="矩形 51">
            <a:extLst>
              <a:ext uri="{FF2B5EF4-FFF2-40B4-BE49-F238E27FC236}">
                <a16:creationId xmlns:a16="http://schemas.microsoft.com/office/drawing/2014/main" id="{B871171A-69D3-4269-964A-51E2D007EFCE}"/>
              </a:ext>
            </a:extLst>
          </p:cNvPr>
          <p:cNvSpPr/>
          <p:nvPr/>
        </p:nvSpPr>
        <p:spPr bwMode="auto">
          <a:xfrm>
            <a:off x="3303724" y="4080475"/>
            <a:ext cx="2609148" cy="1138772"/>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altLang="zh-CN"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Michalis Vazirgiannis</a:t>
            </a:r>
            <a:endParaRPr lang="en-US" altLang="zh-CN" sz="1600"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玛丽居里奖获得者</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巴黎综合理工学院教授</a:t>
            </a:r>
            <a:endPar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335A9AC7-147F-4B6E-9559-268D9646EEFB}"/>
              </a:ext>
            </a:extLst>
          </p:cNvPr>
          <p:cNvSpPr txBox="1"/>
          <p:nvPr/>
        </p:nvSpPr>
        <p:spPr>
          <a:xfrm>
            <a:off x="3243285" y="1745169"/>
            <a:ext cx="2319760" cy="1138773"/>
          </a:xfrm>
          <a:prstGeom prst="rect">
            <a:avLst/>
          </a:prstGeom>
          <a:noFill/>
        </p:spPr>
        <p:txBody>
          <a:bodyPr wrap="square">
            <a:spAutoFit/>
          </a:bodyPr>
          <a:lstStyle/>
          <a:p>
            <a:pPr>
              <a:defRPr/>
            </a:pPr>
            <a:r>
              <a:rPr lang="en-US" altLang="zh-CN" sz="2000"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Ming-Syan Chen</a:t>
            </a:r>
          </a:p>
          <a:p>
            <a:pPr marL="285750" indent="-285750">
              <a:buFont typeface="Times New Roman" panose="02020603050405020304" pitchFamily="18" charset="0"/>
              <a:buChar char="-"/>
              <a:defRP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ACM/IEEE Fellow</a:t>
            </a:r>
            <a:endPar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defRP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TKDE </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副主编</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国立台湾大学教授</a:t>
            </a:r>
          </a:p>
        </p:txBody>
      </p:sp>
      <p:grpSp>
        <p:nvGrpSpPr>
          <p:cNvPr id="41" name="组合 40">
            <a:extLst>
              <a:ext uri="{FF2B5EF4-FFF2-40B4-BE49-F238E27FC236}">
                <a16:creationId xmlns:a16="http://schemas.microsoft.com/office/drawing/2014/main" id="{B1166722-4CFD-40C0-9D1A-E2AA7C4F87BE}"/>
              </a:ext>
            </a:extLst>
          </p:cNvPr>
          <p:cNvGrpSpPr/>
          <p:nvPr/>
        </p:nvGrpSpPr>
        <p:grpSpPr>
          <a:xfrm>
            <a:off x="4802640" y="850537"/>
            <a:ext cx="2759941" cy="537023"/>
            <a:chOff x="3435349" y="1625600"/>
            <a:chExt cx="2759941" cy="537023"/>
          </a:xfrm>
        </p:grpSpPr>
        <p:sp>
          <p:nvSpPr>
            <p:cNvPr id="42" name="带形: 前凸 131">
              <a:extLst>
                <a:ext uri="{FF2B5EF4-FFF2-40B4-BE49-F238E27FC236}">
                  <a16:creationId xmlns:a16="http://schemas.microsoft.com/office/drawing/2014/main" id="{5A898FCC-EFB1-40CD-8A42-0E275464BFF3}"/>
                </a:ext>
              </a:extLst>
            </p:cNvPr>
            <p:cNvSpPr/>
            <p:nvPr/>
          </p:nvSpPr>
          <p:spPr>
            <a:xfrm>
              <a:off x="3435349" y="1625600"/>
              <a:ext cx="2759941" cy="522514"/>
            </a:xfrm>
            <a:prstGeom prst="ribbon">
              <a:avLst>
                <a:gd name="adj1" fmla="val 16667"/>
                <a:gd name="adj2" fmla="val 64246"/>
              </a:avLst>
            </a:prstGeom>
            <a:solidFill>
              <a:srgbClr val="003399"/>
            </a:solidFill>
            <a:ln w="25400" cap="flat" cmpd="sng" algn="ctr">
              <a:noFill/>
              <a:prstDash val="solid"/>
            </a:ln>
            <a:effectLst/>
          </p:spPr>
          <p:txBody>
            <a:bodyPr rtlCol="0" anchor="ctr"/>
            <a:lstStyle/>
            <a:p>
              <a:pPr algn="ctr" defTabSz="914400">
                <a:defRPr/>
              </a:pPr>
              <a:endParaRPr lang="zh-CN" altLang="en-US" kern="0">
                <a:solidFill>
                  <a:prstClr val="white"/>
                </a:solidFill>
                <a:latin typeface="Times New Roman" panose="02020603050405020304" pitchFamily="18" charset="0"/>
                <a:ea typeface="宋体"/>
                <a:cs typeface="Times New Roman" panose="02020603050405020304" pitchFamily="18" charset="0"/>
                <a:sym typeface="+mn-lt"/>
              </a:endParaRPr>
            </a:p>
          </p:txBody>
        </p:sp>
        <p:sp>
          <p:nvSpPr>
            <p:cNvPr id="43" name="矩形 42">
              <a:extLst>
                <a:ext uri="{FF2B5EF4-FFF2-40B4-BE49-F238E27FC236}">
                  <a16:creationId xmlns:a16="http://schemas.microsoft.com/office/drawing/2014/main" id="{8B315031-A7DE-4E7E-808C-D1459E88C71A}"/>
                </a:ext>
              </a:extLst>
            </p:cNvPr>
            <p:cNvSpPr/>
            <p:nvPr/>
          </p:nvSpPr>
          <p:spPr>
            <a:xfrm>
              <a:off x="3891050" y="1700958"/>
              <a:ext cx="1847041" cy="461665"/>
            </a:xfrm>
            <a:prstGeom prst="rect">
              <a:avLst/>
            </a:prstGeom>
          </p:spPr>
          <p:txBody>
            <a:bodyPr wrap="square">
              <a:spAutoFit/>
            </a:bodyPr>
            <a:lstStyle/>
            <a:p>
              <a:pPr algn="ctr" defTabSz="914400">
                <a:defRPr/>
              </a:pPr>
              <a:r>
                <a:rPr lang="zh-CN" altLang="en-US" sz="2400" b="1" kern="0" dirty="0">
                  <a:solidFill>
                    <a:srgbClr val="FFFF00"/>
                  </a:solidFill>
                  <a:effectLst>
                    <a:outerShdw blurRad="25400" dist="25400" dir="2400000" algn="tl">
                      <a:srgbClr val="000000">
                        <a:alpha val="45000"/>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lt"/>
                </a:rPr>
                <a:t>同行评价</a:t>
              </a:r>
            </a:p>
          </p:txBody>
        </p:sp>
      </p:grpSp>
      <p:pic>
        <p:nvPicPr>
          <p:cNvPr id="4" name="图片 3">
            <a:extLst>
              <a:ext uri="{FF2B5EF4-FFF2-40B4-BE49-F238E27FC236}">
                <a16:creationId xmlns:a16="http://schemas.microsoft.com/office/drawing/2014/main" id="{A7C3AE72-F8B8-45C4-8C61-36D9DA99B130}"/>
              </a:ext>
            </a:extLst>
          </p:cNvPr>
          <p:cNvPicPr>
            <a:picLocks noChangeAspect="1"/>
          </p:cNvPicPr>
          <p:nvPr/>
        </p:nvPicPr>
        <p:blipFill>
          <a:blip r:embed="rId2"/>
          <a:stretch>
            <a:fillRect/>
          </a:stretch>
        </p:blipFill>
        <p:spPr>
          <a:xfrm>
            <a:off x="1968861" y="1786545"/>
            <a:ext cx="1260000" cy="1726557"/>
          </a:xfrm>
          <a:prstGeom prst="rect">
            <a:avLst/>
          </a:prstGeom>
        </p:spPr>
      </p:pic>
      <p:pic>
        <p:nvPicPr>
          <p:cNvPr id="31" name="图片 30">
            <a:extLst>
              <a:ext uri="{FF2B5EF4-FFF2-40B4-BE49-F238E27FC236}">
                <a16:creationId xmlns:a16="http://schemas.microsoft.com/office/drawing/2014/main" id="{732DAFEA-F5D5-4810-AFF2-F8B5D9BE2ED1}"/>
              </a:ext>
            </a:extLst>
          </p:cNvPr>
          <p:cNvPicPr>
            <a:picLocks noChangeAspect="1"/>
          </p:cNvPicPr>
          <p:nvPr/>
        </p:nvPicPr>
        <p:blipFill>
          <a:blip r:embed="rId3"/>
          <a:stretch>
            <a:fillRect/>
          </a:stretch>
        </p:blipFill>
        <p:spPr>
          <a:xfrm>
            <a:off x="3303724" y="2863787"/>
            <a:ext cx="2117198" cy="579444"/>
          </a:xfrm>
          <a:prstGeom prst="rect">
            <a:avLst/>
          </a:prstGeom>
        </p:spPr>
      </p:pic>
      <p:grpSp>
        <p:nvGrpSpPr>
          <p:cNvPr id="17" name="组合 16">
            <a:extLst>
              <a:ext uri="{FF2B5EF4-FFF2-40B4-BE49-F238E27FC236}">
                <a16:creationId xmlns:a16="http://schemas.microsoft.com/office/drawing/2014/main" id="{6E8337EF-A34D-4D71-BA96-4C746F26B6EC}"/>
              </a:ext>
            </a:extLst>
          </p:cNvPr>
          <p:cNvGrpSpPr/>
          <p:nvPr/>
        </p:nvGrpSpPr>
        <p:grpSpPr>
          <a:xfrm>
            <a:off x="5647319" y="1761037"/>
            <a:ext cx="4320000" cy="1739364"/>
            <a:chOff x="4053469" y="1761037"/>
            <a:chExt cx="4320000" cy="1739364"/>
          </a:xfrm>
        </p:grpSpPr>
        <p:pic>
          <p:nvPicPr>
            <p:cNvPr id="8" name="图片 7">
              <a:extLst>
                <a:ext uri="{FF2B5EF4-FFF2-40B4-BE49-F238E27FC236}">
                  <a16:creationId xmlns:a16="http://schemas.microsoft.com/office/drawing/2014/main" id="{82051484-00AA-4080-A436-DEB4700726BE}"/>
                </a:ext>
              </a:extLst>
            </p:cNvPr>
            <p:cNvPicPr>
              <a:picLocks noChangeAspect="1"/>
            </p:cNvPicPr>
            <p:nvPr/>
          </p:nvPicPr>
          <p:blipFill>
            <a:blip r:embed="rId4"/>
            <a:stretch>
              <a:fillRect/>
            </a:stretch>
          </p:blipFill>
          <p:spPr>
            <a:xfrm>
              <a:off x="4053469" y="1761037"/>
              <a:ext cx="4320000" cy="575140"/>
            </a:xfrm>
            <a:prstGeom prst="rect">
              <a:avLst/>
            </a:prstGeom>
          </p:spPr>
        </p:pic>
        <p:pic>
          <p:nvPicPr>
            <p:cNvPr id="11" name="图片 10">
              <a:extLst>
                <a:ext uri="{FF2B5EF4-FFF2-40B4-BE49-F238E27FC236}">
                  <a16:creationId xmlns:a16="http://schemas.microsoft.com/office/drawing/2014/main" id="{367F7F36-86AC-4A0E-A06A-AC91C1E2E8B5}"/>
                </a:ext>
              </a:extLst>
            </p:cNvPr>
            <p:cNvPicPr>
              <a:picLocks noChangeAspect="1"/>
            </p:cNvPicPr>
            <p:nvPr/>
          </p:nvPicPr>
          <p:blipFill>
            <a:blip r:embed="rId5"/>
            <a:stretch>
              <a:fillRect/>
            </a:stretch>
          </p:blipFill>
          <p:spPr>
            <a:xfrm>
              <a:off x="4413469" y="2273465"/>
              <a:ext cx="3600000" cy="317726"/>
            </a:xfrm>
            <a:prstGeom prst="rect">
              <a:avLst/>
            </a:prstGeom>
          </p:spPr>
        </p:pic>
        <p:pic>
          <p:nvPicPr>
            <p:cNvPr id="13" name="图片 12">
              <a:extLst>
                <a:ext uri="{FF2B5EF4-FFF2-40B4-BE49-F238E27FC236}">
                  <a16:creationId xmlns:a16="http://schemas.microsoft.com/office/drawing/2014/main" id="{2071656E-F606-4C58-BB69-D7FF9C347E37}"/>
                </a:ext>
              </a:extLst>
            </p:cNvPr>
            <p:cNvPicPr>
              <a:picLocks noChangeAspect="1"/>
            </p:cNvPicPr>
            <p:nvPr/>
          </p:nvPicPr>
          <p:blipFill>
            <a:blip r:embed="rId6"/>
            <a:stretch>
              <a:fillRect/>
            </a:stretch>
          </p:blipFill>
          <p:spPr>
            <a:xfrm>
              <a:off x="4242469" y="2577096"/>
              <a:ext cx="3942000" cy="505587"/>
            </a:xfrm>
            <a:prstGeom prst="rect">
              <a:avLst/>
            </a:prstGeom>
          </p:spPr>
        </p:pic>
        <p:pic>
          <p:nvPicPr>
            <p:cNvPr id="16" name="图片 15">
              <a:extLst>
                <a:ext uri="{FF2B5EF4-FFF2-40B4-BE49-F238E27FC236}">
                  <a16:creationId xmlns:a16="http://schemas.microsoft.com/office/drawing/2014/main" id="{C750012C-E908-4D26-9CF7-22BB89AD4EAC}"/>
                </a:ext>
              </a:extLst>
            </p:cNvPr>
            <p:cNvPicPr>
              <a:picLocks noChangeAspect="1"/>
            </p:cNvPicPr>
            <p:nvPr/>
          </p:nvPicPr>
          <p:blipFill>
            <a:blip r:embed="rId7"/>
            <a:stretch>
              <a:fillRect/>
            </a:stretch>
          </p:blipFill>
          <p:spPr>
            <a:xfrm>
              <a:off x="4242469" y="3086710"/>
              <a:ext cx="3942000" cy="413691"/>
            </a:xfrm>
            <a:prstGeom prst="rect">
              <a:avLst/>
            </a:prstGeom>
          </p:spPr>
        </p:pic>
      </p:grpSp>
      <p:sp>
        <p:nvSpPr>
          <p:cNvPr id="58" name="矩形标注 22">
            <a:extLst>
              <a:ext uri="{FF2B5EF4-FFF2-40B4-BE49-F238E27FC236}">
                <a16:creationId xmlns:a16="http://schemas.microsoft.com/office/drawing/2014/main" id="{2E6243D8-CEDA-4D61-A39F-A9E4913FAAA7}"/>
              </a:ext>
            </a:extLst>
          </p:cNvPr>
          <p:cNvSpPr/>
          <p:nvPr/>
        </p:nvSpPr>
        <p:spPr>
          <a:xfrm>
            <a:off x="5914240" y="3259395"/>
            <a:ext cx="4023511" cy="709356"/>
          </a:xfrm>
          <a:prstGeom prst="wedgeRectCallout">
            <a:avLst>
              <a:gd name="adj1" fmla="val -21013"/>
              <a:gd name="adj2" fmla="val -68965"/>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CCF A</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类期刊 </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TKDE </a:t>
            </a: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论文中</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指出申请人提出了</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新颖的索引技术</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(novel)</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，使得在不确定图中提取</a:t>
            </a:r>
            <a:r>
              <a:rPr lang="en-US" altLang="zh-CN"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5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k,η</a:t>
            </a:r>
            <a:r>
              <a:rPr lang="en-US" altLang="zh-CN"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核可以在</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线性时间内完成</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(linear)</a:t>
            </a:r>
          </a:p>
        </p:txBody>
      </p:sp>
      <p:pic>
        <p:nvPicPr>
          <p:cNvPr id="22" name="图片 21">
            <a:extLst>
              <a:ext uri="{FF2B5EF4-FFF2-40B4-BE49-F238E27FC236}">
                <a16:creationId xmlns:a16="http://schemas.microsoft.com/office/drawing/2014/main" id="{4C4A2EB4-3611-461E-A0EA-E80279B383E2}"/>
              </a:ext>
            </a:extLst>
          </p:cNvPr>
          <p:cNvPicPr>
            <a:picLocks noChangeAspect="1"/>
          </p:cNvPicPr>
          <p:nvPr/>
        </p:nvPicPr>
        <p:blipFill>
          <a:blip r:embed="rId8"/>
          <a:stretch>
            <a:fillRect/>
          </a:stretch>
        </p:blipFill>
        <p:spPr>
          <a:xfrm>
            <a:off x="1968861" y="4126706"/>
            <a:ext cx="1260000" cy="1676719"/>
          </a:xfrm>
          <a:prstGeom prst="rect">
            <a:avLst/>
          </a:prstGeom>
        </p:spPr>
      </p:pic>
      <p:grpSp>
        <p:nvGrpSpPr>
          <p:cNvPr id="44" name="组合 43">
            <a:extLst>
              <a:ext uri="{FF2B5EF4-FFF2-40B4-BE49-F238E27FC236}">
                <a16:creationId xmlns:a16="http://schemas.microsoft.com/office/drawing/2014/main" id="{E4D56192-6B13-4EA6-AC3B-97D8F5FAC58A}"/>
              </a:ext>
            </a:extLst>
          </p:cNvPr>
          <p:cNvGrpSpPr/>
          <p:nvPr/>
        </p:nvGrpSpPr>
        <p:grpSpPr>
          <a:xfrm>
            <a:off x="5723017" y="4291976"/>
            <a:ext cx="4320000" cy="1640130"/>
            <a:chOff x="4072017" y="4291976"/>
            <a:chExt cx="4320000" cy="1640130"/>
          </a:xfrm>
        </p:grpSpPr>
        <p:pic>
          <p:nvPicPr>
            <p:cNvPr id="25" name="图片 24">
              <a:extLst>
                <a:ext uri="{FF2B5EF4-FFF2-40B4-BE49-F238E27FC236}">
                  <a16:creationId xmlns:a16="http://schemas.microsoft.com/office/drawing/2014/main" id="{172874D9-3C36-466F-A459-10718D3DF2D3}"/>
                </a:ext>
              </a:extLst>
            </p:cNvPr>
            <p:cNvPicPr>
              <a:picLocks noChangeAspect="1"/>
            </p:cNvPicPr>
            <p:nvPr/>
          </p:nvPicPr>
          <p:blipFill>
            <a:blip r:embed="rId9"/>
            <a:stretch>
              <a:fillRect/>
            </a:stretch>
          </p:blipFill>
          <p:spPr>
            <a:xfrm>
              <a:off x="4072017" y="4291976"/>
              <a:ext cx="4320000" cy="715770"/>
            </a:xfrm>
            <a:prstGeom prst="rect">
              <a:avLst/>
            </a:prstGeom>
          </p:spPr>
        </p:pic>
        <p:pic>
          <p:nvPicPr>
            <p:cNvPr id="27" name="图片 26">
              <a:extLst>
                <a:ext uri="{FF2B5EF4-FFF2-40B4-BE49-F238E27FC236}">
                  <a16:creationId xmlns:a16="http://schemas.microsoft.com/office/drawing/2014/main" id="{C802BA5B-4087-4775-953B-2227F753205E}"/>
                </a:ext>
              </a:extLst>
            </p:cNvPr>
            <p:cNvPicPr>
              <a:picLocks noChangeAspect="1"/>
            </p:cNvPicPr>
            <p:nvPr/>
          </p:nvPicPr>
          <p:blipFill>
            <a:blip r:embed="rId10"/>
            <a:stretch>
              <a:fillRect/>
            </a:stretch>
          </p:blipFill>
          <p:spPr>
            <a:xfrm>
              <a:off x="4432017" y="4962141"/>
              <a:ext cx="3600000" cy="248374"/>
            </a:xfrm>
            <a:prstGeom prst="rect">
              <a:avLst/>
            </a:prstGeom>
          </p:spPr>
        </p:pic>
        <p:pic>
          <p:nvPicPr>
            <p:cNvPr id="33" name="图片 32">
              <a:extLst>
                <a:ext uri="{FF2B5EF4-FFF2-40B4-BE49-F238E27FC236}">
                  <a16:creationId xmlns:a16="http://schemas.microsoft.com/office/drawing/2014/main" id="{ACA2FB0F-D1AE-4B68-BCD9-3B82BE30EBB6}"/>
                </a:ext>
              </a:extLst>
            </p:cNvPr>
            <p:cNvPicPr>
              <a:picLocks noChangeAspect="1"/>
            </p:cNvPicPr>
            <p:nvPr/>
          </p:nvPicPr>
          <p:blipFill>
            <a:blip r:embed="rId11"/>
            <a:stretch>
              <a:fillRect/>
            </a:stretch>
          </p:blipFill>
          <p:spPr>
            <a:xfrm>
              <a:off x="4261017" y="5218186"/>
              <a:ext cx="3942000" cy="236319"/>
            </a:xfrm>
            <a:prstGeom prst="rect">
              <a:avLst/>
            </a:prstGeom>
          </p:spPr>
        </p:pic>
        <p:pic>
          <p:nvPicPr>
            <p:cNvPr id="35" name="图片 34">
              <a:extLst>
                <a:ext uri="{FF2B5EF4-FFF2-40B4-BE49-F238E27FC236}">
                  <a16:creationId xmlns:a16="http://schemas.microsoft.com/office/drawing/2014/main" id="{19CFF016-9266-4CDF-89B2-249CBCBA83FD}"/>
                </a:ext>
              </a:extLst>
            </p:cNvPr>
            <p:cNvPicPr>
              <a:picLocks noChangeAspect="1"/>
            </p:cNvPicPr>
            <p:nvPr/>
          </p:nvPicPr>
          <p:blipFill>
            <a:blip r:embed="rId12"/>
            <a:stretch>
              <a:fillRect/>
            </a:stretch>
          </p:blipFill>
          <p:spPr>
            <a:xfrm>
              <a:off x="4261017" y="5465240"/>
              <a:ext cx="3942000" cy="212671"/>
            </a:xfrm>
            <a:prstGeom prst="rect">
              <a:avLst/>
            </a:prstGeom>
          </p:spPr>
        </p:pic>
        <p:pic>
          <p:nvPicPr>
            <p:cNvPr id="39" name="图片 38">
              <a:extLst>
                <a:ext uri="{FF2B5EF4-FFF2-40B4-BE49-F238E27FC236}">
                  <a16:creationId xmlns:a16="http://schemas.microsoft.com/office/drawing/2014/main" id="{5CD56CF1-1E96-4089-855E-52DE6714A11C}"/>
                </a:ext>
              </a:extLst>
            </p:cNvPr>
            <p:cNvPicPr>
              <a:picLocks noChangeAspect="1"/>
            </p:cNvPicPr>
            <p:nvPr/>
          </p:nvPicPr>
          <p:blipFill>
            <a:blip r:embed="rId13"/>
            <a:stretch>
              <a:fillRect/>
            </a:stretch>
          </p:blipFill>
          <p:spPr>
            <a:xfrm>
              <a:off x="4261017" y="5692579"/>
              <a:ext cx="3942000" cy="239527"/>
            </a:xfrm>
            <a:prstGeom prst="rect">
              <a:avLst/>
            </a:prstGeom>
          </p:spPr>
        </p:pic>
      </p:grpSp>
      <p:sp>
        <p:nvSpPr>
          <p:cNvPr id="60" name="矩形标注 22">
            <a:extLst>
              <a:ext uri="{FF2B5EF4-FFF2-40B4-BE49-F238E27FC236}">
                <a16:creationId xmlns:a16="http://schemas.microsoft.com/office/drawing/2014/main" id="{156BCAAA-AF1B-4BFA-912C-6BB1E04D0F0C}"/>
              </a:ext>
            </a:extLst>
          </p:cNvPr>
          <p:cNvSpPr/>
          <p:nvPr/>
        </p:nvSpPr>
        <p:spPr>
          <a:xfrm>
            <a:off x="5912873" y="5822866"/>
            <a:ext cx="3851267" cy="840252"/>
          </a:xfrm>
          <a:prstGeom prst="wedgeRectCallout">
            <a:avLst>
              <a:gd name="adj1" fmla="val -20071"/>
              <a:gd name="adj2" fmla="val -98760"/>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评价申请人研究的</a:t>
            </a:r>
            <a:r>
              <a:rPr lang="en-US" altLang="zh-CN"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k-</a:t>
            </a: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核应用是</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有趣的</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(interesting)</a:t>
            </a: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，以及提出的算法</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高效地</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(efficiently)</a:t>
            </a: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解决了稳定性凝聚子图挖掘问题</a:t>
            </a:r>
            <a:endPar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050" name="Picture 2" descr="Welcome to The VLDB Journal">
            <a:extLst>
              <a:ext uri="{FF2B5EF4-FFF2-40B4-BE49-F238E27FC236}">
                <a16:creationId xmlns:a16="http://schemas.microsoft.com/office/drawing/2014/main" id="{4E662C6D-DFB7-428D-AE17-5A52A731AE3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4122" y="5316837"/>
            <a:ext cx="2116800" cy="36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5002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灯片编号占位符 1">
            <a:extLst>
              <a:ext uri="{FF2B5EF4-FFF2-40B4-BE49-F238E27FC236}">
                <a16:creationId xmlns:a16="http://schemas.microsoft.com/office/drawing/2014/main" id="{82BC52BA-440F-AC96-78AE-E76F0425689E}"/>
              </a:ext>
            </a:extLst>
          </p:cNvPr>
          <p:cNvSpPr>
            <a:spLocks noGrp="1"/>
          </p:cNvSpPr>
          <p:nvPr>
            <p:ph type="sldNum" sz="quarter" idx="12"/>
          </p:nvPr>
        </p:nvSpPr>
        <p:spPr>
          <a:xfrm>
            <a:off x="8645235" y="6485949"/>
            <a:ext cx="2057400" cy="365125"/>
          </a:xfrm>
        </p:spPr>
        <p:txBody>
          <a:bodyPr/>
          <a:lstStyle/>
          <a:p>
            <a:pPr>
              <a:defRPr/>
            </a:pPr>
            <a:fld id="{33F8F668-DF47-46D1-A04A-6E0FD7B48E3B}" type="slidenum">
              <a:rPr lang="zh-CN" altLang="en-US">
                <a:solidFill>
                  <a:prstClr val="white"/>
                </a:solidFill>
                <a:latin typeface="Calibri"/>
                <a:ea typeface="等线" panose="02010600030101010101" pitchFamily="2" charset="-122"/>
              </a:rPr>
              <a:pPr>
                <a:defRPr/>
              </a:pPr>
              <a:t>37</a:t>
            </a:fld>
            <a:endParaRPr lang="zh-CN" altLang="en-US" dirty="0">
              <a:solidFill>
                <a:prstClr val="white"/>
              </a:solidFill>
              <a:latin typeface="Calibri"/>
              <a:ea typeface="等线" panose="02010600030101010101" pitchFamily="2" charset="-122"/>
            </a:endParaRPr>
          </a:p>
        </p:txBody>
      </p:sp>
      <p:sp>
        <p:nvSpPr>
          <p:cNvPr id="18" name="矩形: 圆角 25">
            <a:extLst>
              <a:ext uri="{FF2B5EF4-FFF2-40B4-BE49-F238E27FC236}">
                <a16:creationId xmlns:a16="http://schemas.microsoft.com/office/drawing/2014/main" id="{A1220595-F8C9-E1DA-B3CA-064D713441C6}"/>
              </a:ext>
            </a:extLst>
          </p:cNvPr>
          <p:cNvSpPr/>
          <p:nvPr/>
        </p:nvSpPr>
        <p:spPr>
          <a:xfrm>
            <a:off x="1818213" y="1079976"/>
            <a:ext cx="8566354" cy="5568474"/>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defRPr/>
            </a:pPr>
            <a:endParaRPr lang="zh-CN" altLang="en-US" b="1">
              <a:solidFill>
                <a:prstClr val="black"/>
              </a:solidFill>
              <a:latin typeface="Calibri"/>
              <a:ea typeface="等线" panose="02010600030101010101" pitchFamily="2" charset="-122"/>
            </a:endParaRPr>
          </a:p>
        </p:txBody>
      </p:sp>
      <p:sp>
        <p:nvSpPr>
          <p:cNvPr id="3" name="Rectangle 2">
            <a:extLst>
              <a:ext uri="{FF2B5EF4-FFF2-40B4-BE49-F238E27FC236}">
                <a16:creationId xmlns:a16="http://schemas.microsoft.com/office/drawing/2014/main" id="{D90CCC69-005B-EB44-677A-BA6D07662F97}"/>
              </a:ext>
            </a:extLst>
          </p:cNvPr>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三、学术创新贡献</a:t>
            </a:r>
          </a:p>
        </p:txBody>
      </p:sp>
      <p:sp>
        <p:nvSpPr>
          <p:cNvPr id="52" name="矩形 51">
            <a:extLst>
              <a:ext uri="{FF2B5EF4-FFF2-40B4-BE49-F238E27FC236}">
                <a16:creationId xmlns:a16="http://schemas.microsoft.com/office/drawing/2014/main" id="{B871171A-69D3-4269-964A-51E2D007EFCE}"/>
              </a:ext>
            </a:extLst>
          </p:cNvPr>
          <p:cNvSpPr/>
          <p:nvPr/>
        </p:nvSpPr>
        <p:spPr bwMode="auto">
          <a:xfrm>
            <a:off x="3303725" y="4310768"/>
            <a:ext cx="2259491" cy="863152"/>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r>
              <a:rPr lang="en-US" altLang="zh-CN"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Yi-Cheng Zhang</a:t>
            </a:r>
            <a:endParaRPr lang="en-US" altLang="zh-CN" sz="1600"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defRPr/>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欧洲科学院院士</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pP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瑞士弗里堡大学教授</a:t>
            </a:r>
            <a:endParaRPr lang="en-US" altLang="zh-CN" sz="16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矩形 53">
            <a:extLst>
              <a:ext uri="{FF2B5EF4-FFF2-40B4-BE49-F238E27FC236}">
                <a16:creationId xmlns:a16="http://schemas.microsoft.com/office/drawing/2014/main" id="{1ECEFF6A-4A9E-4801-B583-594CD1687676}"/>
              </a:ext>
            </a:extLst>
          </p:cNvPr>
          <p:cNvSpPr/>
          <p:nvPr/>
        </p:nvSpPr>
        <p:spPr bwMode="auto">
          <a:xfrm>
            <a:off x="3303725" y="1778323"/>
            <a:ext cx="2513213" cy="863375"/>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defRPr/>
            </a:pPr>
            <a:r>
              <a:rPr lang="en-US" altLang="zh-CN" b="1" dirty="0">
                <a:solidFill>
                  <a:srgbClr val="014B88"/>
                </a:solidFill>
                <a:latin typeface="Times New Roman" panose="02020603050405020304" pitchFamily="18" charset="0"/>
                <a:ea typeface="微软雅黑" panose="020B0503020204020204" pitchFamily="34" charset="-122"/>
                <a:cs typeface="Times New Roman" panose="02020603050405020304" pitchFamily="18" charset="0"/>
              </a:rPr>
              <a:t>Saman Halgamuge</a:t>
            </a:r>
            <a:endPar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buFont typeface="Times New Roman" panose="02020603050405020304" pitchFamily="18" charset="0"/>
              <a:buChar char="-"/>
              <a:defRPr/>
            </a:pP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IEEE/IET/AAIA Fellow</a:t>
            </a:r>
          </a:p>
          <a:p>
            <a:pPr marL="285750" indent="-285750">
              <a:buFont typeface="Times New Roman" panose="02020603050405020304" pitchFamily="18" charset="0"/>
              <a:buChar char="-"/>
              <a:defRPr/>
            </a:pPr>
            <a:r>
              <a:rPr lang="zh-CN" altLang="en-US" sz="16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墨尔本大学教授</a:t>
            </a:r>
          </a:p>
        </p:txBody>
      </p:sp>
      <p:pic>
        <p:nvPicPr>
          <p:cNvPr id="4" name="图片 3">
            <a:extLst>
              <a:ext uri="{FF2B5EF4-FFF2-40B4-BE49-F238E27FC236}">
                <a16:creationId xmlns:a16="http://schemas.microsoft.com/office/drawing/2014/main" id="{F88F76B5-4FBC-4468-A172-66C47EADAC4C}"/>
              </a:ext>
            </a:extLst>
          </p:cNvPr>
          <p:cNvPicPr>
            <a:picLocks noChangeAspect="1"/>
          </p:cNvPicPr>
          <p:nvPr/>
        </p:nvPicPr>
        <p:blipFill>
          <a:blip r:embed="rId2"/>
          <a:stretch>
            <a:fillRect/>
          </a:stretch>
        </p:blipFill>
        <p:spPr>
          <a:xfrm>
            <a:off x="1973800" y="1816859"/>
            <a:ext cx="1260000" cy="1665315"/>
          </a:xfrm>
          <a:prstGeom prst="rect">
            <a:avLst/>
          </a:prstGeom>
        </p:spPr>
      </p:pic>
      <p:grpSp>
        <p:nvGrpSpPr>
          <p:cNvPr id="32" name="组合 31">
            <a:extLst>
              <a:ext uri="{FF2B5EF4-FFF2-40B4-BE49-F238E27FC236}">
                <a16:creationId xmlns:a16="http://schemas.microsoft.com/office/drawing/2014/main" id="{843758B6-89DB-4EFA-A16F-938F4B607245}"/>
              </a:ext>
            </a:extLst>
          </p:cNvPr>
          <p:cNvGrpSpPr/>
          <p:nvPr/>
        </p:nvGrpSpPr>
        <p:grpSpPr>
          <a:xfrm>
            <a:off x="3201920" y="2650671"/>
            <a:ext cx="2393760" cy="895502"/>
            <a:chOff x="1677920" y="2677763"/>
            <a:chExt cx="2393760" cy="895502"/>
          </a:xfrm>
        </p:grpSpPr>
        <p:pic>
          <p:nvPicPr>
            <p:cNvPr id="6" name="图片 5">
              <a:extLst>
                <a:ext uri="{FF2B5EF4-FFF2-40B4-BE49-F238E27FC236}">
                  <a16:creationId xmlns:a16="http://schemas.microsoft.com/office/drawing/2014/main" id="{B1D8F7FE-27D6-413A-9314-87DDC5582FF4}"/>
                </a:ext>
              </a:extLst>
            </p:cNvPr>
            <p:cNvPicPr>
              <a:picLocks noChangeAspect="1"/>
            </p:cNvPicPr>
            <p:nvPr/>
          </p:nvPicPr>
          <p:blipFill>
            <a:blip r:embed="rId3"/>
            <a:stretch>
              <a:fillRect/>
            </a:stretch>
          </p:blipFill>
          <p:spPr>
            <a:xfrm>
              <a:off x="2048328" y="2677763"/>
              <a:ext cx="1597427" cy="589574"/>
            </a:xfrm>
            <a:prstGeom prst="rect">
              <a:avLst/>
            </a:prstGeom>
          </p:spPr>
        </p:pic>
        <p:sp>
          <p:nvSpPr>
            <p:cNvPr id="33" name="矩形 32">
              <a:extLst>
                <a:ext uri="{FF2B5EF4-FFF2-40B4-BE49-F238E27FC236}">
                  <a16:creationId xmlns:a16="http://schemas.microsoft.com/office/drawing/2014/main" id="{8C45758E-2C84-4114-B9C1-95347FAC0937}"/>
                </a:ext>
              </a:extLst>
            </p:cNvPr>
            <p:cNvSpPr/>
            <p:nvPr/>
          </p:nvSpPr>
          <p:spPr bwMode="auto">
            <a:xfrm>
              <a:off x="1677920" y="3236116"/>
              <a:ext cx="2393760" cy="337149"/>
            </a:xfrm>
            <a:prstGeom prst="rect">
              <a:avLst/>
            </a:prstGeom>
            <a:no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eaLnBrk="1" hangingPunct="1"/>
              <a:r>
                <a:rPr lang="en-US" altLang="zh-CN" sz="1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VLDB 2021</a:t>
              </a:r>
              <a:r>
                <a:rPr kumimoji="1" lang="en-US" altLang="zh-CN" sz="1400" b="1"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CCF A</a:t>
              </a:r>
              <a:r>
                <a:rPr lang="zh-CN" altLang="en-US"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类会议</a:t>
              </a:r>
              <a:endParaRPr lang="en-US"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20" name="组合 19">
            <a:extLst>
              <a:ext uri="{FF2B5EF4-FFF2-40B4-BE49-F238E27FC236}">
                <a16:creationId xmlns:a16="http://schemas.microsoft.com/office/drawing/2014/main" id="{DDCADFBA-0D8B-43DA-B1D5-D32E6B7E47CB}"/>
              </a:ext>
            </a:extLst>
          </p:cNvPr>
          <p:cNvGrpSpPr/>
          <p:nvPr/>
        </p:nvGrpSpPr>
        <p:grpSpPr>
          <a:xfrm>
            <a:off x="5771813" y="1705575"/>
            <a:ext cx="4320000" cy="2070944"/>
            <a:chOff x="4247813" y="1929093"/>
            <a:chExt cx="4320000" cy="2070944"/>
          </a:xfrm>
        </p:grpSpPr>
        <p:pic>
          <p:nvPicPr>
            <p:cNvPr id="8" name="图片 7">
              <a:extLst>
                <a:ext uri="{FF2B5EF4-FFF2-40B4-BE49-F238E27FC236}">
                  <a16:creationId xmlns:a16="http://schemas.microsoft.com/office/drawing/2014/main" id="{BA39DD69-FF5C-41E7-8EAB-3F0D5A8DCC6A}"/>
                </a:ext>
              </a:extLst>
            </p:cNvPr>
            <p:cNvPicPr>
              <a:picLocks noChangeAspect="1"/>
            </p:cNvPicPr>
            <p:nvPr/>
          </p:nvPicPr>
          <p:blipFill>
            <a:blip r:embed="rId4"/>
            <a:stretch>
              <a:fillRect/>
            </a:stretch>
          </p:blipFill>
          <p:spPr>
            <a:xfrm>
              <a:off x="4247813" y="1929093"/>
              <a:ext cx="4320000" cy="348933"/>
            </a:xfrm>
            <a:prstGeom prst="rect">
              <a:avLst/>
            </a:prstGeom>
          </p:spPr>
        </p:pic>
        <p:pic>
          <p:nvPicPr>
            <p:cNvPr id="12" name="图片 11">
              <a:extLst>
                <a:ext uri="{FF2B5EF4-FFF2-40B4-BE49-F238E27FC236}">
                  <a16:creationId xmlns:a16="http://schemas.microsoft.com/office/drawing/2014/main" id="{A72ECB80-D6FE-4487-B6C0-53AE8C66F807}"/>
                </a:ext>
              </a:extLst>
            </p:cNvPr>
            <p:cNvPicPr>
              <a:picLocks noChangeAspect="1"/>
            </p:cNvPicPr>
            <p:nvPr/>
          </p:nvPicPr>
          <p:blipFill>
            <a:blip r:embed="rId5"/>
            <a:stretch>
              <a:fillRect/>
            </a:stretch>
          </p:blipFill>
          <p:spPr>
            <a:xfrm>
              <a:off x="4495123" y="2721949"/>
              <a:ext cx="3942000" cy="327347"/>
            </a:xfrm>
            <a:prstGeom prst="rect">
              <a:avLst/>
            </a:prstGeom>
          </p:spPr>
        </p:pic>
        <p:pic>
          <p:nvPicPr>
            <p:cNvPr id="14" name="图片 13">
              <a:extLst>
                <a:ext uri="{FF2B5EF4-FFF2-40B4-BE49-F238E27FC236}">
                  <a16:creationId xmlns:a16="http://schemas.microsoft.com/office/drawing/2014/main" id="{BB7B35E0-603D-4790-907D-1B83F65EF349}"/>
                </a:ext>
              </a:extLst>
            </p:cNvPr>
            <p:cNvPicPr>
              <a:picLocks noChangeAspect="1"/>
            </p:cNvPicPr>
            <p:nvPr/>
          </p:nvPicPr>
          <p:blipFill>
            <a:blip r:embed="rId6"/>
            <a:stretch>
              <a:fillRect/>
            </a:stretch>
          </p:blipFill>
          <p:spPr>
            <a:xfrm>
              <a:off x="4495123" y="3060297"/>
              <a:ext cx="3942000" cy="512968"/>
            </a:xfrm>
            <a:prstGeom prst="rect">
              <a:avLst/>
            </a:prstGeom>
          </p:spPr>
        </p:pic>
        <p:pic>
          <p:nvPicPr>
            <p:cNvPr id="16" name="图片 15">
              <a:extLst>
                <a:ext uri="{FF2B5EF4-FFF2-40B4-BE49-F238E27FC236}">
                  <a16:creationId xmlns:a16="http://schemas.microsoft.com/office/drawing/2014/main" id="{E67FC277-868C-4C11-8B90-1B3517082129}"/>
                </a:ext>
              </a:extLst>
            </p:cNvPr>
            <p:cNvPicPr>
              <a:picLocks noChangeAspect="1"/>
            </p:cNvPicPr>
            <p:nvPr/>
          </p:nvPicPr>
          <p:blipFill>
            <a:blip r:embed="rId7"/>
            <a:stretch>
              <a:fillRect/>
            </a:stretch>
          </p:blipFill>
          <p:spPr>
            <a:xfrm>
              <a:off x="4436813" y="2278026"/>
              <a:ext cx="3942000" cy="438538"/>
            </a:xfrm>
            <a:prstGeom prst="rect">
              <a:avLst/>
            </a:prstGeom>
          </p:spPr>
        </p:pic>
        <p:pic>
          <p:nvPicPr>
            <p:cNvPr id="19" name="图片 18">
              <a:extLst>
                <a:ext uri="{FF2B5EF4-FFF2-40B4-BE49-F238E27FC236}">
                  <a16:creationId xmlns:a16="http://schemas.microsoft.com/office/drawing/2014/main" id="{99217DF8-8473-473B-8CAE-FC9AE5047B03}"/>
                </a:ext>
              </a:extLst>
            </p:cNvPr>
            <p:cNvPicPr>
              <a:picLocks noChangeAspect="1"/>
            </p:cNvPicPr>
            <p:nvPr/>
          </p:nvPicPr>
          <p:blipFill>
            <a:blip r:embed="rId8"/>
            <a:stretch>
              <a:fillRect/>
            </a:stretch>
          </p:blipFill>
          <p:spPr>
            <a:xfrm>
              <a:off x="4495123" y="3605372"/>
              <a:ext cx="3942000" cy="394665"/>
            </a:xfrm>
            <a:prstGeom prst="rect">
              <a:avLst/>
            </a:prstGeom>
          </p:spPr>
        </p:pic>
      </p:grpSp>
      <p:pic>
        <p:nvPicPr>
          <p:cNvPr id="22" name="图片 21">
            <a:extLst>
              <a:ext uri="{FF2B5EF4-FFF2-40B4-BE49-F238E27FC236}">
                <a16:creationId xmlns:a16="http://schemas.microsoft.com/office/drawing/2014/main" id="{B6722DBC-71CC-492B-802D-7897139E71D7}"/>
              </a:ext>
            </a:extLst>
          </p:cNvPr>
          <p:cNvPicPr>
            <a:picLocks noChangeAspect="1"/>
          </p:cNvPicPr>
          <p:nvPr/>
        </p:nvPicPr>
        <p:blipFill>
          <a:blip r:embed="rId9"/>
          <a:stretch>
            <a:fillRect/>
          </a:stretch>
        </p:blipFill>
        <p:spPr>
          <a:xfrm>
            <a:off x="1973800" y="4284456"/>
            <a:ext cx="1260000" cy="1742367"/>
          </a:xfrm>
          <a:prstGeom prst="rect">
            <a:avLst/>
          </a:prstGeom>
        </p:spPr>
      </p:pic>
      <p:grpSp>
        <p:nvGrpSpPr>
          <p:cNvPr id="50" name="组合 49">
            <a:extLst>
              <a:ext uri="{FF2B5EF4-FFF2-40B4-BE49-F238E27FC236}">
                <a16:creationId xmlns:a16="http://schemas.microsoft.com/office/drawing/2014/main" id="{ED93A155-71DC-4258-A6CD-138F77A817AA}"/>
              </a:ext>
            </a:extLst>
          </p:cNvPr>
          <p:cNvGrpSpPr/>
          <p:nvPr/>
        </p:nvGrpSpPr>
        <p:grpSpPr>
          <a:xfrm>
            <a:off x="3375189" y="5290495"/>
            <a:ext cx="2259162" cy="607747"/>
            <a:chOff x="3563368" y="3032534"/>
            <a:chExt cx="2663875" cy="674689"/>
          </a:xfrm>
        </p:grpSpPr>
        <p:sp>
          <p:nvSpPr>
            <p:cNvPr id="51" name="矩形 50">
              <a:extLst>
                <a:ext uri="{FF2B5EF4-FFF2-40B4-BE49-F238E27FC236}">
                  <a16:creationId xmlns:a16="http://schemas.microsoft.com/office/drawing/2014/main" id="{605DCCD3-0F04-4E5C-9DE1-8900D6D85D40}"/>
                </a:ext>
              </a:extLst>
            </p:cNvPr>
            <p:cNvSpPr/>
            <p:nvPr/>
          </p:nvSpPr>
          <p:spPr bwMode="auto">
            <a:xfrm>
              <a:off x="3563368" y="3032534"/>
              <a:ext cx="2663875" cy="674689"/>
            </a:xfrm>
            <a:prstGeom prst="rect">
              <a:avLst/>
            </a:prstGeom>
            <a:noFill/>
            <a:ln w="25400"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just" fontAlgn="base">
                <a:spcBef>
                  <a:spcPct val="0"/>
                </a:spcBef>
                <a:spcAft>
                  <a:spcPct val="0"/>
                </a:spcAft>
              </a:pPr>
              <a:endParaRPr lang="en-US" altLang="zh-CN" sz="1600" b="1" dirty="0">
                <a:solidFill>
                  <a:srgbClr val="FF0000"/>
                </a:solidFill>
                <a:latin typeface="Times New Roman" pitchFamily="18" charset="0"/>
              </a:endParaRPr>
            </a:p>
          </p:txBody>
        </p:sp>
        <p:pic>
          <p:nvPicPr>
            <p:cNvPr id="53" name="图片 52">
              <a:extLst>
                <a:ext uri="{FF2B5EF4-FFF2-40B4-BE49-F238E27FC236}">
                  <a16:creationId xmlns:a16="http://schemas.microsoft.com/office/drawing/2014/main" id="{C50F6EEF-05BC-422D-8D46-3F4C1D219E6F}"/>
                </a:ext>
              </a:extLst>
            </p:cNvPr>
            <p:cNvPicPr>
              <a:picLocks noChangeAspect="1"/>
            </p:cNvPicPr>
            <p:nvPr/>
          </p:nvPicPr>
          <p:blipFill>
            <a:blip r:embed="rId10"/>
            <a:stretch>
              <a:fillRect/>
            </a:stretch>
          </p:blipFill>
          <p:spPr>
            <a:xfrm>
              <a:off x="3596090" y="3111659"/>
              <a:ext cx="2602800" cy="541784"/>
            </a:xfrm>
            <a:prstGeom prst="rect">
              <a:avLst/>
            </a:prstGeom>
          </p:spPr>
        </p:pic>
      </p:grpSp>
      <p:grpSp>
        <p:nvGrpSpPr>
          <p:cNvPr id="31" name="组合 30">
            <a:extLst>
              <a:ext uri="{FF2B5EF4-FFF2-40B4-BE49-F238E27FC236}">
                <a16:creationId xmlns:a16="http://schemas.microsoft.com/office/drawing/2014/main" id="{D8006967-84C3-4EFE-98DC-64AEF1EB43DA}"/>
              </a:ext>
            </a:extLst>
          </p:cNvPr>
          <p:cNvGrpSpPr/>
          <p:nvPr/>
        </p:nvGrpSpPr>
        <p:grpSpPr>
          <a:xfrm>
            <a:off x="5816937" y="4458586"/>
            <a:ext cx="4390680" cy="1408586"/>
            <a:chOff x="4306123" y="4121897"/>
            <a:chExt cx="4390680" cy="1408586"/>
          </a:xfrm>
        </p:grpSpPr>
        <p:pic>
          <p:nvPicPr>
            <p:cNvPr id="24" name="图片 23">
              <a:extLst>
                <a:ext uri="{FF2B5EF4-FFF2-40B4-BE49-F238E27FC236}">
                  <a16:creationId xmlns:a16="http://schemas.microsoft.com/office/drawing/2014/main" id="{77649635-D52B-462A-990E-2D1BE25475EA}"/>
                </a:ext>
              </a:extLst>
            </p:cNvPr>
            <p:cNvPicPr>
              <a:picLocks noChangeAspect="1"/>
            </p:cNvPicPr>
            <p:nvPr/>
          </p:nvPicPr>
          <p:blipFill>
            <a:blip r:embed="rId11"/>
            <a:stretch>
              <a:fillRect/>
            </a:stretch>
          </p:blipFill>
          <p:spPr>
            <a:xfrm>
              <a:off x="4376803" y="4121897"/>
              <a:ext cx="4320000" cy="766637"/>
            </a:xfrm>
            <a:prstGeom prst="rect">
              <a:avLst/>
            </a:prstGeom>
          </p:spPr>
        </p:pic>
        <p:pic>
          <p:nvPicPr>
            <p:cNvPr id="26" name="图片 25">
              <a:extLst>
                <a:ext uri="{FF2B5EF4-FFF2-40B4-BE49-F238E27FC236}">
                  <a16:creationId xmlns:a16="http://schemas.microsoft.com/office/drawing/2014/main" id="{F0D27B8E-4CFE-4475-8A89-C1896A5998A6}"/>
                </a:ext>
              </a:extLst>
            </p:cNvPr>
            <p:cNvPicPr>
              <a:picLocks noChangeAspect="1"/>
            </p:cNvPicPr>
            <p:nvPr/>
          </p:nvPicPr>
          <p:blipFill>
            <a:blip r:embed="rId12"/>
            <a:stretch>
              <a:fillRect/>
            </a:stretch>
          </p:blipFill>
          <p:spPr>
            <a:xfrm>
              <a:off x="4306123" y="4914602"/>
              <a:ext cx="4320000" cy="184913"/>
            </a:xfrm>
            <a:prstGeom prst="rect">
              <a:avLst/>
            </a:prstGeom>
          </p:spPr>
        </p:pic>
        <p:pic>
          <p:nvPicPr>
            <p:cNvPr id="28" name="图片 27">
              <a:extLst>
                <a:ext uri="{FF2B5EF4-FFF2-40B4-BE49-F238E27FC236}">
                  <a16:creationId xmlns:a16="http://schemas.microsoft.com/office/drawing/2014/main" id="{0F57D214-C582-4C11-A1C2-03B7C62D344D}"/>
                </a:ext>
              </a:extLst>
            </p:cNvPr>
            <p:cNvPicPr>
              <a:picLocks noChangeAspect="1"/>
            </p:cNvPicPr>
            <p:nvPr/>
          </p:nvPicPr>
          <p:blipFill>
            <a:blip r:embed="rId13"/>
            <a:stretch>
              <a:fillRect/>
            </a:stretch>
          </p:blipFill>
          <p:spPr>
            <a:xfrm>
              <a:off x="4306123" y="5132422"/>
              <a:ext cx="4320000" cy="288178"/>
            </a:xfrm>
            <a:prstGeom prst="rect">
              <a:avLst/>
            </a:prstGeom>
          </p:spPr>
        </p:pic>
        <p:pic>
          <p:nvPicPr>
            <p:cNvPr id="30" name="图片 29">
              <a:extLst>
                <a:ext uri="{FF2B5EF4-FFF2-40B4-BE49-F238E27FC236}">
                  <a16:creationId xmlns:a16="http://schemas.microsoft.com/office/drawing/2014/main" id="{53898F20-2A65-486A-AB52-953F593981F7}"/>
                </a:ext>
              </a:extLst>
            </p:cNvPr>
            <p:cNvPicPr>
              <a:picLocks noChangeAspect="1"/>
            </p:cNvPicPr>
            <p:nvPr/>
          </p:nvPicPr>
          <p:blipFill>
            <a:blip r:embed="rId14"/>
            <a:stretch>
              <a:fillRect/>
            </a:stretch>
          </p:blipFill>
          <p:spPr>
            <a:xfrm>
              <a:off x="4306123" y="5445020"/>
              <a:ext cx="4320000" cy="85463"/>
            </a:xfrm>
            <a:prstGeom prst="rect">
              <a:avLst/>
            </a:prstGeom>
          </p:spPr>
        </p:pic>
      </p:grpSp>
      <p:sp>
        <p:nvSpPr>
          <p:cNvPr id="64" name="矩形标注 22">
            <a:extLst>
              <a:ext uri="{FF2B5EF4-FFF2-40B4-BE49-F238E27FC236}">
                <a16:creationId xmlns:a16="http://schemas.microsoft.com/office/drawing/2014/main" id="{F36A8B64-A55D-4BF8-8C91-293160C10631}"/>
              </a:ext>
            </a:extLst>
          </p:cNvPr>
          <p:cNvSpPr/>
          <p:nvPr/>
        </p:nvSpPr>
        <p:spPr>
          <a:xfrm>
            <a:off x="6391094" y="5807233"/>
            <a:ext cx="3567805" cy="788598"/>
          </a:xfrm>
          <a:prstGeom prst="wedgeRectCallout">
            <a:avLst>
              <a:gd name="adj1" fmla="val -21013"/>
              <a:gd name="adj2" fmla="val -65451"/>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评价申请人提出的影响传播凝聚子图挖掘方法达到了</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最优的时间复杂度</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(optimal time)</a:t>
            </a:r>
          </a:p>
        </p:txBody>
      </p:sp>
      <p:sp>
        <p:nvSpPr>
          <p:cNvPr id="65" name="矩形标注 22">
            <a:extLst>
              <a:ext uri="{FF2B5EF4-FFF2-40B4-BE49-F238E27FC236}">
                <a16:creationId xmlns:a16="http://schemas.microsoft.com/office/drawing/2014/main" id="{E10CD4C6-7D2D-485B-8D82-5644629D8BE0}"/>
              </a:ext>
            </a:extLst>
          </p:cNvPr>
          <p:cNvSpPr/>
          <p:nvPr/>
        </p:nvSpPr>
        <p:spPr>
          <a:xfrm>
            <a:off x="6391094" y="3408680"/>
            <a:ext cx="3851267" cy="1023931"/>
          </a:xfrm>
          <a:prstGeom prst="wedgeRectCallout">
            <a:avLst>
              <a:gd name="adj1" fmla="val -21013"/>
              <a:gd name="adj2" fmla="val -68965"/>
            </a:avLst>
          </a:prstGeom>
          <a:ln w="38100"/>
        </p:spPr>
        <p:style>
          <a:lnRef idx="2">
            <a:schemeClr val="accent1"/>
          </a:lnRef>
          <a:fillRef idx="1">
            <a:schemeClr val="lt1"/>
          </a:fillRef>
          <a:effectRef idx="0">
            <a:schemeClr val="accent1"/>
          </a:effectRef>
          <a:fontRef idx="minor">
            <a:schemeClr val="dk1"/>
          </a:fontRef>
        </p:style>
        <p:txBody>
          <a:bodyPr anchor="ctr"/>
          <a:lstStyle/>
          <a:p>
            <a:pPr algn="just" fontAlgn="base">
              <a:spcBef>
                <a:spcPct val="0"/>
              </a:spcBef>
              <a:spcAft>
                <a:spcPct val="0"/>
              </a:spcAft>
              <a:defRPr/>
            </a:pP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CCF A</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类会议</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VLDB 2021 </a:t>
            </a:r>
            <a:r>
              <a:rPr lang="zh-CN" altLang="en-US" sz="1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论文认为申请人提出的算法是目前</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最先进的算法</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(the most advanced)</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算法通过</a:t>
            </a:r>
            <a:r>
              <a:rPr lang="zh-CN" altLang="en-US"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强大的剪枝技术</a:t>
            </a:r>
            <a:r>
              <a:rPr lang="en-US" altLang="zh-CN" sz="15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(powerful)</a:t>
            </a:r>
            <a:r>
              <a:rPr lang="zh-CN" altLang="en-US"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来提高运行效率</a:t>
            </a:r>
            <a:endParaRPr lang="en-US" altLang="zh-CN" sz="15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4" name="组合 33">
            <a:extLst>
              <a:ext uri="{FF2B5EF4-FFF2-40B4-BE49-F238E27FC236}">
                <a16:creationId xmlns:a16="http://schemas.microsoft.com/office/drawing/2014/main" id="{084E4505-6B78-41CD-A488-CEEF995247F4}"/>
              </a:ext>
            </a:extLst>
          </p:cNvPr>
          <p:cNvGrpSpPr/>
          <p:nvPr/>
        </p:nvGrpSpPr>
        <p:grpSpPr>
          <a:xfrm>
            <a:off x="4802640" y="850537"/>
            <a:ext cx="2759941" cy="537023"/>
            <a:chOff x="3435349" y="1625600"/>
            <a:chExt cx="2759941" cy="537023"/>
          </a:xfrm>
        </p:grpSpPr>
        <p:sp>
          <p:nvSpPr>
            <p:cNvPr id="35" name="带形: 前凸 131">
              <a:extLst>
                <a:ext uri="{FF2B5EF4-FFF2-40B4-BE49-F238E27FC236}">
                  <a16:creationId xmlns:a16="http://schemas.microsoft.com/office/drawing/2014/main" id="{18F0F04E-BA3D-4CB3-B112-0DD4FDCFF2DB}"/>
                </a:ext>
              </a:extLst>
            </p:cNvPr>
            <p:cNvSpPr/>
            <p:nvPr/>
          </p:nvSpPr>
          <p:spPr>
            <a:xfrm>
              <a:off x="3435349" y="1625600"/>
              <a:ext cx="2759941" cy="522514"/>
            </a:xfrm>
            <a:prstGeom prst="ribbon">
              <a:avLst>
                <a:gd name="adj1" fmla="val 16667"/>
                <a:gd name="adj2" fmla="val 64246"/>
              </a:avLst>
            </a:prstGeom>
            <a:solidFill>
              <a:srgbClr val="003399"/>
            </a:solidFill>
            <a:ln w="25400" cap="flat" cmpd="sng" algn="ctr">
              <a:noFill/>
              <a:prstDash val="solid"/>
            </a:ln>
            <a:effectLst/>
          </p:spPr>
          <p:txBody>
            <a:bodyPr rtlCol="0" anchor="ctr"/>
            <a:lstStyle/>
            <a:p>
              <a:pPr algn="ctr" defTabSz="914400">
                <a:defRPr/>
              </a:pPr>
              <a:endParaRPr lang="zh-CN" altLang="en-US" kern="0">
                <a:solidFill>
                  <a:prstClr val="white"/>
                </a:solidFill>
                <a:latin typeface="Times New Roman" panose="02020603050405020304" pitchFamily="18" charset="0"/>
                <a:ea typeface="宋体"/>
                <a:cs typeface="Times New Roman" panose="02020603050405020304" pitchFamily="18" charset="0"/>
                <a:sym typeface="+mn-lt"/>
              </a:endParaRPr>
            </a:p>
          </p:txBody>
        </p:sp>
        <p:sp>
          <p:nvSpPr>
            <p:cNvPr id="36" name="矩形 35">
              <a:extLst>
                <a:ext uri="{FF2B5EF4-FFF2-40B4-BE49-F238E27FC236}">
                  <a16:creationId xmlns:a16="http://schemas.microsoft.com/office/drawing/2014/main" id="{0EA53031-FECA-44DC-96A9-0A4832F1B80C}"/>
                </a:ext>
              </a:extLst>
            </p:cNvPr>
            <p:cNvSpPr/>
            <p:nvPr/>
          </p:nvSpPr>
          <p:spPr>
            <a:xfrm>
              <a:off x="3891050" y="1700958"/>
              <a:ext cx="1847041" cy="461665"/>
            </a:xfrm>
            <a:prstGeom prst="rect">
              <a:avLst/>
            </a:prstGeom>
          </p:spPr>
          <p:txBody>
            <a:bodyPr wrap="square">
              <a:spAutoFit/>
            </a:bodyPr>
            <a:lstStyle/>
            <a:p>
              <a:pPr algn="ctr" defTabSz="914400">
                <a:defRPr/>
              </a:pPr>
              <a:r>
                <a:rPr lang="zh-CN" altLang="en-US" sz="2400" b="1" kern="0" dirty="0">
                  <a:solidFill>
                    <a:srgbClr val="FFFF00"/>
                  </a:solidFill>
                  <a:effectLst>
                    <a:outerShdw blurRad="25400" dist="25400" dir="2400000" algn="tl">
                      <a:srgbClr val="000000">
                        <a:alpha val="45000"/>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lt"/>
                </a:rPr>
                <a:t>同行评价</a:t>
              </a:r>
            </a:p>
          </p:txBody>
        </p:sp>
      </p:grpSp>
    </p:spTree>
    <p:extLst>
      <p:ext uri="{BB962C8B-B14F-4D97-AF65-F5344CB8AC3E}">
        <p14:creationId xmlns:p14="http://schemas.microsoft.com/office/powerpoint/2010/main" val="2386938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灯片编号占位符 1">
            <a:extLst>
              <a:ext uri="{FF2B5EF4-FFF2-40B4-BE49-F238E27FC236}">
                <a16:creationId xmlns:a16="http://schemas.microsoft.com/office/drawing/2014/main" id="{82BC52BA-440F-AC96-78AE-E76F0425689E}"/>
              </a:ext>
            </a:extLst>
          </p:cNvPr>
          <p:cNvSpPr>
            <a:spLocks noGrp="1"/>
          </p:cNvSpPr>
          <p:nvPr>
            <p:ph type="sldNum" sz="quarter" idx="12"/>
          </p:nvPr>
        </p:nvSpPr>
        <p:spPr>
          <a:xfrm>
            <a:off x="8645235" y="6485949"/>
            <a:ext cx="2057400" cy="365125"/>
          </a:xfrm>
        </p:spPr>
        <p:txBody>
          <a:bodyPr/>
          <a:lstStyle/>
          <a:p>
            <a:pPr>
              <a:defRPr/>
            </a:pPr>
            <a:fld id="{33F8F668-DF47-46D1-A04A-6E0FD7B48E3B}" type="slidenum">
              <a:rPr lang="zh-CN" altLang="en-US">
                <a:solidFill>
                  <a:prstClr val="white"/>
                </a:solidFill>
                <a:latin typeface="Times New Roman" panose="02020603050405020304" pitchFamily="18" charset="0"/>
                <a:ea typeface="等线" panose="02010600030101010101" pitchFamily="2" charset="-122"/>
                <a:cs typeface="Times New Roman" panose="02020603050405020304" pitchFamily="18" charset="0"/>
              </a:rPr>
              <a:pPr>
                <a:defRPr/>
              </a:pPr>
              <a:t>38</a:t>
            </a:fld>
            <a:endParaRPr lang="zh-CN" altLang="en-US"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矩形: 圆角 25">
            <a:extLst>
              <a:ext uri="{FF2B5EF4-FFF2-40B4-BE49-F238E27FC236}">
                <a16:creationId xmlns:a16="http://schemas.microsoft.com/office/drawing/2014/main" id="{A1220595-F8C9-E1DA-B3CA-064D713441C6}"/>
              </a:ext>
            </a:extLst>
          </p:cNvPr>
          <p:cNvSpPr/>
          <p:nvPr/>
        </p:nvSpPr>
        <p:spPr>
          <a:xfrm>
            <a:off x="1818213" y="1079976"/>
            <a:ext cx="8566354" cy="5568474"/>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defRPr/>
            </a:pPr>
            <a:endParaRPr lang="zh-CN" altLang="en-US" b="1">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79" name="组合 78">
            <a:extLst>
              <a:ext uri="{FF2B5EF4-FFF2-40B4-BE49-F238E27FC236}">
                <a16:creationId xmlns:a16="http://schemas.microsoft.com/office/drawing/2014/main" id="{EC6E6CAA-3EDE-6168-1A79-C5C9BDB82868}"/>
              </a:ext>
            </a:extLst>
          </p:cNvPr>
          <p:cNvGrpSpPr/>
          <p:nvPr/>
        </p:nvGrpSpPr>
        <p:grpSpPr>
          <a:xfrm>
            <a:off x="4457701" y="857790"/>
            <a:ext cx="3104880" cy="522514"/>
            <a:chOff x="3435349" y="1632854"/>
            <a:chExt cx="2759941" cy="522514"/>
          </a:xfrm>
        </p:grpSpPr>
        <p:sp>
          <p:nvSpPr>
            <p:cNvPr id="80" name="带形: 前凸 131">
              <a:extLst>
                <a:ext uri="{FF2B5EF4-FFF2-40B4-BE49-F238E27FC236}">
                  <a16:creationId xmlns:a16="http://schemas.microsoft.com/office/drawing/2014/main" id="{BE0382A2-6B01-2A4E-19E6-E91898F90D7F}"/>
                </a:ext>
              </a:extLst>
            </p:cNvPr>
            <p:cNvSpPr/>
            <p:nvPr/>
          </p:nvSpPr>
          <p:spPr>
            <a:xfrm>
              <a:off x="3435349" y="1632854"/>
              <a:ext cx="2759941" cy="522514"/>
            </a:xfrm>
            <a:prstGeom prst="ribbon">
              <a:avLst>
                <a:gd name="adj1" fmla="val 16667"/>
                <a:gd name="adj2" fmla="val 64246"/>
              </a:avLst>
            </a:prstGeom>
            <a:solidFill>
              <a:srgbClr val="003399"/>
            </a:solidFill>
            <a:ln w="25400" cap="flat" cmpd="sng" algn="ctr">
              <a:noFill/>
              <a:prstDash val="solid"/>
            </a:ln>
            <a:effectLst/>
          </p:spPr>
          <p:txBody>
            <a:bodyPr rtlCol="0" anchor="ctr"/>
            <a:lstStyle/>
            <a:p>
              <a:pPr algn="ctr" defTabSz="914400">
                <a:defRPr/>
              </a:pPr>
              <a:endParaRPr lang="zh-CN" altLang="en-US" kern="0">
                <a:solidFill>
                  <a:prstClr val="white"/>
                </a:solidFill>
                <a:latin typeface="Times New Roman" panose="02020603050405020304" pitchFamily="18" charset="0"/>
                <a:ea typeface="宋体"/>
                <a:cs typeface="Times New Roman" panose="02020603050405020304" pitchFamily="18" charset="0"/>
                <a:sym typeface="+mn-lt"/>
              </a:endParaRPr>
            </a:p>
          </p:txBody>
        </p:sp>
        <p:sp>
          <p:nvSpPr>
            <p:cNvPr id="81" name="矩形 80">
              <a:extLst>
                <a:ext uri="{FF2B5EF4-FFF2-40B4-BE49-F238E27FC236}">
                  <a16:creationId xmlns:a16="http://schemas.microsoft.com/office/drawing/2014/main" id="{519164AF-2B43-677F-975A-304D3407D203}"/>
                </a:ext>
              </a:extLst>
            </p:cNvPr>
            <p:cNvSpPr/>
            <p:nvPr/>
          </p:nvSpPr>
          <p:spPr>
            <a:xfrm>
              <a:off x="3758315" y="1663279"/>
              <a:ext cx="2114010" cy="461665"/>
            </a:xfrm>
            <a:prstGeom prst="rect">
              <a:avLst/>
            </a:prstGeom>
          </p:spPr>
          <p:txBody>
            <a:bodyPr wrap="square">
              <a:spAutoFit/>
            </a:bodyPr>
            <a:lstStyle/>
            <a:p>
              <a:pPr algn="ctr" defTabSz="914400">
                <a:defRPr/>
              </a:pPr>
              <a:r>
                <a:rPr lang="zh-CN" altLang="en-US" sz="2400" b="1" kern="0" dirty="0">
                  <a:solidFill>
                    <a:srgbClr val="FFFF00"/>
                  </a:solidFill>
                  <a:effectLst>
                    <a:outerShdw blurRad="25400" dist="25400" dir="2400000" algn="tl">
                      <a:srgbClr val="000000">
                        <a:alpha val="45000"/>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lt"/>
                </a:rPr>
                <a:t>典型应用推广</a:t>
              </a:r>
            </a:p>
          </p:txBody>
        </p:sp>
      </p:grpSp>
      <p:sp>
        <p:nvSpPr>
          <p:cNvPr id="3" name="Rectangle 2">
            <a:extLst>
              <a:ext uri="{FF2B5EF4-FFF2-40B4-BE49-F238E27FC236}">
                <a16:creationId xmlns:a16="http://schemas.microsoft.com/office/drawing/2014/main" id="{D90CCC69-005B-EB44-677A-BA6D07662F97}"/>
              </a:ext>
            </a:extLst>
          </p:cNvPr>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Times New Roman" panose="02020603050405020304" pitchFamily="18" charset="0"/>
                <a:ea typeface="微软雅黑" panose="020B0503020204020204" pitchFamily="34" charset="-122"/>
                <a:cs typeface="Times New Roman" panose="02020603050405020304" pitchFamily="18" charset="0"/>
              </a:rPr>
              <a:t>三、学术创新贡献</a:t>
            </a:r>
          </a:p>
        </p:txBody>
      </p:sp>
      <p:sp>
        <p:nvSpPr>
          <p:cNvPr id="2" name="矩形 1">
            <a:extLst>
              <a:ext uri="{FF2B5EF4-FFF2-40B4-BE49-F238E27FC236}">
                <a16:creationId xmlns:a16="http://schemas.microsoft.com/office/drawing/2014/main" id="{63285E06-1831-9482-2159-FA8EE4A1E481}"/>
              </a:ext>
            </a:extLst>
          </p:cNvPr>
          <p:cNvSpPr/>
          <p:nvPr/>
        </p:nvSpPr>
        <p:spPr>
          <a:xfrm>
            <a:off x="1979155" y="1342460"/>
            <a:ext cx="6364746" cy="5034840"/>
          </a:xfrm>
          <a:prstGeom prst="rect">
            <a:avLst/>
          </a:prstGeom>
        </p:spPr>
        <p:txBody>
          <a:bodyPr wrap="square">
            <a:spAutoFit/>
          </a:bodyPr>
          <a:lstStyle/>
          <a:p>
            <a:pPr marL="376650" indent="-342900">
              <a:lnSpc>
                <a:spcPct val="150000"/>
              </a:lnSpc>
              <a:buFont typeface="Wingdings" panose="05000000000000000000" pitchFamily="2" charset="2"/>
              <a:buChar char="u"/>
              <a:defRPr/>
            </a:pP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字节跳动分布式图计算系统（信息领域）</a:t>
            </a:r>
            <a:endPar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效果：</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服务于字节跳动包括</a:t>
            </a:r>
            <a:r>
              <a:rPr lang="zh-CN" altLang="en-US"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抖音，头条等</a:t>
            </a:r>
            <a:r>
              <a:rPr lang="en-US" altLang="zh-CN"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多个千亿级节点</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的大图数据分析应用，在确保上述大图分析应用的</a:t>
            </a:r>
            <a:r>
              <a:rPr lang="zh-CN" altLang="en-US"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稳定运行和实时响应中发挥了重要作用</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，其科研技术成果深刻影响了十几亿互联网用户的产品体验。</a:t>
            </a:r>
            <a:endPar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合作论文：</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1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76650" indent="-342900">
              <a:lnSpc>
                <a:spcPct val="150000"/>
              </a:lnSpc>
              <a:buFont typeface="Wingdings" panose="05000000000000000000" pitchFamily="2" charset="2"/>
              <a:buChar char="u"/>
              <a:defRPr/>
            </a:pPr>
            <a:r>
              <a:rPr lang="zh-CN" altLang="en-US"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支付宝金融欺诈团伙挖掘系统</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（信息</a:t>
            </a:r>
            <a:r>
              <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金融领域）</a:t>
            </a:r>
            <a:endParaRPr lang="en-US" altLang="zh-CN"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效果：</a:t>
            </a:r>
            <a:r>
              <a:rPr lang="zh-CN" altLang="en-US"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有效提升了支付宝及其关联方的自动化金融反欺诈能力</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，降低了金融欺诈团伙挖掘的响应延时。算法的挖掘性能提升了</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个以上数量级</a:t>
            </a:r>
            <a:r>
              <a:rPr lang="zh-CN" altLang="en-US"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，实现了亿级节点规模的大图数据凝聚子图挖掘的秒级响应。</a:t>
            </a:r>
            <a:endParaRPr lang="en-US" altLang="zh-CN"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合作论文：</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1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A44CFB8B-7966-435A-90F9-E40425805C1E}"/>
              </a:ext>
            </a:extLst>
          </p:cNvPr>
          <p:cNvPicPr>
            <a:picLocks noChangeAspect="1"/>
          </p:cNvPicPr>
          <p:nvPr/>
        </p:nvPicPr>
        <p:blipFill>
          <a:blip r:embed="rId2"/>
          <a:stretch>
            <a:fillRect/>
          </a:stretch>
        </p:blipFill>
        <p:spPr>
          <a:xfrm>
            <a:off x="8412845" y="1417761"/>
            <a:ext cx="1800000" cy="2256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a:extLst>
              <a:ext uri="{FF2B5EF4-FFF2-40B4-BE49-F238E27FC236}">
                <a16:creationId xmlns:a16="http://schemas.microsoft.com/office/drawing/2014/main" id="{D71B4AA3-B17F-46EE-B0DB-2DAD86E8462B}"/>
              </a:ext>
            </a:extLst>
          </p:cNvPr>
          <p:cNvPicPr>
            <a:picLocks noChangeAspect="1"/>
          </p:cNvPicPr>
          <p:nvPr/>
        </p:nvPicPr>
        <p:blipFill>
          <a:blip r:embed="rId3"/>
          <a:stretch>
            <a:fillRect/>
          </a:stretch>
        </p:blipFill>
        <p:spPr>
          <a:xfrm>
            <a:off x="8412845" y="4042572"/>
            <a:ext cx="1800000" cy="24469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文本框 16">
            <a:extLst>
              <a:ext uri="{FF2B5EF4-FFF2-40B4-BE49-F238E27FC236}">
                <a16:creationId xmlns:a16="http://schemas.microsoft.com/office/drawing/2014/main" id="{578371D5-CB56-4DBB-BFE5-584B2A60A12F}"/>
              </a:ext>
            </a:extLst>
          </p:cNvPr>
          <p:cNvSpPr txBox="1"/>
          <p:nvPr/>
        </p:nvSpPr>
        <p:spPr>
          <a:xfrm>
            <a:off x="2959100" y="5651179"/>
            <a:ext cx="5237202" cy="735907"/>
          </a:xfrm>
          <a:prstGeom prst="rect">
            <a:avLst/>
          </a:prstGeom>
          <a:noFill/>
        </p:spPr>
        <p:txBody>
          <a:bodyPr wrap="square">
            <a:spAutoFit/>
          </a:bodyPr>
          <a:lstStyle/>
          <a:p>
            <a:pPr>
              <a:lnSpc>
                <a:spcPct val="120000"/>
              </a:lnSpc>
            </a:pPr>
            <a:r>
              <a:rPr lang="en-US" altLang="zh-CN" sz="1200"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rPr>
              <a:t>Xiaowei</a:t>
            </a:r>
            <a:r>
              <a:rPr lang="en-US" altLang="zh-CN" sz="12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rPr>
              <a:t>Ye,</a:t>
            </a:r>
            <a:r>
              <a:rPr lang="en-US" altLang="zh-CN" sz="1200" b="1"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rPr>
              <a:t>Rong</a:t>
            </a:r>
            <a:r>
              <a:rPr lang="en-US" altLang="zh-CN" sz="1200"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-Hua Li*</a:t>
            </a:r>
            <a:r>
              <a:rPr lang="en-US" altLang="zh-CN" sz="12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Lei Liang</a:t>
            </a:r>
            <a:r>
              <a:rPr lang="en-US" altLang="zh-CN" sz="12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rPr>
              <a:t>Zhizhen</a:t>
            </a:r>
            <a:r>
              <a:rPr lang="en-US" altLang="zh-CN" sz="1200" b="1"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Liu</a:t>
            </a:r>
            <a:r>
              <a:rPr lang="en-US" altLang="zh-CN" sz="12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err="1">
                <a:solidFill>
                  <a:srgbClr val="333333"/>
                </a:solidFill>
                <a:latin typeface="Times New Roman" panose="02020603050405020304" pitchFamily="18" charset="0"/>
                <a:ea typeface="宋体" panose="02010600030101010101" pitchFamily="2" charset="-122"/>
                <a:cs typeface="Times New Roman" panose="02020603050405020304" pitchFamily="18" charset="0"/>
              </a:rPr>
              <a:t>Longlong</a:t>
            </a:r>
            <a:r>
              <a:rPr lang="en-US" altLang="zh-CN" sz="12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Lin, Guoren Wang. Efficient and Effective Anchored Densest Subgraph Search: A Convex-programming based Approach.</a:t>
            </a:r>
            <a:r>
              <a:rPr lang="en-US" altLang="zh-CN"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 KDD</a:t>
            </a:r>
            <a:r>
              <a:rPr lang="en-US" altLang="zh-CN" sz="12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2024. </a:t>
            </a:r>
            <a:r>
              <a:rPr lang="en-US" altLang="zh-CN"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数据挖掘领域</a:t>
            </a:r>
            <a:r>
              <a:rPr lang="en-US" altLang="zh-CN"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CCF-A</a:t>
            </a:r>
            <a:r>
              <a:rPr lang="zh-CN" altLang="en-US"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类会议</a:t>
            </a:r>
            <a:r>
              <a:rPr lang="en-US" altLang="zh-CN"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9" name="文本框 18">
            <a:extLst>
              <a:ext uri="{FF2B5EF4-FFF2-40B4-BE49-F238E27FC236}">
                <a16:creationId xmlns:a16="http://schemas.microsoft.com/office/drawing/2014/main" id="{E79C0140-C318-4061-88F2-429BCD4DCFB3}"/>
              </a:ext>
            </a:extLst>
          </p:cNvPr>
          <p:cNvSpPr txBox="1"/>
          <p:nvPr/>
        </p:nvSpPr>
        <p:spPr>
          <a:xfrm>
            <a:off x="2959100" y="3306666"/>
            <a:ext cx="5237202" cy="735907"/>
          </a:xfrm>
          <a:prstGeom prst="rect">
            <a:avLst/>
          </a:prstGeom>
          <a:noFill/>
        </p:spPr>
        <p:txBody>
          <a:bodyPr wrap="square">
            <a:spAutoFit/>
          </a:bodyPr>
          <a:lstStyle/>
          <a:p>
            <a:pPr>
              <a:lnSpc>
                <a:spcPct val="120000"/>
              </a:lnSpc>
            </a:pPr>
            <a:r>
              <a:rPr lang="en-US" altLang="zh-CN" sz="12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Qiangqiang</a:t>
            </a:r>
            <a:r>
              <a:rPr lang="en-US" altLang="zh-CN" sz="1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Dai, </a:t>
            </a:r>
            <a:r>
              <a:rPr lang="en-US" altLang="zh-CN" sz="1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Rong-Hua Li*</a:t>
            </a:r>
            <a:r>
              <a:rPr lang="en-US" altLang="zh-CN" sz="1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dirty="0" err="1">
                <a:solidFill>
                  <a:srgbClr val="000000"/>
                </a:solidFill>
                <a:latin typeface="Times New Roman" panose="02020603050405020304" pitchFamily="18" charset="0"/>
                <a:ea typeface="宋体" panose="02010600030101010101" pitchFamily="2" charset="-122"/>
                <a:cs typeface="Times New Roman" panose="02020603050405020304" pitchFamily="18" charset="0"/>
              </a:rPr>
              <a:t>Meihao</a:t>
            </a:r>
            <a:r>
              <a:rPr lang="en-US" altLang="zh-CN" sz="1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Liao, </a:t>
            </a:r>
            <a:r>
              <a:rPr lang="en-US" altLang="zh-CN" sz="12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Hongzhi Chen</a:t>
            </a:r>
            <a:r>
              <a:rPr lang="en-US" altLang="zh-CN" sz="1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Guoren Wang. Fast Maximal Clique Enumeration on Uncertain Graphs: A Pivot-based Approach. </a:t>
            </a:r>
            <a:r>
              <a:rPr lang="en-US" altLang="zh-CN"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SIGMOD</a:t>
            </a:r>
            <a:r>
              <a:rPr lang="en-US" altLang="zh-CN" sz="1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 2022.</a:t>
            </a:r>
            <a:r>
              <a:rPr lang="en-US" altLang="zh-CN" sz="120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数据库领域</a:t>
            </a:r>
            <a:r>
              <a:rPr lang="en-US" altLang="zh-CN"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CCF-A</a:t>
            </a:r>
            <a:r>
              <a:rPr lang="zh-CN" altLang="en-US"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类会议</a:t>
            </a:r>
            <a:r>
              <a:rPr lang="en-US" altLang="zh-CN" sz="1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824813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灯片编号占位符 1">
            <a:extLst>
              <a:ext uri="{FF2B5EF4-FFF2-40B4-BE49-F238E27FC236}">
                <a16:creationId xmlns:a16="http://schemas.microsoft.com/office/drawing/2014/main" id="{82BC52BA-440F-AC96-78AE-E76F0425689E}"/>
              </a:ext>
            </a:extLst>
          </p:cNvPr>
          <p:cNvSpPr>
            <a:spLocks noGrp="1"/>
          </p:cNvSpPr>
          <p:nvPr>
            <p:ph type="sldNum" sz="quarter" idx="12"/>
          </p:nvPr>
        </p:nvSpPr>
        <p:spPr>
          <a:xfrm>
            <a:off x="8645235" y="6485949"/>
            <a:ext cx="2057400" cy="365125"/>
          </a:xfrm>
        </p:spPr>
        <p:txBody>
          <a:bodyPr/>
          <a:lstStyle/>
          <a:p>
            <a:pPr>
              <a:defRPr/>
            </a:pPr>
            <a:fld id="{33F8F668-DF47-46D1-A04A-6E0FD7B48E3B}" type="slidenum">
              <a:rPr lang="zh-CN" altLang="en-US">
                <a:solidFill>
                  <a:prstClr val="white"/>
                </a:solidFill>
                <a:latin typeface="Times New Roman" panose="02020603050405020304" pitchFamily="18" charset="0"/>
                <a:ea typeface="等线" panose="02010600030101010101" pitchFamily="2" charset="-122"/>
                <a:cs typeface="Times New Roman" panose="02020603050405020304" pitchFamily="18" charset="0"/>
              </a:rPr>
              <a:pPr>
                <a:defRPr/>
              </a:pPr>
              <a:t>39</a:t>
            </a:fld>
            <a:endParaRPr lang="zh-CN" altLang="en-US" dirty="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8" name="矩形: 圆角 25">
            <a:extLst>
              <a:ext uri="{FF2B5EF4-FFF2-40B4-BE49-F238E27FC236}">
                <a16:creationId xmlns:a16="http://schemas.microsoft.com/office/drawing/2014/main" id="{A1220595-F8C9-E1DA-B3CA-064D713441C6}"/>
              </a:ext>
            </a:extLst>
          </p:cNvPr>
          <p:cNvSpPr/>
          <p:nvPr/>
        </p:nvSpPr>
        <p:spPr>
          <a:xfrm>
            <a:off x="1812823" y="1100036"/>
            <a:ext cx="8566354" cy="5568474"/>
          </a:xfrm>
          <a:prstGeom prst="roundRect">
            <a:avLst>
              <a:gd name="adj" fmla="val 2891"/>
            </a:avLst>
          </a:prstGeom>
          <a:no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fontAlgn="base">
              <a:spcBef>
                <a:spcPct val="0"/>
              </a:spcBef>
              <a:spcAft>
                <a:spcPct val="0"/>
              </a:spcAft>
              <a:defRPr/>
            </a:pPr>
            <a:endParaRPr lang="zh-CN" altLang="en-US" b="1">
              <a:solidFill>
                <a:prstClr val="black"/>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 name="Rectangle 2">
            <a:extLst>
              <a:ext uri="{FF2B5EF4-FFF2-40B4-BE49-F238E27FC236}">
                <a16:creationId xmlns:a16="http://schemas.microsoft.com/office/drawing/2014/main" id="{D90CCC69-005B-EB44-677A-BA6D07662F97}"/>
              </a:ext>
            </a:extLst>
          </p:cNvPr>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Times New Roman" panose="02020603050405020304" pitchFamily="18" charset="0"/>
                <a:ea typeface="微软雅黑" panose="020B0503020204020204" pitchFamily="34" charset="-122"/>
                <a:cs typeface="Times New Roman" panose="02020603050405020304" pitchFamily="18" charset="0"/>
              </a:rPr>
              <a:t>三、学术创新贡献</a:t>
            </a:r>
          </a:p>
        </p:txBody>
      </p:sp>
      <p:sp>
        <p:nvSpPr>
          <p:cNvPr id="2" name="矩形 1">
            <a:extLst>
              <a:ext uri="{FF2B5EF4-FFF2-40B4-BE49-F238E27FC236}">
                <a16:creationId xmlns:a16="http://schemas.microsoft.com/office/drawing/2014/main" id="{63285E06-1831-9482-2159-FA8EE4A1E481}"/>
              </a:ext>
            </a:extLst>
          </p:cNvPr>
          <p:cNvSpPr/>
          <p:nvPr/>
        </p:nvSpPr>
        <p:spPr>
          <a:xfrm>
            <a:off x="1979155" y="1342460"/>
            <a:ext cx="6364746" cy="5034840"/>
          </a:xfrm>
          <a:prstGeom prst="rect">
            <a:avLst/>
          </a:prstGeom>
        </p:spPr>
        <p:txBody>
          <a:bodyPr wrap="square">
            <a:spAutoFit/>
          </a:bodyPr>
          <a:lstStyle/>
          <a:p>
            <a:pPr marL="376650" indent="-342900">
              <a:lnSpc>
                <a:spcPct val="150000"/>
              </a:lnSpc>
              <a:buFont typeface="Wingdings" panose="05000000000000000000" pitchFamily="2" charset="2"/>
              <a:buChar char="u"/>
              <a:defRPr/>
            </a:pP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交通银行违法票据中介识别（信息</a:t>
            </a:r>
            <a:r>
              <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金融领域）</a:t>
            </a:r>
            <a:endPar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效果：</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采用时序多元</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图立方</a:t>
            </a:r>
            <a:r>
              <a:rPr lang="en-US" altLang="zh-CN"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模型对票据流转、资金转账等多个业务进行了建模，</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关联关系计算效率提升</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15%</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以上</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，实现了基于“图立方”的金融实时风控场景高级认知技术，票据风险中介识别综合</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AUC</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指标达到</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0.93</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支撑项目：</a:t>
            </a: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76650" indent="-342900">
              <a:lnSpc>
                <a:spcPct val="150000"/>
              </a:lnSpc>
              <a:buFont typeface="Wingdings" panose="05000000000000000000" pitchFamily="2" charset="2"/>
              <a:buChar char="u"/>
              <a:defRPr/>
            </a:pPr>
            <a:r>
              <a:rPr lang="zh-CN" altLang="en-US"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兵器</a:t>
            </a:r>
            <a:r>
              <a:rPr lang="en-US" altLang="zh-CN"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201</a:t>
            </a:r>
            <a:r>
              <a:rPr lang="zh-CN" altLang="en-US"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所</a:t>
            </a:r>
            <a:r>
              <a:rPr lang="zh-CN" altLang="zh-CN"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武器综合控制系统故障</a:t>
            </a:r>
            <a:r>
              <a:rPr lang="zh-CN" altLang="en-US"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检测</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信息</a:t>
            </a:r>
            <a:r>
              <a:rPr lang="en-US" altLang="zh-CN"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制造领域</a:t>
            </a:r>
            <a:r>
              <a:rPr lang="zh-CN" altLang="en-US"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效果：</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针对武器制造领域的故障诊断需求，合作研发了武器控制故障诊断系统平台。通过图掘分析技术将</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故障诊断准确率提升</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15%</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，诊断效率提升</a:t>
            </a: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rPr>
              <a:t>倍以上</a:t>
            </a:r>
            <a:r>
              <a:rPr lang="zh-CN" altLang="en-US" sz="16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，显著增强了武器综合控制系统的故障预警能力，有效提升了运维人员的工作效率。</a:t>
            </a:r>
            <a:endParaRPr lang="en-US" altLang="zh-CN" sz="16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支撑项目：</a:t>
            </a:r>
            <a:endPar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3" name="图片 12">
            <a:extLst>
              <a:ext uri="{FF2B5EF4-FFF2-40B4-BE49-F238E27FC236}">
                <a16:creationId xmlns:a16="http://schemas.microsoft.com/office/drawing/2014/main" id="{579297E6-AF4D-4711-8A5C-C5D28A95C99C}"/>
              </a:ext>
            </a:extLst>
          </p:cNvPr>
          <p:cNvPicPr>
            <a:picLocks noChangeAspect="1"/>
          </p:cNvPicPr>
          <p:nvPr/>
        </p:nvPicPr>
        <p:blipFill rotWithShape="1">
          <a:blip r:embed="rId2"/>
          <a:srcRect l="10685" t="4487" r="8180" b="9686"/>
          <a:stretch/>
        </p:blipFill>
        <p:spPr>
          <a:xfrm>
            <a:off x="8421127" y="1342461"/>
            <a:ext cx="1620000" cy="2381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图片 13">
            <a:extLst>
              <a:ext uri="{FF2B5EF4-FFF2-40B4-BE49-F238E27FC236}">
                <a16:creationId xmlns:a16="http://schemas.microsoft.com/office/drawing/2014/main" id="{A0B85502-642E-407D-ACAC-DFFCFE806358}"/>
              </a:ext>
            </a:extLst>
          </p:cNvPr>
          <p:cNvPicPr>
            <a:picLocks noChangeAspect="1"/>
          </p:cNvPicPr>
          <p:nvPr/>
        </p:nvPicPr>
        <p:blipFill rotWithShape="1">
          <a:blip r:embed="rId3"/>
          <a:srcRect l="6961" t="1" r="5581" b="2375"/>
          <a:stretch/>
        </p:blipFill>
        <p:spPr>
          <a:xfrm>
            <a:off x="8421127" y="4093223"/>
            <a:ext cx="1620000" cy="2460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5" name="组合 14">
            <a:extLst>
              <a:ext uri="{FF2B5EF4-FFF2-40B4-BE49-F238E27FC236}">
                <a16:creationId xmlns:a16="http://schemas.microsoft.com/office/drawing/2014/main" id="{992D8167-0559-44DE-9E64-A4D9D604D853}"/>
              </a:ext>
            </a:extLst>
          </p:cNvPr>
          <p:cNvGrpSpPr/>
          <p:nvPr/>
        </p:nvGrpSpPr>
        <p:grpSpPr>
          <a:xfrm>
            <a:off x="4457701" y="857790"/>
            <a:ext cx="3104880" cy="522514"/>
            <a:chOff x="3435349" y="1632854"/>
            <a:chExt cx="2759941" cy="522514"/>
          </a:xfrm>
        </p:grpSpPr>
        <p:sp>
          <p:nvSpPr>
            <p:cNvPr id="16" name="带形: 前凸 131">
              <a:extLst>
                <a:ext uri="{FF2B5EF4-FFF2-40B4-BE49-F238E27FC236}">
                  <a16:creationId xmlns:a16="http://schemas.microsoft.com/office/drawing/2014/main" id="{A9C1B93C-5A4A-4AFB-B9E0-7F61C52ECAE6}"/>
                </a:ext>
              </a:extLst>
            </p:cNvPr>
            <p:cNvSpPr/>
            <p:nvPr/>
          </p:nvSpPr>
          <p:spPr>
            <a:xfrm>
              <a:off x="3435349" y="1632854"/>
              <a:ext cx="2759941" cy="522514"/>
            </a:xfrm>
            <a:prstGeom prst="ribbon">
              <a:avLst>
                <a:gd name="adj1" fmla="val 16667"/>
                <a:gd name="adj2" fmla="val 64246"/>
              </a:avLst>
            </a:prstGeom>
            <a:solidFill>
              <a:srgbClr val="003399"/>
            </a:solidFill>
            <a:ln w="25400" cap="flat" cmpd="sng" algn="ctr">
              <a:noFill/>
              <a:prstDash val="solid"/>
            </a:ln>
            <a:effectLst/>
          </p:spPr>
          <p:txBody>
            <a:bodyPr rtlCol="0" anchor="ctr"/>
            <a:lstStyle/>
            <a:p>
              <a:pPr algn="ctr" defTabSz="914400">
                <a:defRPr/>
              </a:pPr>
              <a:endParaRPr lang="zh-CN" altLang="en-US" kern="0">
                <a:solidFill>
                  <a:prstClr val="white"/>
                </a:solidFill>
                <a:latin typeface="Times New Roman" panose="02020603050405020304" pitchFamily="18" charset="0"/>
                <a:ea typeface="宋体"/>
                <a:cs typeface="Times New Roman" panose="02020603050405020304" pitchFamily="18" charset="0"/>
                <a:sym typeface="+mn-lt"/>
              </a:endParaRPr>
            </a:p>
          </p:txBody>
        </p:sp>
        <p:sp>
          <p:nvSpPr>
            <p:cNvPr id="20" name="矩形 19">
              <a:extLst>
                <a:ext uri="{FF2B5EF4-FFF2-40B4-BE49-F238E27FC236}">
                  <a16:creationId xmlns:a16="http://schemas.microsoft.com/office/drawing/2014/main" id="{182F977B-32D1-404C-B7AC-E566964E88CF}"/>
                </a:ext>
              </a:extLst>
            </p:cNvPr>
            <p:cNvSpPr/>
            <p:nvPr/>
          </p:nvSpPr>
          <p:spPr>
            <a:xfrm>
              <a:off x="3758315" y="1663279"/>
              <a:ext cx="2114010" cy="461665"/>
            </a:xfrm>
            <a:prstGeom prst="rect">
              <a:avLst/>
            </a:prstGeom>
          </p:spPr>
          <p:txBody>
            <a:bodyPr wrap="square">
              <a:spAutoFit/>
            </a:bodyPr>
            <a:lstStyle/>
            <a:p>
              <a:pPr algn="ctr" defTabSz="914400">
                <a:defRPr/>
              </a:pPr>
              <a:r>
                <a:rPr lang="zh-CN" altLang="en-US" sz="2400" b="1" kern="0" dirty="0">
                  <a:solidFill>
                    <a:srgbClr val="FFFF00"/>
                  </a:solidFill>
                  <a:effectLst>
                    <a:outerShdw blurRad="25400" dist="25400" dir="2400000" algn="tl">
                      <a:srgbClr val="000000">
                        <a:alpha val="45000"/>
                      </a:srgbClr>
                    </a:outerShdw>
                  </a:effectLst>
                  <a:latin typeface="Times New Roman" panose="02020603050405020304" pitchFamily="18" charset="0"/>
                  <a:ea typeface="微软雅黑" panose="020B0503020204020204" pitchFamily="34" charset="-122"/>
                  <a:cs typeface="Times New Roman" panose="02020603050405020304" pitchFamily="18" charset="0"/>
                  <a:sym typeface="+mn-lt"/>
                </a:rPr>
                <a:t>典型应用推广</a:t>
              </a:r>
            </a:p>
          </p:txBody>
        </p:sp>
      </p:grpSp>
      <p:sp>
        <p:nvSpPr>
          <p:cNvPr id="21" name="文本框 20">
            <a:extLst>
              <a:ext uri="{FF2B5EF4-FFF2-40B4-BE49-F238E27FC236}">
                <a16:creationId xmlns:a16="http://schemas.microsoft.com/office/drawing/2014/main" id="{83FC99E2-6166-4428-BA5D-6B9909572AEE}"/>
              </a:ext>
            </a:extLst>
          </p:cNvPr>
          <p:cNvSpPr txBox="1"/>
          <p:nvPr/>
        </p:nvSpPr>
        <p:spPr>
          <a:xfrm>
            <a:off x="3001901" y="3255865"/>
            <a:ext cx="5237202" cy="700448"/>
          </a:xfrm>
          <a:prstGeom prst="rect">
            <a:avLst/>
          </a:prstGeom>
          <a:noFill/>
        </p:spPr>
        <p:txBody>
          <a:bodyPr wrap="square">
            <a:spAutoFit/>
          </a:bodyPr>
          <a:lstStyle/>
          <a:p>
            <a:pPr>
              <a:lnSpc>
                <a:spcPct val="150000"/>
              </a:lnSpc>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亿级节点时序图谱实时智能分析关键技术与系统，新一代人工智能国家科技重大专项，</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2020AAA0108500</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（项目执行负责人）</a:t>
            </a:r>
            <a:endParaRPr lang="en-US" altLang="zh-CN" sz="3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a:extLst>
              <a:ext uri="{FF2B5EF4-FFF2-40B4-BE49-F238E27FC236}">
                <a16:creationId xmlns:a16="http://schemas.microsoft.com/office/drawing/2014/main" id="{FE0BEC21-C09D-413D-8C46-5A9630EBE121}"/>
              </a:ext>
            </a:extLst>
          </p:cNvPr>
          <p:cNvSpPr txBox="1"/>
          <p:nvPr/>
        </p:nvSpPr>
        <p:spPr>
          <a:xfrm>
            <a:off x="3001901" y="5876516"/>
            <a:ext cx="5237202" cy="700448"/>
          </a:xfrm>
          <a:prstGeom prst="rect">
            <a:avLst/>
          </a:prstGeom>
          <a:noFill/>
        </p:spPr>
        <p:txBody>
          <a:bodyPr wrap="square">
            <a:spAutoFit/>
          </a:bodyPr>
          <a:lstStyle/>
          <a:p>
            <a:pPr>
              <a:lnSpc>
                <a:spcPct val="150000"/>
              </a:lnSpc>
            </a:pP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基于原生图模型的分布式图存储和图计算方法与技术研究，国家自然科学联合基金重点项目，</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U2241211</a:t>
            </a:r>
            <a:r>
              <a:rPr lang="zh-CN" altLang="en-US" sz="1400" dirty="0">
                <a:latin typeface="Times New Roman" panose="02020603050405020304" pitchFamily="18" charset="0"/>
                <a:ea typeface="微软雅黑" panose="020B0503020204020204" pitchFamily="34" charset="-122"/>
                <a:cs typeface="Times New Roman" panose="02020603050405020304" pitchFamily="18" charset="0"/>
              </a:rPr>
              <a:t>（项目负责人）</a:t>
            </a:r>
            <a:endParaRPr lang="en-US" altLang="zh-CN" sz="3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42026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51411A-FBBD-6E59-3BF4-4BCFCA28D81C}"/>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4</a:t>
            </a:fld>
            <a:endParaRPr lang="zh-CN" altLang="en-US" dirty="0">
              <a:solidFill>
                <a:prstClr val="white"/>
              </a:solidFill>
            </a:endParaRPr>
          </a:p>
        </p:txBody>
      </p:sp>
      <p:sp>
        <p:nvSpPr>
          <p:cNvPr id="3" name="Rectangle 2">
            <a:extLst>
              <a:ext uri="{FF2B5EF4-FFF2-40B4-BE49-F238E27FC236}">
                <a16:creationId xmlns:a16="http://schemas.microsoft.com/office/drawing/2014/main" id="{A201C59B-68A7-E872-28F0-7BE39220059C}"/>
              </a:ext>
            </a:extLst>
          </p:cNvPr>
          <p:cNvSpPr>
            <a:spLocks noChangeArrowheads="1"/>
          </p:cNvSpPr>
          <p:nvPr/>
        </p:nvSpPr>
        <p:spPr bwMode="auto">
          <a:xfrm>
            <a:off x="-1062"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一、个人基本情况</a:t>
            </a:r>
          </a:p>
        </p:txBody>
      </p:sp>
      <p:sp>
        <p:nvSpPr>
          <p:cNvPr id="4" name="矩形 3">
            <a:extLst>
              <a:ext uri="{FF2B5EF4-FFF2-40B4-BE49-F238E27FC236}">
                <a16:creationId xmlns:a16="http://schemas.microsoft.com/office/drawing/2014/main" id="{5266A200-1457-9671-7F35-331EDDD43343}"/>
              </a:ext>
            </a:extLst>
          </p:cNvPr>
          <p:cNvSpPr/>
          <p:nvPr/>
        </p:nvSpPr>
        <p:spPr>
          <a:xfrm>
            <a:off x="9304665" y="211987"/>
            <a:ext cx="2875596"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学术论著</a:t>
            </a:r>
          </a:p>
        </p:txBody>
      </p:sp>
      <p:sp>
        <p:nvSpPr>
          <p:cNvPr id="5" name="矩形 4">
            <a:extLst>
              <a:ext uri="{FF2B5EF4-FFF2-40B4-BE49-F238E27FC236}">
                <a16:creationId xmlns:a16="http://schemas.microsoft.com/office/drawing/2014/main" id="{7F64DEBE-A854-6F83-6102-7F1526E545A5}"/>
              </a:ext>
            </a:extLst>
          </p:cNvPr>
          <p:cNvSpPr/>
          <p:nvPr/>
        </p:nvSpPr>
        <p:spPr>
          <a:xfrm>
            <a:off x="266701" y="808351"/>
            <a:ext cx="11649074" cy="961097"/>
          </a:xfrm>
          <a:prstGeom prst="rect">
            <a:avLst/>
          </a:prstGeom>
        </p:spPr>
        <p:txBody>
          <a:bodyPr wrap="square">
            <a:spAutoFit/>
          </a:bodyPr>
          <a:lstStyle/>
          <a:p>
            <a:pPr marL="376650" indent="-342900">
              <a:lnSpc>
                <a:spcPct val="150000"/>
              </a:lnSpc>
              <a:buFont typeface="Wingdings" panose="05000000000000000000" pitchFamily="2" charset="2"/>
              <a:buChar char="n"/>
              <a:defRPr/>
            </a:pPr>
            <a:r>
              <a:rPr lang="zh-CN" altLang="en-US"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近</a:t>
            </a:r>
            <a:r>
              <a:rPr lang="en-US" altLang="zh-CN"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年发表或接收</a:t>
            </a:r>
            <a:r>
              <a:rPr lang="en-US" altLang="zh-CN"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CCF-A</a:t>
            </a:r>
            <a:r>
              <a:rPr lang="zh-CN" altLang="en-US"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类长文</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66</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篇</a:t>
            </a:r>
            <a:r>
              <a:rPr lang="zh-CN" altLang="en-US" sz="20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，一作者和通讯</a:t>
            </a: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51</a:t>
            </a:r>
            <a:r>
              <a:rPr lang="zh-CN" altLang="en-US"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篇</a:t>
            </a:r>
            <a:r>
              <a:rPr lang="en-US" altLang="zh-CN"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(SIGMOD </a:t>
            </a:r>
            <a:r>
              <a:rPr lang="en-US" altLang="zh-CN" sz="2000"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13</a:t>
            </a:r>
            <a:r>
              <a:rPr lang="zh-CN" altLang="en-US" sz="2000"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篇</a:t>
            </a:r>
            <a:r>
              <a:rPr lang="zh-CN" altLang="en-US"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VLDB </a:t>
            </a:r>
            <a:r>
              <a:rPr lang="en-US" altLang="zh-CN" sz="2000"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12</a:t>
            </a:r>
            <a:r>
              <a:rPr lang="zh-CN" altLang="en-US" sz="2000"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篇</a:t>
            </a:r>
            <a:r>
              <a:rPr lang="en-US" altLang="zh-CN"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spc="70" dirty="0">
                <a:latin typeface="Times New Roman" panose="02020603050405020304" pitchFamily="18" charset="0"/>
                <a:ea typeface="微软雅黑" panose="020B0503020204020204" pitchFamily="34" charset="-122"/>
                <a:cs typeface="Times New Roman" panose="02020603050405020304" pitchFamily="18" charset="0"/>
              </a:rPr>
              <a:t>累计发表或接收</a:t>
            </a:r>
            <a:r>
              <a:rPr lang="en-US" altLang="zh-CN" sz="2000" spc="70" dirty="0">
                <a:latin typeface="Times New Roman" panose="02020603050405020304" pitchFamily="18" charset="0"/>
                <a:ea typeface="微软雅黑" panose="020B0503020204020204" pitchFamily="34" charset="-122"/>
                <a:cs typeface="Times New Roman" panose="02020603050405020304" pitchFamily="18" charset="0"/>
              </a:rPr>
              <a:t>CCF-A</a:t>
            </a:r>
            <a:r>
              <a:rPr lang="zh-CN" altLang="en-US" sz="2000" spc="70" dirty="0">
                <a:latin typeface="Times New Roman" panose="02020603050405020304" pitchFamily="18" charset="0"/>
                <a:ea typeface="微软雅黑" panose="020B0503020204020204" pitchFamily="34" charset="-122"/>
                <a:cs typeface="Times New Roman" panose="02020603050405020304" pitchFamily="18" charset="0"/>
              </a:rPr>
              <a:t>类长文</a:t>
            </a:r>
            <a:r>
              <a:rPr lang="en-US" altLang="zh-CN" sz="2000" spc="70" dirty="0">
                <a:latin typeface="Times New Roman" panose="02020603050405020304" pitchFamily="18" charset="0"/>
                <a:ea typeface="微软雅黑" panose="020B0503020204020204" pitchFamily="34" charset="-122"/>
                <a:cs typeface="Times New Roman" panose="02020603050405020304" pitchFamily="18" charset="0"/>
              </a:rPr>
              <a:t>90</a:t>
            </a:r>
            <a:r>
              <a:rPr lang="zh-CN" altLang="en-US" sz="2000" spc="70" dirty="0">
                <a:latin typeface="Times New Roman" panose="02020603050405020304" pitchFamily="18" charset="0"/>
                <a:ea typeface="微软雅黑" panose="020B0503020204020204" pitchFamily="34" charset="-122"/>
                <a:cs typeface="Times New Roman" panose="02020603050405020304" pitchFamily="18" charset="0"/>
              </a:rPr>
              <a:t>篇，</a:t>
            </a:r>
            <a:r>
              <a:rPr lang="en-US" altLang="zh-CN" sz="2000" spc="70" dirty="0">
                <a:latin typeface="Times New Roman" panose="02020603050405020304" pitchFamily="18" charset="0"/>
                <a:ea typeface="微软雅黑" panose="020B0503020204020204" pitchFamily="34" charset="-122"/>
                <a:cs typeface="Times New Roman" panose="02020603050405020304" pitchFamily="18" charset="0"/>
              </a:rPr>
              <a:t>IEEE Trans.</a:t>
            </a:r>
            <a:r>
              <a:rPr lang="zh-CN" altLang="en-US" sz="2000" spc="70" dirty="0">
                <a:latin typeface="Times New Roman" panose="02020603050405020304" pitchFamily="18" charset="0"/>
                <a:ea typeface="微软雅黑" panose="020B0503020204020204" pitchFamily="34" charset="-122"/>
                <a:cs typeface="Times New Roman" panose="02020603050405020304" pitchFamily="18" charset="0"/>
              </a:rPr>
              <a:t>系列长文 </a:t>
            </a:r>
            <a:r>
              <a:rPr lang="en-US" altLang="zh-CN" sz="2000" spc="70" dirty="0">
                <a:latin typeface="Times New Roman" panose="02020603050405020304" pitchFamily="18" charset="0"/>
                <a:ea typeface="微软雅黑" panose="020B0503020204020204" pitchFamily="34" charset="-122"/>
                <a:cs typeface="Times New Roman" panose="02020603050405020304" pitchFamily="18" charset="0"/>
              </a:rPr>
              <a:t>32</a:t>
            </a:r>
            <a:r>
              <a:rPr lang="zh-CN" altLang="en-US" sz="2000" spc="70" dirty="0">
                <a:latin typeface="Times New Roman" panose="02020603050405020304" pitchFamily="18" charset="0"/>
                <a:ea typeface="微软雅黑" panose="020B0503020204020204" pitchFamily="34" charset="-122"/>
                <a:cs typeface="Times New Roman" panose="02020603050405020304" pitchFamily="18" charset="0"/>
              </a:rPr>
              <a:t>篇，谷歌学术引用</a:t>
            </a:r>
            <a:r>
              <a:rPr lang="en-US" altLang="zh-CN" sz="2000" spc="70" dirty="0">
                <a:latin typeface="Times New Roman" panose="02020603050405020304" pitchFamily="18" charset="0"/>
                <a:ea typeface="微软雅黑" panose="020B0503020204020204" pitchFamily="34" charset="-122"/>
                <a:cs typeface="Times New Roman" panose="02020603050405020304" pitchFamily="18" charset="0"/>
              </a:rPr>
              <a:t>3700</a:t>
            </a:r>
            <a:r>
              <a:rPr lang="zh-CN" altLang="en-US" sz="2000" spc="70" dirty="0">
                <a:latin typeface="Times New Roman" panose="02020603050405020304" pitchFamily="18" charset="0"/>
                <a:ea typeface="微软雅黑" panose="020B0503020204020204" pitchFamily="34" charset="-122"/>
                <a:cs typeface="Times New Roman" panose="02020603050405020304" pitchFamily="18" charset="0"/>
              </a:rPr>
              <a:t>余次，</a:t>
            </a:r>
            <a:r>
              <a:rPr lang="en-US" altLang="zh-CN" sz="2000" spc="70" dirty="0">
                <a:latin typeface="Times New Roman" panose="02020603050405020304" pitchFamily="18" charset="0"/>
                <a:ea typeface="微软雅黑" panose="020B0503020204020204" pitchFamily="34" charset="-122"/>
                <a:cs typeface="Times New Roman" panose="02020603050405020304" pitchFamily="18" charset="0"/>
              </a:rPr>
              <a:t>H-index 34</a:t>
            </a:r>
          </a:p>
        </p:txBody>
      </p:sp>
      <p:sp>
        <p:nvSpPr>
          <p:cNvPr id="6" name="文本框 5">
            <a:extLst>
              <a:ext uri="{FF2B5EF4-FFF2-40B4-BE49-F238E27FC236}">
                <a16:creationId xmlns:a16="http://schemas.microsoft.com/office/drawing/2014/main" id="{DA6AAD98-43C2-F973-EECC-97D0B07EA29D}"/>
              </a:ext>
            </a:extLst>
          </p:cNvPr>
          <p:cNvSpPr txBox="1"/>
          <p:nvPr/>
        </p:nvSpPr>
        <p:spPr>
          <a:xfrm>
            <a:off x="266701" y="1756308"/>
            <a:ext cx="7707194" cy="499432"/>
          </a:xfrm>
          <a:prstGeom prst="rect">
            <a:avLst/>
          </a:prstGeom>
          <a:noFill/>
        </p:spPr>
        <p:txBody>
          <a:bodyPr wrap="square">
            <a:spAutoFit/>
          </a:bodyPr>
          <a:lstStyle/>
          <a:p>
            <a:pPr marL="376650" indent="-342900">
              <a:lnSpc>
                <a:spcPct val="150000"/>
              </a:lnSpc>
              <a:buFont typeface="Wingdings" panose="05000000000000000000" pitchFamily="2" charset="2"/>
              <a:buChar char="n"/>
              <a:defRPr/>
            </a:pPr>
            <a:r>
              <a:rPr lang="zh-CN" altLang="en-US" sz="2000" b="1" spc="1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出版图技术相关专著</a:t>
            </a:r>
            <a:r>
              <a:rPr lang="en-US" altLang="zh-CN" sz="2000" b="1" spc="1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000" b="1" spc="1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部，入选</a:t>
            </a:r>
            <a:r>
              <a:rPr lang="zh-CN" altLang="en-US" sz="2000" b="1" spc="1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工信部十四五规划专著</a:t>
            </a:r>
            <a:endParaRPr lang="en-US" altLang="zh-CN" sz="2000" b="1" spc="1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3009107F-0342-ECE3-4D55-68D518BFEC26}"/>
              </a:ext>
            </a:extLst>
          </p:cNvPr>
          <p:cNvSpPr txBox="1"/>
          <p:nvPr/>
        </p:nvSpPr>
        <p:spPr>
          <a:xfrm>
            <a:off x="266701" y="2255740"/>
            <a:ext cx="7355235" cy="499432"/>
          </a:xfrm>
          <a:prstGeom prst="rect">
            <a:avLst/>
          </a:prstGeom>
          <a:noFill/>
        </p:spPr>
        <p:txBody>
          <a:bodyPr wrap="square">
            <a:spAutoFit/>
          </a:bodyPr>
          <a:lstStyle/>
          <a:p>
            <a:pPr marL="376650" indent="-342900">
              <a:lnSpc>
                <a:spcPct val="150000"/>
              </a:lnSpc>
              <a:buFont typeface="Wingdings" panose="05000000000000000000" pitchFamily="2" charset="2"/>
              <a:buChar char="n"/>
              <a:defRPr/>
            </a:pPr>
            <a:r>
              <a:rPr lang="zh-CN" altLang="en-US" sz="2000" b="1" spc="1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授权国家发明专利</a:t>
            </a:r>
            <a:r>
              <a:rPr lang="en-US" altLang="zh-CN" sz="2000" b="1" spc="1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000" b="1" spc="1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项</a:t>
            </a:r>
            <a:r>
              <a:rPr lang="zh-CN" altLang="en-US" sz="2000" b="1" spc="1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、软件专著权</a:t>
            </a:r>
            <a:r>
              <a:rPr lang="en-US" altLang="zh-CN" sz="2000" b="1" spc="1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000" b="1" spc="1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项</a:t>
            </a:r>
            <a:endParaRPr lang="en-US" altLang="zh-CN" sz="2000" b="1" spc="1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89D8AFC9-4908-D25E-9345-4262F616907F}"/>
              </a:ext>
            </a:extLst>
          </p:cNvPr>
          <p:cNvGraphicFramePr>
            <a:graphicFrameLocks noGrp="1"/>
          </p:cNvGraphicFramePr>
          <p:nvPr>
            <p:extLst>
              <p:ext uri="{D42A27DB-BD31-4B8C-83A1-F6EECF244321}">
                <p14:modId xmlns:p14="http://schemas.microsoft.com/office/powerpoint/2010/main" val="3479788456"/>
              </p:ext>
            </p:extLst>
          </p:nvPr>
        </p:nvGraphicFramePr>
        <p:xfrm>
          <a:off x="394848" y="2806382"/>
          <a:ext cx="6034139" cy="3960004"/>
        </p:xfrm>
        <a:graphic>
          <a:graphicData uri="http://schemas.openxmlformats.org/drawingml/2006/table">
            <a:tbl>
              <a:tblPr firstRow="1" firstCol="1" bandRow="1">
                <a:tableStyleId>{5FD0F851-EC5A-4D38-B0AD-8093EC10F338}</a:tableStyleId>
              </a:tblPr>
              <a:tblGrid>
                <a:gridCol w="2605527">
                  <a:extLst>
                    <a:ext uri="{9D8B030D-6E8A-4147-A177-3AD203B41FA5}">
                      <a16:colId xmlns:a16="http://schemas.microsoft.com/office/drawing/2014/main" val="43267417"/>
                    </a:ext>
                  </a:extLst>
                </a:gridCol>
                <a:gridCol w="946220">
                  <a:extLst>
                    <a:ext uri="{9D8B030D-6E8A-4147-A177-3AD203B41FA5}">
                      <a16:colId xmlns:a16="http://schemas.microsoft.com/office/drawing/2014/main" val="718885559"/>
                    </a:ext>
                  </a:extLst>
                </a:gridCol>
                <a:gridCol w="738121">
                  <a:extLst>
                    <a:ext uri="{9D8B030D-6E8A-4147-A177-3AD203B41FA5}">
                      <a16:colId xmlns:a16="http://schemas.microsoft.com/office/drawing/2014/main" val="2849223461"/>
                    </a:ext>
                  </a:extLst>
                </a:gridCol>
                <a:gridCol w="796834">
                  <a:extLst>
                    <a:ext uri="{9D8B030D-6E8A-4147-A177-3AD203B41FA5}">
                      <a16:colId xmlns:a16="http://schemas.microsoft.com/office/drawing/2014/main" val="2592731305"/>
                    </a:ext>
                  </a:extLst>
                </a:gridCol>
                <a:gridCol w="947437">
                  <a:extLst>
                    <a:ext uri="{9D8B030D-6E8A-4147-A177-3AD203B41FA5}">
                      <a16:colId xmlns:a16="http://schemas.microsoft.com/office/drawing/2014/main" val="2919911442"/>
                    </a:ext>
                  </a:extLst>
                </a:gridCol>
              </a:tblGrid>
              <a:tr h="530391">
                <a:tc>
                  <a:txBody>
                    <a:bodyPr/>
                    <a:lstStyle/>
                    <a:p>
                      <a:pPr algn="l">
                        <a:lnSpc>
                          <a:spcPct val="120000"/>
                        </a:lnSpc>
                      </a:pPr>
                      <a:r>
                        <a:rPr lang="zh-CN" sz="1400" kern="100" baseline="0" dirty="0">
                          <a:effectLst/>
                          <a:latin typeface="Times New Roman" panose="02020603050405020304" pitchFamily="18" charset="0"/>
                          <a:ea typeface="微软雅黑" panose="020B0503020204020204" pitchFamily="34" charset="-122"/>
                        </a:rPr>
                        <a:t>期刊</a:t>
                      </a:r>
                      <a:r>
                        <a:rPr lang="en-US" sz="1400" kern="100" baseline="0" dirty="0">
                          <a:effectLst/>
                          <a:latin typeface="Times New Roman" panose="02020603050405020304" pitchFamily="18" charset="0"/>
                          <a:ea typeface="微软雅黑" panose="020B0503020204020204" pitchFamily="34" charset="-122"/>
                        </a:rPr>
                        <a:t>/</a:t>
                      </a:r>
                      <a:r>
                        <a:rPr lang="zh-CN" sz="1400" kern="100" baseline="0" dirty="0">
                          <a:effectLst/>
                          <a:latin typeface="Times New Roman" panose="02020603050405020304" pitchFamily="18" charset="0"/>
                          <a:ea typeface="微软雅黑" panose="020B0503020204020204" pitchFamily="34" charset="-122"/>
                        </a:rPr>
                        <a:t>会议名称</a:t>
                      </a:r>
                    </a:p>
                  </a:txBody>
                  <a:tcPr marL="68580" marR="68580" marT="0" marB="0" anchor="ctr"/>
                </a:tc>
                <a:tc>
                  <a:txBody>
                    <a:bodyPr/>
                    <a:lstStyle/>
                    <a:p>
                      <a:pPr algn="ctr">
                        <a:lnSpc>
                          <a:spcPct val="120000"/>
                        </a:lnSpc>
                      </a:pPr>
                      <a:r>
                        <a:rPr lang="zh-CN" sz="1400" kern="100" baseline="0" dirty="0">
                          <a:effectLst/>
                          <a:latin typeface="Times New Roman" panose="02020603050405020304" pitchFamily="18" charset="0"/>
                          <a:ea typeface="微软雅黑" panose="020B0503020204020204" pitchFamily="34" charset="-122"/>
                        </a:rPr>
                        <a:t>篇数</a:t>
                      </a:r>
                    </a:p>
                  </a:txBody>
                  <a:tcPr marL="68580" marR="68580" marT="0" marB="0" anchor="ctr"/>
                </a:tc>
                <a:tc>
                  <a:txBody>
                    <a:bodyPr/>
                    <a:lstStyle/>
                    <a:p>
                      <a:pPr algn="ctr">
                        <a:lnSpc>
                          <a:spcPct val="120000"/>
                        </a:lnSpc>
                      </a:pPr>
                      <a:r>
                        <a:rPr lang="zh-CN" sz="1400" kern="100" baseline="0" dirty="0">
                          <a:effectLst/>
                          <a:latin typeface="Times New Roman" panose="02020603050405020304" pitchFamily="18" charset="0"/>
                          <a:ea typeface="微软雅黑" panose="020B0503020204020204" pitchFamily="34" charset="-122"/>
                        </a:rPr>
                        <a:t>一作或通讯</a:t>
                      </a:r>
                    </a:p>
                  </a:txBody>
                  <a:tcPr marL="68580" marR="68580" marT="0" marB="0" anchor="ctr"/>
                </a:tc>
                <a:tc>
                  <a:txBody>
                    <a:bodyPr/>
                    <a:lstStyle/>
                    <a:p>
                      <a:pPr algn="ctr">
                        <a:lnSpc>
                          <a:spcPct val="120000"/>
                        </a:lnSpc>
                      </a:pPr>
                      <a:r>
                        <a:rPr lang="zh-CN" sz="1400" kern="100" baseline="0" dirty="0">
                          <a:effectLst/>
                          <a:latin typeface="Times New Roman" panose="02020603050405020304" pitchFamily="18" charset="0"/>
                          <a:ea typeface="微软雅黑" panose="020B0503020204020204" pitchFamily="34" charset="-122"/>
                        </a:rPr>
                        <a:t>近</a:t>
                      </a:r>
                      <a:r>
                        <a:rPr lang="en-US" sz="1400" kern="100" baseline="0" dirty="0">
                          <a:effectLst/>
                          <a:latin typeface="Times New Roman" panose="02020603050405020304" pitchFamily="18" charset="0"/>
                          <a:ea typeface="微软雅黑" panose="020B0503020204020204" pitchFamily="34" charset="-122"/>
                        </a:rPr>
                        <a:t>5</a:t>
                      </a:r>
                      <a:r>
                        <a:rPr lang="zh-CN" sz="1400" kern="100" baseline="0" dirty="0">
                          <a:effectLst/>
                          <a:latin typeface="Times New Roman" panose="02020603050405020304" pitchFamily="18" charset="0"/>
                          <a:ea typeface="微软雅黑" panose="020B0503020204020204" pitchFamily="34" charset="-122"/>
                        </a:rPr>
                        <a:t>年</a:t>
                      </a:r>
                      <a:endParaRPr lang="en-US" altLang="zh-CN" sz="1400" kern="100" baseline="0" dirty="0">
                        <a:effectLst/>
                        <a:latin typeface="Times New Roman" panose="02020603050405020304" pitchFamily="18" charset="0"/>
                        <a:ea typeface="微软雅黑" panose="020B0503020204020204" pitchFamily="34" charset="-122"/>
                      </a:endParaRPr>
                    </a:p>
                    <a:p>
                      <a:pPr algn="ctr">
                        <a:lnSpc>
                          <a:spcPct val="120000"/>
                        </a:lnSpc>
                      </a:pPr>
                      <a:r>
                        <a:rPr lang="zh-CN" sz="1400" kern="100" baseline="0" dirty="0">
                          <a:effectLst/>
                          <a:latin typeface="Times New Roman" panose="02020603050405020304" pitchFamily="18" charset="0"/>
                          <a:ea typeface="微软雅黑" panose="020B0503020204020204" pitchFamily="34" charset="-122"/>
                        </a:rPr>
                        <a:t>篇数</a:t>
                      </a:r>
                    </a:p>
                  </a:txBody>
                  <a:tcPr marL="68580" marR="68580" marT="0" marB="0" anchor="ctr"/>
                </a:tc>
                <a:tc>
                  <a:txBody>
                    <a:bodyPr/>
                    <a:lstStyle/>
                    <a:p>
                      <a:pPr algn="ctr">
                        <a:lnSpc>
                          <a:spcPct val="120000"/>
                        </a:lnSpc>
                      </a:pPr>
                      <a:r>
                        <a:rPr lang="zh-CN" sz="1400" kern="100" baseline="0" dirty="0">
                          <a:effectLst/>
                          <a:latin typeface="Times New Roman" panose="02020603050405020304" pitchFamily="18" charset="0"/>
                          <a:ea typeface="微软雅黑" panose="020B0503020204020204" pitchFamily="34" charset="-122"/>
                        </a:rPr>
                        <a:t>近</a:t>
                      </a:r>
                      <a:r>
                        <a:rPr lang="en-US" sz="1400" kern="100" baseline="0" dirty="0">
                          <a:effectLst/>
                          <a:latin typeface="Times New Roman" panose="02020603050405020304" pitchFamily="18" charset="0"/>
                          <a:ea typeface="微软雅黑" panose="020B0503020204020204" pitchFamily="34" charset="-122"/>
                        </a:rPr>
                        <a:t>5</a:t>
                      </a:r>
                      <a:r>
                        <a:rPr lang="zh-CN" sz="1400" kern="100" baseline="0" dirty="0">
                          <a:effectLst/>
                          <a:latin typeface="Times New Roman" panose="02020603050405020304" pitchFamily="18" charset="0"/>
                          <a:ea typeface="微软雅黑" panose="020B0503020204020204" pitchFamily="34" charset="-122"/>
                        </a:rPr>
                        <a:t>年一作或通讯</a:t>
                      </a:r>
                    </a:p>
                  </a:txBody>
                  <a:tcPr marL="68580" marR="68580" marT="0" marB="0" anchor="ctr"/>
                </a:tc>
                <a:extLst>
                  <a:ext uri="{0D108BD9-81ED-4DB2-BD59-A6C34878D82A}">
                    <a16:rowId xmlns:a16="http://schemas.microsoft.com/office/drawing/2014/main" val="549589341"/>
                  </a:ext>
                </a:extLst>
              </a:tr>
              <a:tr h="311783">
                <a:tc>
                  <a:txBody>
                    <a:bodyPr/>
                    <a:lstStyle/>
                    <a:p>
                      <a:pPr algn="just">
                        <a:lnSpc>
                          <a:spcPct val="120000"/>
                        </a:lnSpc>
                      </a:pPr>
                      <a:r>
                        <a:rPr lang="en-US" sz="1400" b="1" kern="100" baseline="0" dirty="0">
                          <a:solidFill>
                            <a:srgbClr val="C00000"/>
                          </a:solidFill>
                          <a:effectLst/>
                          <a:latin typeface="Times New Roman" panose="02020603050405020304" pitchFamily="18" charset="0"/>
                          <a:ea typeface="微软雅黑" panose="020B0503020204020204" pitchFamily="34" charset="-122"/>
                        </a:rPr>
                        <a:t>SIGMOD (CCF-A</a:t>
                      </a:r>
                      <a:r>
                        <a:rPr lang="zh-CN" sz="1400" b="1" kern="100" baseline="0" dirty="0">
                          <a:solidFill>
                            <a:srgbClr val="C00000"/>
                          </a:solidFill>
                          <a:effectLst/>
                          <a:latin typeface="Times New Roman" panose="02020603050405020304" pitchFamily="18" charset="0"/>
                          <a:ea typeface="微软雅黑" panose="020B0503020204020204" pitchFamily="34" charset="-122"/>
                        </a:rPr>
                        <a:t>类会议</a:t>
                      </a:r>
                      <a:r>
                        <a:rPr lang="en-US" sz="1400" b="1" kern="100" baseline="0" dirty="0">
                          <a:solidFill>
                            <a:srgbClr val="C00000"/>
                          </a:solidFill>
                          <a:effectLst/>
                          <a:latin typeface="Times New Roman" panose="02020603050405020304" pitchFamily="18" charset="0"/>
                          <a:ea typeface="微软雅黑" panose="020B0503020204020204" pitchFamily="34" charset="-122"/>
                        </a:rPr>
                        <a:t>)</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1" kern="100" baseline="0" dirty="0">
                          <a:solidFill>
                            <a:srgbClr val="C00000"/>
                          </a:solidFill>
                          <a:effectLst/>
                          <a:latin typeface="Times New Roman" panose="02020603050405020304" pitchFamily="18" charset="0"/>
                          <a:ea typeface="微软雅黑" panose="020B0503020204020204" pitchFamily="34" charset="-122"/>
                        </a:rPr>
                        <a:t>18</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1" kern="100" baseline="0" dirty="0">
                          <a:solidFill>
                            <a:srgbClr val="C00000"/>
                          </a:solidFill>
                          <a:effectLst/>
                          <a:latin typeface="Times New Roman" panose="02020603050405020304" pitchFamily="18" charset="0"/>
                          <a:ea typeface="微软雅黑" panose="020B0503020204020204" pitchFamily="34" charset="-122"/>
                        </a:rPr>
                        <a:t>13</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1" kern="100" baseline="0" dirty="0">
                          <a:solidFill>
                            <a:srgbClr val="C00000"/>
                          </a:solidFill>
                          <a:effectLst/>
                          <a:latin typeface="Times New Roman" panose="02020603050405020304" pitchFamily="18" charset="0"/>
                          <a:ea typeface="微软雅黑" panose="020B0503020204020204" pitchFamily="34" charset="-122"/>
                        </a:rPr>
                        <a:t>15</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1" kern="100" baseline="0" dirty="0">
                          <a:solidFill>
                            <a:srgbClr val="C00000"/>
                          </a:solidFill>
                          <a:effectLst/>
                          <a:latin typeface="Times New Roman" panose="02020603050405020304" pitchFamily="18" charset="0"/>
                          <a:ea typeface="微软雅黑" panose="020B0503020204020204" pitchFamily="34" charset="-122"/>
                        </a:rPr>
                        <a:t>13</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1052371369"/>
                  </a:ext>
                </a:extLst>
              </a:tr>
              <a:tr h="311783">
                <a:tc>
                  <a:txBody>
                    <a:bodyPr/>
                    <a:lstStyle/>
                    <a:p>
                      <a:pPr algn="just">
                        <a:lnSpc>
                          <a:spcPct val="120000"/>
                        </a:lnSpc>
                      </a:pPr>
                      <a:r>
                        <a:rPr lang="en-US" sz="1400" b="1" kern="100" baseline="0" dirty="0">
                          <a:solidFill>
                            <a:srgbClr val="C00000"/>
                          </a:solidFill>
                          <a:effectLst/>
                          <a:latin typeface="Times New Roman" panose="02020603050405020304" pitchFamily="18" charset="0"/>
                          <a:ea typeface="微软雅黑" panose="020B0503020204020204" pitchFamily="34" charset="-122"/>
                        </a:rPr>
                        <a:t>VLDB (CCF-A</a:t>
                      </a:r>
                      <a:r>
                        <a:rPr lang="zh-CN" sz="1400" b="1" kern="100" baseline="0" dirty="0">
                          <a:solidFill>
                            <a:srgbClr val="C00000"/>
                          </a:solidFill>
                          <a:effectLst/>
                          <a:latin typeface="Times New Roman" panose="02020603050405020304" pitchFamily="18" charset="0"/>
                          <a:ea typeface="微软雅黑" panose="020B0503020204020204" pitchFamily="34" charset="-122"/>
                        </a:rPr>
                        <a:t>类会议</a:t>
                      </a:r>
                      <a:r>
                        <a:rPr lang="en-US" sz="1400" b="1" kern="100" baseline="0" dirty="0">
                          <a:solidFill>
                            <a:srgbClr val="C00000"/>
                          </a:solidFill>
                          <a:effectLst/>
                          <a:latin typeface="Times New Roman" panose="02020603050405020304" pitchFamily="18" charset="0"/>
                          <a:ea typeface="微软雅黑" panose="020B0503020204020204" pitchFamily="34" charset="-122"/>
                        </a:rPr>
                        <a:t>)</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1" kern="100" baseline="0" dirty="0">
                          <a:solidFill>
                            <a:srgbClr val="C00000"/>
                          </a:solidFill>
                          <a:effectLst/>
                          <a:latin typeface="Times New Roman" panose="02020603050405020304" pitchFamily="18" charset="0"/>
                          <a:ea typeface="微软雅黑" panose="020B0503020204020204" pitchFamily="34" charset="-122"/>
                        </a:rPr>
                        <a:t>16</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1" kern="100" baseline="0" dirty="0">
                          <a:solidFill>
                            <a:srgbClr val="C00000"/>
                          </a:solidFill>
                          <a:effectLst/>
                          <a:latin typeface="Times New Roman" panose="02020603050405020304" pitchFamily="18" charset="0"/>
                          <a:ea typeface="微软雅黑" panose="020B0503020204020204" pitchFamily="34" charset="-122"/>
                        </a:rPr>
                        <a:t>13</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1" kern="100" baseline="0" dirty="0">
                          <a:solidFill>
                            <a:srgbClr val="C00000"/>
                          </a:solidFill>
                          <a:effectLst/>
                          <a:latin typeface="Times New Roman" panose="02020603050405020304" pitchFamily="18" charset="0"/>
                          <a:ea typeface="微软雅黑" panose="020B0503020204020204" pitchFamily="34" charset="-122"/>
                        </a:rPr>
                        <a:t>14</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1" kern="100" baseline="0" dirty="0">
                          <a:solidFill>
                            <a:srgbClr val="C00000"/>
                          </a:solidFill>
                          <a:effectLst/>
                          <a:latin typeface="Times New Roman" panose="02020603050405020304" pitchFamily="18" charset="0"/>
                          <a:ea typeface="微软雅黑" panose="020B0503020204020204" pitchFamily="34" charset="-122"/>
                        </a:rPr>
                        <a:t>12</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2912536567"/>
                  </a:ext>
                </a:extLst>
              </a:tr>
              <a:tr h="311783">
                <a:tc>
                  <a:txBody>
                    <a:bodyPr/>
                    <a:lstStyle/>
                    <a:p>
                      <a:pPr algn="just">
                        <a:lnSpc>
                          <a:spcPct val="120000"/>
                        </a:lnSpc>
                      </a:pPr>
                      <a:r>
                        <a:rPr lang="en-US" sz="1400" b="0" kern="100" baseline="0" dirty="0">
                          <a:effectLst/>
                          <a:latin typeface="Times New Roman" panose="02020603050405020304" pitchFamily="18" charset="0"/>
                          <a:ea typeface="微软雅黑" panose="020B0503020204020204" pitchFamily="34" charset="-122"/>
                        </a:rPr>
                        <a:t>ICDE (CCF-A</a:t>
                      </a:r>
                      <a:r>
                        <a:rPr lang="zh-CN" sz="1400" b="0" kern="100" baseline="0" dirty="0">
                          <a:effectLst/>
                          <a:latin typeface="Times New Roman" panose="02020603050405020304" pitchFamily="18" charset="0"/>
                          <a:ea typeface="微软雅黑" panose="020B0503020204020204" pitchFamily="34" charset="-122"/>
                        </a:rPr>
                        <a:t>类会议</a:t>
                      </a:r>
                      <a:r>
                        <a:rPr lang="en-US" sz="1400" b="0" kern="100" baseline="0" dirty="0">
                          <a:effectLst/>
                          <a:latin typeface="Times New Roman" panose="02020603050405020304" pitchFamily="18" charset="0"/>
                          <a:ea typeface="微软雅黑" panose="020B0503020204020204" pitchFamily="34" charset="-122"/>
                        </a:rPr>
                        <a:t>)</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21</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18</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13</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12</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3724423723"/>
                  </a:ext>
                </a:extLst>
              </a:tr>
              <a:tr h="311783">
                <a:tc>
                  <a:txBody>
                    <a:bodyPr/>
                    <a:lstStyle/>
                    <a:p>
                      <a:pPr algn="just">
                        <a:lnSpc>
                          <a:spcPct val="120000"/>
                        </a:lnSpc>
                      </a:pPr>
                      <a:r>
                        <a:rPr lang="en-US" sz="1400" b="0" kern="100" baseline="0" dirty="0">
                          <a:effectLst/>
                          <a:latin typeface="Times New Roman" panose="02020603050405020304" pitchFamily="18" charset="0"/>
                          <a:ea typeface="微软雅黑" panose="020B0503020204020204" pitchFamily="34" charset="-122"/>
                        </a:rPr>
                        <a:t>KDD (CCF-A</a:t>
                      </a:r>
                      <a:r>
                        <a:rPr lang="zh-CN" sz="1400" b="0" kern="100" baseline="0" dirty="0">
                          <a:effectLst/>
                          <a:latin typeface="Times New Roman" panose="02020603050405020304" pitchFamily="18" charset="0"/>
                          <a:ea typeface="微软雅黑" panose="020B0503020204020204" pitchFamily="34" charset="-122"/>
                        </a:rPr>
                        <a:t>类会议</a:t>
                      </a:r>
                      <a:r>
                        <a:rPr lang="en-US" sz="1400" b="0" kern="100" baseline="0" dirty="0">
                          <a:effectLst/>
                          <a:latin typeface="Times New Roman" panose="02020603050405020304" pitchFamily="18" charset="0"/>
                          <a:ea typeface="微软雅黑" panose="020B0503020204020204" pitchFamily="34" charset="-122"/>
                        </a:rPr>
                        <a:t>)</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3</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2</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2</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2</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874840655"/>
                  </a:ext>
                </a:extLst>
              </a:tr>
              <a:tr h="311783">
                <a:tc>
                  <a:txBody>
                    <a:bodyPr/>
                    <a:lstStyle/>
                    <a:p>
                      <a:pPr algn="just">
                        <a:lnSpc>
                          <a:spcPct val="120000"/>
                        </a:lnSpc>
                      </a:pPr>
                      <a:r>
                        <a:rPr lang="en-US" sz="1400" b="0" kern="100" baseline="0" dirty="0">
                          <a:effectLst/>
                          <a:latin typeface="Times New Roman" panose="02020603050405020304" pitchFamily="18" charset="0"/>
                          <a:ea typeface="微软雅黑" panose="020B0503020204020204" pitchFamily="34" charset="-122"/>
                        </a:rPr>
                        <a:t>WWW (CCF-A</a:t>
                      </a:r>
                      <a:r>
                        <a:rPr lang="zh-CN" sz="1400" b="0" kern="100" baseline="0" dirty="0">
                          <a:effectLst/>
                          <a:latin typeface="Times New Roman" panose="02020603050405020304" pitchFamily="18" charset="0"/>
                          <a:ea typeface="微软雅黑" panose="020B0503020204020204" pitchFamily="34" charset="-122"/>
                        </a:rPr>
                        <a:t>类会议</a:t>
                      </a:r>
                      <a:r>
                        <a:rPr lang="en-US" sz="1400" b="0" kern="100" baseline="0" dirty="0">
                          <a:effectLst/>
                          <a:latin typeface="Times New Roman" panose="02020603050405020304" pitchFamily="18" charset="0"/>
                          <a:ea typeface="微软雅黑" panose="020B0503020204020204" pitchFamily="34" charset="-122"/>
                        </a:rPr>
                        <a:t>)</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4</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4</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4</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4</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469757180"/>
                  </a:ext>
                </a:extLst>
              </a:tr>
              <a:tr h="311783">
                <a:tc>
                  <a:txBody>
                    <a:bodyPr/>
                    <a:lstStyle/>
                    <a:p>
                      <a:pPr algn="just">
                        <a:lnSpc>
                          <a:spcPct val="120000"/>
                        </a:lnSpc>
                      </a:pPr>
                      <a:r>
                        <a:rPr lang="en-US" sz="1400" b="0" kern="100" baseline="0" dirty="0">
                          <a:effectLst/>
                          <a:latin typeface="Times New Roman" panose="02020603050405020304" pitchFamily="18" charset="0"/>
                          <a:ea typeface="微软雅黑" panose="020B0503020204020204" pitchFamily="34" charset="-122"/>
                        </a:rPr>
                        <a:t>AAAI (CCF-A</a:t>
                      </a:r>
                      <a:r>
                        <a:rPr lang="zh-CN" sz="1400" b="0" kern="100" baseline="0" dirty="0">
                          <a:effectLst/>
                          <a:latin typeface="Times New Roman" panose="02020603050405020304" pitchFamily="18" charset="0"/>
                          <a:ea typeface="微软雅黑" panose="020B0503020204020204" pitchFamily="34" charset="-122"/>
                        </a:rPr>
                        <a:t>类会议</a:t>
                      </a:r>
                      <a:r>
                        <a:rPr lang="en-US" sz="1400" b="0" kern="100" baseline="0" dirty="0">
                          <a:effectLst/>
                          <a:latin typeface="Times New Roman" panose="02020603050405020304" pitchFamily="18" charset="0"/>
                          <a:ea typeface="微软雅黑" panose="020B0503020204020204" pitchFamily="34" charset="-122"/>
                        </a:rPr>
                        <a:t>)</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2</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2</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2</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2</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571262895"/>
                  </a:ext>
                </a:extLst>
              </a:tr>
              <a:tr h="311783">
                <a:tc>
                  <a:txBody>
                    <a:bodyPr/>
                    <a:lstStyle/>
                    <a:p>
                      <a:pPr algn="just">
                        <a:lnSpc>
                          <a:spcPct val="120000"/>
                        </a:lnSpc>
                      </a:pPr>
                      <a:r>
                        <a:rPr lang="en-US" sz="1400" b="0" kern="100" baseline="0" dirty="0">
                          <a:effectLst/>
                          <a:latin typeface="Times New Roman" panose="02020603050405020304" pitchFamily="18" charset="0"/>
                          <a:ea typeface="微软雅黑" panose="020B0503020204020204" pitchFamily="34" charset="-122"/>
                        </a:rPr>
                        <a:t>IJCAI (CCF-A</a:t>
                      </a:r>
                      <a:r>
                        <a:rPr lang="zh-CN" sz="1400" b="0" kern="100" baseline="0" dirty="0">
                          <a:effectLst/>
                          <a:latin typeface="Times New Roman" panose="02020603050405020304" pitchFamily="18" charset="0"/>
                          <a:ea typeface="微软雅黑" panose="020B0503020204020204" pitchFamily="34" charset="-122"/>
                        </a:rPr>
                        <a:t>类会议</a:t>
                      </a:r>
                      <a:r>
                        <a:rPr lang="en-US" sz="1400" b="0" kern="100" baseline="0" dirty="0">
                          <a:effectLst/>
                          <a:latin typeface="Times New Roman" panose="02020603050405020304" pitchFamily="18" charset="0"/>
                          <a:ea typeface="微软雅黑" panose="020B0503020204020204" pitchFamily="34" charset="-122"/>
                        </a:rPr>
                        <a:t>)</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2</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1</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2</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1</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3417705852"/>
                  </a:ext>
                </a:extLst>
              </a:tr>
              <a:tr h="311783">
                <a:tc>
                  <a:txBody>
                    <a:bodyPr/>
                    <a:lstStyle/>
                    <a:p>
                      <a:pPr algn="just">
                        <a:lnSpc>
                          <a:spcPct val="120000"/>
                        </a:lnSpc>
                      </a:pPr>
                      <a:r>
                        <a:rPr lang="en-US" sz="1400" b="0" kern="100" baseline="0" dirty="0">
                          <a:effectLst/>
                          <a:latin typeface="Times New Roman" panose="02020603050405020304" pitchFamily="18" charset="0"/>
                          <a:ea typeface="微软雅黑" panose="020B0503020204020204" pitchFamily="34" charset="-122"/>
                        </a:rPr>
                        <a:t>VLDB Journal (CCF-A</a:t>
                      </a:r>
                      <a:r>
                        <a:rPr lang="zh-CN" sz="1400" b="0" kern="100" baseline="0" dirty="0">
                          <a:effectLst/>
                          <a:latin typeface="Times New Roman" panose="02020603050405020304" pitchFamily="18" charset="0"/>
                          <a:ea typeface="微软雅黑" panose="020B0503020204020204" pitchFamily="34" charset="-122"/>
                        </a:rPr>
                        <a:t>类期刊</a:t>
                      </a:r>
                      <a:r>
                        <a:rPr lang="en-US" sz="1400" b="0" kern="100" baseline="0" dirty="0">
                          <a:effectLst/>
                          <a:latin typeface="Times New Roman" panose="02020603050405020304" pitchFamily="18" charset="0"/>
                          <a:ea typeface="微软雅黑" panose="020B0503020204020204" pitchFamily="34" charset="-122"/>
                        </a:rPr>
                        <a:t>)</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3</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2</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1</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1</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2860399577"/>
                  </a:ext>
                </a:extLst>
              </a:tr>
              <a:tr h="311783">
                <a:tc>
                  <a:txBody>
                    <a:bodyPr/>
                    <a:lstStyle/>
                    <a:p>
                      <a:pPr algn="just">
                        <a:lnSpc>
                          <a:spcPct val="120000"/>
                        </a:lnSpc>
                      </a:pPr>
                      <a:r>
                        <a:rPr lang="en-US" sz="1400" b="0" kern="100" baseline="0" dirty="0">
                          <a:effectLst/>
                          <a:latin typeface="Times New Roman" panose="02020603050405020304" pitchFamily="18" charset="0"/>
                          <a:ea typeface="微软雅黑" panose="020B0503020204020204" pitchFamily="34" charset="-122"/>
                        </a:rPr>
                        <a:t>IEEE TKDE (CCF-A</a:t>
                      </a:r>
                      <a:r>
                        <a:rPr lang="zh-CN" sz="1400" b="0" kern="100" baseline="0" dirty="0">
                          <a:effectLst/>
                          <a:latin typeface="Times New Roman" panose="02020603050405020304" pitchFamily="18" charset="0"/>
                          <a:ea typeface="微软雅黑" panose="020B0503020204020204" pitchFamily="34" charset="-122"/>
                        </a:rPr>
                        <a:t>类期刊</a:t>
                      </a:r>
                      <a:r>
                        <a:rPr lang="en-US" sz="1400" b="0" kern="100" baseline="0" dirty="0">
                          <a:effectLst/>
                          <a:latin typeface="Times New Roman" panose="02020603050405020304" pitchFamily="18" charset="0"/>
                          <a:ea typeface="微软雅黑" panose="020B0503020204020204" pitchFamily="34" charset="-122"/>
                        </a:rPr>
                        <a:t>)</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20</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10</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13</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0" kern="100" baseline="0" dirty="0">
                          <a:effectLst/>
                          <a:latin typeface="Times New Roman" panose="02020603050405020304" pitchFamily="18" charset="0"/>
                          <a:ea typeface="微软雅黑" panose="020B0503020204020204" pitchFamily="34" charset="-122"/>
                        </a:rPr>
                        <a:t>4</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1547082444"/>
                  </a:ext>
                </a:extLst>
              </a:tr>
              <a:tr h="311783">
                <a:tc>
                  <a:txBody>
                    <a:bodyPr/>
                    <a:lstStyle/>
                    <a:p>
                      <a:pPr algn="just">
                        <a:lnSpc>
                          <a:spcPct val="120000"/>
                        </a:lnSpc>
                      </a:pPr>
                      <a:r>
                        <a:rPr lang="en-US" sz="1400" b="0" kern="100" baseline="0" dirty="0">
                          <a:effectLst/>
                          <a:latin typeface="Times New Roman" panose="02020603050405020304" pitchFamily="18" charset="0"/>
                          <a:ea typeface="微软雅黑" panose="020B0503020204020204" pitchFamily="34" charset="-122"/>
                        </a:rPr>
                        <a:t>IEEE TIFS(CCF-A</a:t>
                      </a:r>
                      <a:r>
                        <a:rPr lang="zh-CN" sz="1400" b="0" kern="100" baseline="0" dirty="0">
                          <a:effectLst/>
                          <a:latin typeface="Times New Roman" panose="02020603050405020304" pitchFamily="18" charset="0"/>
                          <a:ea typeface="微软雅黑" panose="020B0503020204020204" pitchFamily="34" charset="-122"/>
                        </a:rPr>
                        <a:t>类期刊</a:t>
                      </a:r>
                      <a:r>
                        <a:rPr lang="en-US" sz="1400" b="0" kern="100" baseline="0" dirty="0">
                          <a:effectLst/>
                          <a:latin typeface="Times New Roman" panose="02020603050405020304" pitchFamily="18" charset="0"/>
                          <a:ea typeface="微软雅黑" panose="020B0503020204020204" pitchFamily="34" charset="-122"/>
                        </a:rPr>
                        <a:t>)</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1</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0</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a:effectLst/>
                          <a:latin typeface="Times New Roman" panose="02020603050405020304" pitchFamily="18" charset="0"/>
                          <a:ea typeface="微软雅黑" panose="020B0503020204020204" pitchFamily="34" charset="-122"/>
                        </a:rPr>
                        <a:t>0</a:t>
                      </a:r>
                      <a:endParaRPr lang="zh-CN" sz="1400" b="0" kern="100" baseline="0">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0" kern="100" baseline="0" dirty="0">
                          <a:effectLst/>
                          <a:latin typeface="Times New Roman" panose="02020603050405020304" pitchFamily="18" charset="0"/>
                          <a:ea typeface="微软雅黑" panose="020B0503020204020204" pitchFamily="34" charset="-122"/>
                        </a:rPr>
                        <a:t>0</a:t>
                      </a:r>
                      <a:endParaRPr lang="zh-CN" sz="1400" b="0" kern="100" baseline="0" dirty="0">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99904226"/>
                  </a:ext>
                </a:extLst>
              </a:tr>
              <a:tr h="311783">
                <a:tc>
                  <a:txBody>
                    <a:bodyPr/>
                    <a:lstStyle/>
                    <a:p>
                      <a:pPr algn="ctr">
                        <a:lnSpc>
                          <a:spcPct val="120000"/>
                        </a:lnSpc>
                      </a:pPr>
                      <a:r>
                        <a:rPr lang="zh-CN" sz="1400" kern="100" baseline="0" dirty="0">
                          <a:effectLst/>
                          <a:latin typeface="Times New Roman" panose="02020603050405020304" pitchFamily="18" charset="0"/>
                          <a:ea typeface="微软雅黑" panose="020B0503020204020204" pitchFamily="34" charset="-122"/>
                        </a:rPr>
                        <a:t>合计</a:t>
                      </a:r>
                    </a:p>
                  </a:txBody>
                  <a:tcPr marL="68580" marR="68580" marT="0" marB="0" anchor="ctr"/>
                </a:tc>
                <a:tc>
                  <a:txBody>
                    <a:bodyPr/>
                    <a:lstStyle/>
                    <a:p>
                      <a:pPr algn="ctr">
                        <a:lnSpc>
                          <a:spcPct val="120000"/>
                        </a:lnSpc>
                      </a:pPr>
                      <a:r>
                        <a:rPr lang="en-US" altLang="zh-CN" sz="1400" b="1" kern="100" baseline="0" dirty="0">
                          <a:solidFill>
                            <a:srgbClr val="C00000"/>
                          </a:solidFill>
                          <a:effectLst/>
                          <a:latin typeface="Times New Roman" panose="02020603050405020304" pitchFamily="18" charset="0"/>
                          <a:ea typeface="微软雅黑" panose="020B0503020204020204" pitchFamily="34" charset="-122"/>
                        </a:rPr>
                        <a:t>90</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1" kern="100" baseline="0" dirty="0">
                          <a:solidFill>
                            <a:srgbClr val="C00000"/>
                          </a:solidFill>
                          <a:effectLst/>
                          <a:latin typeface="Times New Roman" panose="02020603050405020304" pitchFamily="18" charset="0"/>
                          <a:ea typeface="微软雅黑" panose="020B0503020204020204" pitchFamily="34" charset="-122"/>
                        </a:rPr>
                        <a:t>65</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sz="1400" b="1" kern="100" baseline="0" dirty="0">
                          <a:solidFill>
                            <a:srgbClr val="C00000"/>
                          </a:solidFill>
                          <a:effectLst/>
                          <a:latin typeface="Times New Roman" panose="02020603050405020304" pitchFamily="18" charset="0"/>
                          <a:ea typeface="微软雅黑" panose="020B0503020204020204" pitchFamily="34" charset="-122"/>
                        </a:rPr>
                        <a:t>66</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tc>
                  <a:txBody>
                    <a:bodyPr/>
                    <a:lstStyle/>
                    <a:p>
                      <a:pPr algn="ctr">
                        <a:lnSpc>
                          <a:spcPct val="120000"/>
                        </a:lnSpc>
                      </a:pPr>
                      <a:r>
                        <a:rPr lang="en-US" altLang="zh-CN" sz="1400" b="1" kern="100" baseline="0" dirty="0">
                          <a:solidFill>
                            <a:srgbClr val="C00000"/>
                          </a:solidFill>
                          <a:effectLst/>
                          <a:latin typeface="Times New Roman" panose="02020603050405020304" pitchFamily="18" charset="0"/>
                          <a:ea typeface="微软雅黑" panose="020B0503020204020204" pitchFamily="34" charset="-122"/>
                        </a:rPr>
                        <a:t>51</a:t>
                      </a:r>
                      <a:endParaRPr lang="zh-CN" sz="1400" b="1" kern="100" baseline="0" dirty="0">
                        <a:solidFill>
                          <a:srgbClr val="C00000"/>
                        </a:solidFill>
                        <a:effectLst/>
                        <a:latin typeface="Times New Roman" panose="02020603050405020304" pitchFamily="18" charset="0"/>
                        <a:ea typeface="微软雅黑" panose="020B0503020204020204" pitchFamily="34" charset="-122"/>
                      </a:endParaRPr>
                    </a:p>
                  </a:txBody>
                  <a:tcPr marL="68580" marR="68580" marT="0" marB="0" anchor="ctr"/>
                </a:tc>
                <a:extLst>
                  <a:ext uri="{0D108BD9-81ED-4DB2-BD59-A6C34878D82A}">
                    <a16:rowId xmlns:a16="http://schemas.microsoft.com/office/drawing/2014/main" val="2239044738"/>
                  </a:ext>
                </a:extLst>
              </a:tr>
            </a:tbl>
          </a:graphicData>
        </a:graphic>
      </p:graphicFrame>
      <p:pic>
        <p:nvPicPr>
          <p:cNvPr id="14" name="图片 13" descr="文本&#10;&#10;AI 生成的内容可能不正确。">
            <a:extLst>
              <a:ext uri="{FF2B5EF4-FFF2-40B4-BE49-F238E27FC236}">
                <a16:creationId xmlns:a16="http://schemas.microsoft.com/office/drawing/2014/main" id="{B2875972-F7ED-EB8A-D58D-29ACAF393944}"/>
              </a:ext>
            </a:extLst>
          </p:cNvPr>
          <p:cNvPicPr>
            <a:picLocks noChangeAspect="1"/>
          </p:cNvPicPr>
          <p:nvPr/>
        </p:nvPicPr>
        <p:blipFill>
          <a:blip r:embed="rId2"/>
          <a:stretch>
            <a:fillRect/>
          </a:stretch>
        </p:blipFill>
        <p:spPr>
          <a:xfrm>
            <a:off x="6978261" y="2806382"/>
            <a:ext cx="1460889" cy="1930874"/>
          </a:xfrm>
          <a:prstGeom prst="rect">
            <a:avLst/>
          </a:prstGeom>
        </p:spPr>
      </p:pic>
      <p:pic>
        <p:nvPicPr>
          <p:cNvPr id="16" name="图片 15" descr="一些文字和图片的手机截图&#10;&#10;AI 生成的内容可能不正确。">
            <a:extLst>
              <a:ext uri="{FF2B5EF4-FFF2-40B4-BE49-F238E27FC236}">
                <a16:creationId xmlns:a16="http://schemas.microsoft.com/office/drawing/2014/main" id="{9760994C-1448-46E2-7200-82360466132B}"/>
              </a:ext>
            </a:extLst>
          </p:cNvPr>
          <p:cNvPicPr>
            <a:picLocks noChangeAspect="1"/>
          </p:cNvPicPr>
          <p:nvPr/>
        </p:nvPicPr>
        <p:blipFill>
          <a:blip r:embed="rId3"/>
          <a:stretch>
            <a:fillRect/>
          </a:stretch>
        </p:blipFill>
        <p:spPr>
          <a:xfrm>
            <a:off x="7011886" y="4875460"/>
            <a:ext cx="1377402" cy="1891052"/>
          </a:xfrm>
          <a:prstGeom prst="rect">
            <a:avLst/>
          </a:prstGeom>
        </p:spPr>
      </p:pic>
      <p:pic>
        <p:nvPicPr>
          <p:cNvPr id="18" name="图片 17" descr="手机屏幕截图&#10;&#10;AI 生成的内容可能不正确。">
            <a:extLst>
              <a:ext uri="{FF2B5EF4-FFF2-40B4-BE49-F238E27FC236}">
                <a16:creationId xmlns:a16="http://schemas.microsoft.com/office/drawing/2014/main" id="{A720E754-4732-8A2B-7DB0-FA543BAA1A83}"/>
              </a:ext>
            </a:extLst>
          </p:cNvPr>
          <p:cNvPicPr>
            <a:picLocks noChangeAspect="1"/>
          </p:cNvPicPr>
          <p:nvPr/>
        </p:nvPicPr>
        <p:blipFill>
          <a:blip r:embed="rId4"/>
          <a:stretch>
            <a:fillRect/>
          </a:stretch>
        </p:blipFill>
        <p:spPr>
          <a:xfrm>
            <a:off x="8077712" y="4875460"/>
            <a:ext cx="1366363" cy="1890926"/>
          </a:xfrm>
          <a:prstGeom prst="rect">
            <a:avLst/>
          </a:prstGeom>
        </p:spPr>
      </p:pic>
      <p:pic>
        <p:nvPicPr>
          <p:cNvPr id="20" name="图片 19" descr="一些文字和图片的手机截图&#10;&#10;AI 生成的内容可能不正确。">
            <a:extLst>
              <a:ext uri="{FF2B5EF4-FFF2-40B4-BE49-F238E27FC236}">
                <a16:creationId xmlns:a16="http://schemas.microsoft.com/office/drawing/2014/main" id="{7B0AD20B-8B3C-5DA2-87D3-3F841A0817CE}"/>
              </a:ext>
            </a:extLst>
          </p:cNvPr>
          <p:cNvPicPr>
            <a:picLocks noChangeAspect="1"/>
          </p:cNvPicPr>
          <p:nvPr/>
        </p:nvPicPr>
        <p:blipFill>
          <a:blip r:embed="rId5"/>
          <a:stretch>
            <a:fillRect/>
          </a:stretch>
        </p:blipFill>
        <p:spPr>
          <a:xfrm>
            <a:off x="9091414" y="4864005"/>
            <a:ext cx="1389912" cy="1902381"/>
          </a:xfrm>
          <a:prstGeom prst="rect">
            <a:avLst/>
          </a:prstGeom>
        </p:spPr>
      </p:pic>
      <p:pic>
        <p:nvPicPr>
          <p:cNvPr id="22" name="图片 21" descr="文本, 信件&#10;&#10;AI 生成的内容可能不正确。">
            <a:extLst>
              <a:ext uri="{FF2B5EF4-FFF2-40B4-BE49-F238E27FC236}">
                <a16:creationId xmlns:a16="http://schemas.microsoft.com/office/drawing/2014/main" id="{F6C3C080-4E89-C5BE-9BA8-2B80DC50F1B5}"/>
              </a:ext>
            </a:extLst>
          </p:cNvPr>
          <p:cNvPicPr>
            <a:picLocks noChangeAspect="1"/>
          </p:cNvPicPr>
          <p:nvPr/>
        </p:nvPicPr>
        <p:blipFill>
          <a:blip r:embed="rId6"/>
          <a:stretch>
            <a:fillRect/>
          </a:stretch>
        </p:blipFill>
        <p:spPr>
          <a:xfrm>
            <a:off x="10182654" y="4867402"/>
            <a:ext cx="1423998" cy="1906081"/>
          </a:xfrm>
          <a:prstGeom prst="rect">
            <a:avLst/>
          </a:prstGeom>
        </p:spPr>
      </p:pic>
      <p:pic>
        <p:nvPicPr>
          <p:cNvPr id="24" name="图片 23" descr="文本, 信件&#10;&#10;AI 生成的内容可能不正确。">
            <a:extLst>
              <a:ext uri="{FF2B5EF4-FFF2-40B4-BE49-F238E27FC236}">
                <a16:creationId xmlns:a16="http://schemas.microsoft.com/office/drawing/2014/main" id="{B41331DA-0A67-93B1-0B6B-F6BBD52A8DA7}"/>
              </a:ext>
            </a:extLst>
          </p:cNvPr>
          <p:cNvPicPr>
            <a:picLocks noChangeAspect="1"/>
          </p:cNvPicPr>
          <p:nvPr/>
        </p:nvPicPr>
        <p:blipFill>
          <a:blip r:embed="rId7"/>
          <a:stretch>
            <a:fillRect/>
          </a:stretch>
        </p:blipFill>
        <p:spPr>
          <a:xfrm>
            <a:off x="8429532" y="2758098"/>
            <a:ext cx="1366363" cy="1998208"/>
          </a:xfrm>
          <a:prstGeom prst="rect">
            <a:avLst/>
          </a:prstGeom>
        </p:spPr>
      </p:pic>
      <p:pic>
        <p:nvPicPr>
          <p:cNvPr id="28" name="图片 27" descr="文本, 信件&#10;&#10;AI 生成的内容可能不正确。">
            <a:extLst>
              <a:ext uri="{FF2B5EF4-FFF2-40B4-BE49-F238E27FC236}">
                <a16:creationId xmlns:a16="http://schemas.microsoft.com/office/drawing/2014/main" id="{3CABDDFD-2850-E320-EC7C-79720584A9AC}"/>
              </a:ext>
            </a:extLst>
          </p:cNvPr>
          <p:cNvPicPr>
            <a:picLocks noChangeAspect="1"/>
          </p:cNvPicPr>
          <p:nvPr/>
        </p:nvPicPr>
        <p:blipFill>
          <a:blip r:embed="rId8"/>
          <a:stretch>
            <a:fillRect/>
          </a:stretch>
        </p:blipFill>
        <p:spPr>
          <a:xfrm>
            <a:off x="8978899" y="2796196"/>
            <a:ext cx="1364845" cy="1982084"/>
          </a:xfrm>
          <a:prstGeom prst="rect">
            <a:avLst/>
          </a:prstGeom>
        </p:spPr>
      </p:pic>
      <p:pic>
        <p:nvPicPr>
          <p:cNvPr id="30" name="图片 29" descr="文本, 信件&#10;&#10;AI 生成的内容可能不正确。">
            <a:extLst>
              <a:ext uri="{FF2B5EF4-FFF2-40B4-BE49-F238E27FC236}">
                <a16:creationId xmlns:a16="http://schemas.microsoft.com/office/drawing/2014/main" id="{B8D24FDF-B524-DE39-6D21-2B19D12AA070}"/>
              </a:ext>
            </a:extLst>
          </p:cNvPr>
          <p:cNvPicPr>
            <a:picLocks noChangeAspect="1"/>
          </p:cNvPicPr>
          <p:nvPr/>
        </p:nvPicPr>
        <p:blipFill>
          <a:blip r:embed="rId9"/>
          <a:stretch>
            <a:fillRect/>
          </a:stretch>
        </p:blipFill>
        <p:spPr>
          <a:xfrm>
            <a:off x="9652330" y="2786128"/>
            <a:ext cx="1389584" cy="1982084"/>
          </a:xfrm>
          <a:prstGeom prst="rect">
            <a:avLst/>
          </a:prstGeom>
        </p:spPr>
      </p:pic>
      <p:pic>
        <p:nvPicPr>
          <p:cNvPr id="26" name="图片 25" descr="文本, 信件&#10;&#10;AI 生成的内容可能不正确。">
            <a:extLst>
              <a:ext uri="{FF2B5EF4-FFF2-40B4-BE49-F238E27FC236}">
                <a16:creationId xmlns:a16="http://schemas.microsoft.com/office/drawing/2014/main" id="{66CB9E01-8E9D-5160-F491-8B835E402518}"/>
              </a:ext>
            </a:extLst>
          </p:cNvPr>
          <p:cNvPicPr>
            <a:picLocks noChangeAspect="1"/>
          </p:cNvPicPr>
          <p:nvPr/>
        </p:nvPicPr>
        <p:blipFill>
          <a:blip r:embed="rId10"/>
          <a:stretch>
            <a:fillRect/>
          </a:stretch>
        </p:blipFill>
        <p:spPr>
          <a:xfrm>
            <a:off x="10283993" y="2789597"/>
            <a:ext cx="1341709" cy="1986255"/>
          </a:xfrm>
          <a:prstGeom prst="rect">
            <a:avLst/>
          </a:prstGeom>
        </p:spPr>
      </p:pic>
    </p:spTree>
    <p:extLst>
      <p:ext uri="{BB962C8B-B14F-4D97-AF65-F5344CB8AC3E}">
        <p14:creationId xmlns:p14="http://schemas.microsoft.com/office/powerpoint/2010/main" val="275562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612159" y="6486986"/>
            <a:ext cx="2057400" cy="365125"/>
          </a:xfrm>
        </p:spPr>
        <p:txBody>
          <a:bodyPr/>
          <a:lstStyle/>
          <a:p>
            <a:pPr>
              <a:defRPr/>
            </a:pPr>
            <a:fld id="{33F8F668-DF47-46D1-A04A-6E0FD7B48E3B}" type="slidenum">
              <a:rPr lang="zh-CN" altLang="en-US">
                <a:solidFill>
                  <a:srgbClr val="FFFFFF"/>
                </a:solidFill>
                <a:latin typeface="Calibri"/>
                <a:ea typeface="等线" panose="02010600030101010101" pitchFamily="2" charset="-122"/>
              </a:rPr>
              <a:pPr>
                <a:defRPr/>
              </a:pPr>
              <a:t>40</a:t>
            </a:fld>
            <a:endParaRPr lang="zh-CN" altLang="en-US" dirty="0">
              <a:solidFill>
                <a:srgbClr val="FFFFFF"/>
              </a:solidFill>
              <a:latin typeface="Calibri"/>
              <a:ea typeface="等线" panose="02010600030101010101" pitchFamily="2" charset="-122"/>
            </a:endParaRPr>
          </a:p>
        </p:txBody>
      </p:sp>
      <p:sp>
        <p:nvSpPr>
          <p:cNvPr id="56" name="矩形 55"/>
          <p:cNvSpPr/>
          <p:nvPr/>
        </p:nvSpPr>
        <p:spPr>
          <a:xfrm>
            <a:off x="1781577" y="669702"/>
            <a:ext cx="8718998" cy="334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Calibri"/>
              <a:ea typeface="等线" panose="02010600030101010101" pitchFamily="2" charset="-122"/>
            </a:endParaRPr>
          </a:p>
        </p:txBody>
      </p:sp>
      <p:sp>
        <p:nvSpPr>
          <p:cNvPr id="58" name="Text Box 2"/>
          <p:cNvSpPr txBox="1">
            <a:spLocks noChangeArrowheads="1"/>
          </p:cNvSpPr>
          <p:nvPr/>
        </p:nvSpPr>
        <p:spPr bwMode="auto">
          <a:xfrm>
            <a:off x="1524000" y="2062814"/>
            <a:ext cx="9144000" cy="293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85725">
              <a:defRPr sz="2100" b="1">
                <a:solidFill>
                  <a:schemeClr val="tx1"/>
                </a:solidFill>
                <a:latin typeface="Arial" panose="020B0604020202020204" pitchFamily="34" charset="0"/>
                <a:ea typeface="微软雅黑" panose="020B0503020204020204" pitchFamily="34" charset="-122"/>
              </a:defRPr>
            </a:lvl1pPr>
            <a:lvl2pPr marL="742950" indent="-285750">
              <a:defRPr sz="2100" b="1">
                <a:solidFill>
                  <a:schemeClr val="tx1"/>
                </a:solidFill>
                <a:latin typeface="Arial" panose="020B0604020202020204" pitchFamily="34" charset="0"/>
                <a:ea typeface="微软雅黑" panose="020B0503020204020204" pitchFamily="34" charset="-122"/>
              </a:defRPr>
            </a:lvl2pPr>
            <a:lvl3pPr marL="1143000" indent="-228600">
              <a:defRPr sz="2100" b="1">
                <a:solidFill>
                  <a:schemeClr val="tx1"/>
                </a:solidFill>
                <a:latin typeface="Arial" panose="020B0604020202020204" pitchFamily="34" charset="0"/>
                <a:ea typeface="微软雅黑" panose="020B0503020204020204" pitchFamily="34" charset="-122"/>
              </a:defRPr>
            </a:lvl3pPr>
            <a:lvl4pPr marL="1600200" indent="-228600">
              <a:defRPr sz="2100" b="1">
                <a:solidFill>
                  <a:schemeClr val="tx1"/>
                </a:solidFill>
                <a:latin typeface="Arial" panose="020B0604020202020204" pitchFamily="34" charset="0"/>
                <a:ea typeface="微软雅黑" panose="020B0503020204020204" pitchFamily="34" charset="-122"/>
              </a:defRPr>
            </a:lvl4pPr>
            <a:lvl5pPr marL="2057400" indent="-228600">
              <a:defRPr sz="21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9pPr>
          </a:lstStyle>
          <a:p>
            <a:pPr algn="ctr" eaLnBrk="0" fontAlgn="ctr" hangingPunct="0">
              <a:lnSpc>
                <a:spcPct val="170000"/>
              </a:lnSpc>
              <a:spcBef>
                <a:spcPct val="0"/>
              </a:spcBef>
              <a:spcAft>
                <a:spcPct val="0"/>
              </a:spcAft>
              <a:defRPr/>
            </a:pPr>
            <a:r>
              <a:rPr lang="zh-CN" altLang="en-US" sz="3200" dirty="0">
                <a:solidFill>
                  <a:srgbClr val="000000">
                    <a:lumMod val="65000"/>
                    <a:lumOff val="35000"/>
                  </a:srgbClr>
                </a:solidFill>
                <a:latin typeface="Times New Roman" panose="02020603050405020304" pitchFamily="18" charset="0"/>
                <a:cs typeface="Times New Roman" panose="02020603050405020304" pitchFamily="18" charset="0"/>
              </a:rPr>
              <a:t>一、个人基本情况</a:t>
            </a:r>
            <a:endParaRPr lang="en-US" altLang="zh-CN" sz="3200" dirty="0">
              <a:solidFill>
                <a:srgbClr val="000000">
                  <a:lumMod val="65000"/>
                  <a:lumOff val="35000"/>
                </a:srgbClr>
              </a:solidFill>
              <a:latin typeface="Times New Roman" panose="02020603050405020304" pitchFamily="18" charset="0"/>
              <a:cs typeface="Times New Roman" panose="02020603050405020304" pitchFamily="18" charset="0"/>
            </a:endParaRPr>
          </a:p>
          <a:p>
            <a:pPr algn="ctr" eaLnBrk="0" fontAlgn="ctr" hangingPunct="0">
              <a:lnSpc>
                <a:spcPct val="170000"/>
              </a:lnSpc>
              <a:spcBef>
                <a:spcPct val="0"/>
              </a:spcBef>
              <a:spcAft>
                <a:spcPct val="0"/>
              </a:spcAft>
              <a:defRPr/>
            </a:pPr>
            <a:r>
              <a:rPr lang="zh-CN" altLang="en-US" sz="3200" dirty="0">
                <a:solidFill>
                  <a:srgbClr val="000000">
                    <a:lumMod val="65000"/>
                    <a:lumOff val="35000"/>
                  </a:srgbClr>
                </a:solidFill>
                <a:latin typeface="Times New Roman" panose="02020603050405020304" pitchFamily="18" charset="0"/>
                <a:cs typeface="Times New Roman" panose="02020603050405020304" pitchFamily="18" charset="0"/>
              </a:rPr>
              <a:t>二、学术创新成果</a:t>
            </a:r>
            <a:endParaRPr lang="en-US" altLang="zh-CN" sz="3200" dirty="0">
              <a:solidFill>
                <a:srgbClr val="000000">
                  <a:lumMod val="65000"/>
                  <a:lumOff val="35000"/>
                </a:srgbClr>
              </a:solidFill>
              <a:latin typeface="Times New Roman" panose="02020603050405020304" pitchFamily="18" charset="0"/>
              <a:cs typeface="Times New Roman" panose="02020603050405020304" pitchFamily="18" charset="0"/>
            </a:endParaRPr>
          </a:p>
          <a:p>
            <a:pPr algn="ctr" eaLnBrk="0" fontAlgn="ctr" hangingPunct="0">
              <a:lnSpc>
                <a:spcPct val="170000"/>
              </a:lnSpc>
              <a:spcBef>
                <a:spcPct val="0"/>
              </a:spcBef>
              <a:spcAft>
                <a:spcPct val="0"/>
              </a:spcAft>
              <a:defRPr/>
            </a:pPr>
            <a:r>
              <a:rPr lang="zh-CN" altLang="en-US" sz="3200" dirty="0">
                <a:solidFill>
                  <a:srgbClr val="FF0000"/>
                </a:solidFill>
                <a:latin typeface="Times New Roman" panose="02020603050405020304" pitchFamily="18" charset="0"/>
                <a:cs typeface="Times New Roman" panose="02020603050405020304" pitchFamily="18" charset="0"/>
              </a:rPr>
              <a:t>三、未来研究工作</a:t>
            </a:r>
          </a:p>
        </p:txBody>
      </p:sp>
      <p:sp>
        <p:nvSpPr>
          <p:cNvPr id="60" name="Rectangle 36"/>
          <p:cNvSpPr>
            <a:spLocks noChangeArrowheads="1"/>
          </p:cNvSpPr>
          <p:nvPr/>
        </p:nvSpPr>
        <p:spPr bwMode="auto">
          <a:xfrm>
            <a:off x="1524000" y="837112"/>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fontAlgn="base" hangingPunct="0">
              <a:spcBef>
                <a:spcPct val="0"/>
              </a:spcBef>
              <a:spcAft>
                <a:spcPct val="0"/>
              </a:spcAft>
              <a:defRPr/>
            </a:pPr>
            <a:r>
              <a:rPr lang="zh-CN" altLang="en-US" sz="4000" b="1" dirty="0">
                <a:solidFill>
                  <a:srgbClr val="000099"/>
                </a:solidFill>
                <a:latin typeface="Calibri"/>
                <a:ea typeface="微软雅黑" panose="020B0503020204020204" pitchFamily="34" charset="-122"/>
              </a:rPr>
              <a:t>汇报提纲      </a:t>
            </a:r>
          </a:p>
        </p:txBody>
      </p:sp>
    </p:spTree>
    <p:extLst>
      <p:ext uri="{BB962C8B-B14F-4D97-AF65-F5344CB8AC3E}">
        <p14:creationId xmlns:p14="http://schemas.microsoft.com/office/powerpoint/2010/main" val="136361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16"/>
          <p:cNvSpPr>
            <a:spLocks noGrp="1"/>
          </p:cNvSpPr>
          <p:nvPr>
            <p:ph type="sldNum" sz="quarter" idx="12"/>
          </p:nvPr>
        </p:nvSpPr>
        <p:spPr>
          <a:xfrm>
            <a:off x="10113798" y="6484228"/>
            <a:ext cx="600501"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41</a:t>
            </a:fld>
            <a:endParaRPr lang="zh-CN" altLang="en-US" dirty="0">
              <a:solidFill>
                <a:prstClr val="white"/>
              </a:solidFill>
              <a:latin typeface="Calibri"/>
              <a:ea typeface="等线" panose="02010600030101010101" pitchFamily="2" charset="-122"/>
            </a:endParaRPr>
          </a:p>
        </p:txBody>
      </p:sp>
      <p:sp>
        <p:nvSpPr>
          <p:cNvPr id="61" name="Rectangle 2"/>
          <p:cNvSpPr>
            <a:spLocks noChangeArrowheads="1"/>
          </p:cNvSpPr>
          <p:nvPr/>
        </p:nvSpPr>
        <p:spPr bwMode="auto">
          <a:xfrm>
            <a:off x="1818213" y="0"/>
            <a:ext cx="7318087"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未来工作：</a:t>
            </a:r>
            <a:r>
              <a:rPr kumimoji="0" lang="zh-CN" altLang="en-US" sz="2600" dirty="0">
                <a:solidFill>
                  <a:srgbClr val="222268"/>
                </a:solidFill>
                <a:latin typeface="微软雅黑" panose="020B0503020204020204" pitchFamily="34" charset="-122"/>
                <a:ea typeface="微软雅黑" panose="020B0503020204020204" pitchFamily="34" charset="-122"/>
              </a:rPr>
              <a:t>研究内容与技术方案</a:t>
            </a:r>
          </a:p>
        </p:txBody>
      </p:sp>
      <p:pic>
        <p:nvPicPr>
          <p:cNvPr id="2" name="图片 1">
            <a:extLst>
              <a:ext uri="{FF2B5EF4-FFF2-40B4-BE49-F238E27FC236}">
                <a16:creationId xmlns:a16="http://schemas.microsoft.com/office/drawing/2014/main" id="{A3CCBCAF-FBBA-9FA8-5970-9FD7D8D34F3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995067" y="917670"/>
            <a:ext cx="7951817" cy="5828809"/>
          </a:xfrm>
          <a:prstGeom prst="rect">
            <a:avLst/>
          </a:prstGeom>
          <a:noFill/>
        </p:spPr>
      </p:pic>
    </p:spTree>
    <p:custDataLst>
      <p:tags r:id="rId1"/>
    </p:custDataLst>
    <p:extLst>
      <p:ext uri="{BB962C8B-B14F-4D97-AF65-F5344CB8AC3E}">
        <p14:creationId xmlns:p14="http://schemas.microsoft.com/office/powerpoint/2010/main" val="3752024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par>
              <p:cTn id="2"/>
            </p:par>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42</a:t>
            </a:fld>
            <a:endParaRPr lang="zh-CN" altLang="en-US" dirty="0">
              <a:solidFill>
                <a:prstClr val="white"/>
              </a:solidFill>
              <a:latin typeface="Calibri"/>
              <a:ea typeface="等线" panose="02010600030101010101" pitchFamily="2" charset="-122"/>
            </a:endParaRPr>
          </a:p>
        </p:txBody>
      </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未来工作一：分布式图数据的挖掘理论与方法</a:t>
            </a:r>
          </a:p>
        </p:txBody>
      </p:sp>
      <p:sp>
        <p:nvSpPr>
          <p:cNvPr id="62" name="矩形 61">
            <a:extLst>
              <a:ext uri="{FF2B5EF4-FFF2-40B4-BE49-F238E27FC236}">
                <a16:creationId xmlns:a16="http://schemas.microsoft.com/office/drawing/2014/main" id="{2B5649E7-C72E-5C00-4F34-15650CADB03E}"/>
              </a:ext>
            </a:extLst>
          </p:cNvPr>
          <p:cNvSpPr/>
          <p:nvPr/>
        </p:nvSpPr>
        <p:spPr>
          <a:xfrm>
            <a:off x="1934316" y="92023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挑战</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1689EA00-60CC-4BDD-8CB6-650B29D75BE2}"/>
              </a:ext>
            </a:extLst>
          </p:cNvPr>
          <p:cNvSpPr/>
          <p:nvPr/>
        </p:nvSpPr>
        <p:spPr>
          <a:xfrm>
            <a:off x="3098186" y="1078544"/>
            <a:ext cx="7304373" cy="461665"/>
          </a:xfrm>
          <a:prstGeom prst="rect">
            <a:avLst/>
          </a:prstGeom>
        </p:spPr>
        <p:txBody>
          <a:bodyPr wrap="square">
            <a:spAutoFit/>
          </a:bodyPr>
          <a:lstStyle/>
          <a:p>
            <a:pPr algn="just" defTabSz="914400">
              <a:defRPr/>
            </a:pPr>
            <a:r>
              <a:rPr kumimoji="1" lang="zh-CN" altLang="en-US" sz="2400" b="1" dirty="0">
                <a:solidFill>
                  <a:prstClr val="black"/>
                </a:solidFill>
                <a:latin typeface="微软雅黑" panose="020B0503020204020204" pitchFamily="34" charset="-122"/>
                <a:ea typeface="微软雅黑" panose="020B0503020204020204" pitchFamily="34" charset="-122"/>
              </a:rPr>
              <a:t>分布式大图数据分区不均衡、结果难聚合</a:t>
            </a:r>
            <a:endParaRPr kumimoji="1"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64" name="矩形: 圆角 19">
            <a:extLst>
              <a:ext uri="{FF2B5EF4-FFF2-40B4-BE49-F238E27FC236}">
                <a16:creationId xmlns:a16="http://schemas.microsoft.com/office/drawing/2014/main" id="{E4967202-D79D-5109-8CFF-AEED532DBDFA}"/>
              </a:ext>
            </a:extLst>
          </p:cNvPr>
          <p:cNvSpPr/>
          <p:nvPr/>
        </p:nvSpPr>
        <p:spPr>
          <a:xfrm>
            <a:off x="2033713" y="1124444"/>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65" name="矩形 64">
            <a:extLst>
              <a:ext uri="{FF2B5EF4-FFF2-40B4-BE49-F238E27FC236}">
                <a16:creationId xmlns:a16="http://schemas.microsoft.com/office/drawing/2014/main" id="{ACE6A831-CA05-75D2-C46B-D106392D566A}"/>
              </a:ext>
            </a:extLst>
          </p:cNvPr>
          <p:cNvSpPr/>
          <p:nvPr/>
        </p:nvSpPr>
        <p:spPr>
          <a:xfrm>
            <a:off x="2086716" y="107263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问题</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73" name="文本框 272">
                <a:extLst>
                  <a:ext uri="{FF2B5EF4-FFF2-40B4-BE49-F238E27FC236}">
                    <a16:creationId xmlns:a16="http://schemas.microsoft.com/office/drawing/2014/main" id="{E68E6B5E-470D-73D2-008B-F1EECC2EF188}"/>
                  </a:ext>
                </a:extLst>
              </p:cNvPr>
              <p:cNvSpPr txBox="1"/>
              <p:nvPr/>
            </p:nvSpPr>
            <p:spPr>
              <a:xfrm>
                <a:off x="2624802" y="2660523"/>
                <a:ext cx="2763905" cy="369332"/>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分布式数据</a:t>
                </a:r>
                <a14:m>
                  <m:oMath xmlns:m="http://schemas.openxmlformats.org/officeDocument/2006/math">
                    <m:r>
                      <a:rPr lang="en-US" altLang="zh-CN" b="1" i="1">
                        <a:latin typeface="Cambria Math" panose="02040503050406030204" pitchFamily="18" charset="0"/>
                      </a:rPr>
                      <m:t>→</m:t>
                    </m:r>
                  </m:oMath>
                </a14:m>
                <a:r>
                  <a:rPr lang="zh-CN" altLang="en-US" b="1" dirty="0">
                    <a:solidFill>
                      <a:srgbClr val="C00000"/>
                    </a:solidFill>
                    <a:latin typeface="微软雅黑" panose="020B0503020204020204" pitchFamily="34" charset="-122"/>
                    <a:ea typeface="微软雅黑" panose="020B0503020204020204" pitchFamily="34" charset="-122"/>
                  </a:rPr>
                  <a:t>分区不均衡</a:t>
                </a:r>
              </a:p>
            </p:txBody>
          </p:sp>
        </mc:Choice>
        <mc:Fallback xmlns="">
          <p:sp>
            <p:nvSpPr>
              <p:cNvPr id="273" name="文本框 272">
                <a:extLst>
                  <a:ext uri="{FF2B5EF4-FFF2-40B4-BE49-F238E27FC236}">
                    <a16:creationId xmlns:a16="http://schemas.microsoft.com/office/drawing/2014/main" id="{E68E6B5E-470D-73D2-008B-F1EECC2EF188}"/>
                  </a:ext>
                </a:extLst>
              </p:cNvPr>
              <p:cNvSpPr txBox="1">
                <a:spLocks noRot="1" noChangeAspect="1" noMove="1" noResize="1" noEditPoints="1" noAdjustHandles="1" noChangeArrowheads="1" noChangeShapeType="1" noTextEdit="1"/>
              </p:cNvSpPr>
              <p:nvPr/>
            </p:nvSpPr>
            <p:spPr>
              <a:xfrm>
                <a:off x="2624802" y="2660523"/>
                <a:ext cx="2763905" cy="369332"/>
              </a:xfrm>
              <a:prstGeom prst="rect">
                <a:avLst/>
              </a:prstGeom>
              <a:blipFill>
                <a:blip r:embed="rId4"/>
                <a:stretch>
                  <a:fillRect l="-662" t="-8197" r="-221"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6" name="文本框 275">
                <a:extLst>
                  <a:ext uri="{FF2B5EF4-FFF2-40B4-BE49-F238E27FC236}">
                    <a16:creationId xmlns:a16="http://schemas.microsoft.com/office/drawing/2014/main" id="{9F69B7A1-9D30-A226-3290-C088FB9721F7}"/>
                  </a:ext>
                </a:extLst>
              </p:cNvPr>
              <p:cNvSpPr txBox="1"/>
              <p:nvPr/>
            </p:nvSpPr>
            <p:spPr>
              <a:xfrm>
                <a:off x="6282823" y="2666103"/>
                <a:ext cx="2672235"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分布式计算</a:t>
                </a:r>
                <a14:m>
                  <m:oMath xmlns:m="http://schemas.openxmlformats.org/officeDocument/2006/math">
                    <m:r>
                      <a:rPr lang="en-US" altLang="zh-CN" b="1" i="1">
                        <a:latin typeface="Cambria Math" panose="02040503050406030204" pitchFamily="18" charset="0"/>
                      </a:rPr>
                      <m:t>→</m:t>
                    </m:r>
                  </m:oMath>
                </a14:m>
                <a:r>
                  <a:rPr lang="zh-CN" altLang="en-US" b="1" dirty="0">
                    <a:solidFill>
                      <a:srgbClr val="C00000"/>
                    </a:solidFill>
                    <a:latin typeface="微软雅黑" panose="020B0503020204020204" pitchFamily="34" charset="-122"/>
                    <a:ea typeface="微软雅黑" panose="020B0503020204020204" pitchFamily="34" charset="-122"/>
                  </a:rPr>
                  <a:t>结果难聚合</a:t>
                </a:r>
              </a:p>
            </p:txBody>
          </p:sp>
        </mc:Choice>
        <mc:Fallback xmlns="">
          <p:sp>
            <p:nvSpPr>
              <p:cNvPr id="276" name="文本框 275">
                <a:extLst>
                  <a:ext uri="{FF2B5EF4-FFF2-40B4-BE49-F238E27FC236}">
                    <a16:creationId xmlns:a16="http://schemas.microsoft.com/office/drawing/2014/main" id="{9F69B7A1-9D30-A226-3290-C088FB9721F7}"/>
                  </a:ext>
                </a:extLst>
              </p:cNvPr>
              <p:cNvSpPr txBox="1">
                <a:spLocks noRot="1" noChangeAspect="1" noMove="1" noResize="1" noEditPoints="1" noAdjustHandles="1" noChangeArrowheads="1" noChangeShapeType="1" noTextEdit="1"/>
              </p:cNvSpPr>
              <p:nvPr/>
            </p:nvSpPr>
            <p:spPr>
              <a:xfrm>
                <a:off x="6282823" y="2666103"/>
                <a:ext cx="2672235" cy="369332"/>
              </a:xfrm>
              <a:prstGeom prst="rect">
                <a:avLst/>
              </a:prstGeom>
              <a:blipFill>
                <a:blip r:embed="rId5"/>
                <a:stretch>
                  <a:fillRect l="-2055" t="-8197" r="-1826" b="-24590"/>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A0A5BE0F-1686-237B-8940-3D816955BBF4}"/>
              </a:ext>
            </a:extLst>
          </p:cNvPr>
          <p:cNvGrpSpPr>
            <a:grpSpLocks noChangeAspect="1"/>
          </p:cNvGrpSpPr>
          <p:nvPr/>
        </p:nvGrpSpPr>
        <p:grpSpPr>
          <a:xfrm>
            <a:off x="2689044" y="1490573"/>
            <a:ext cx="5874943" cy="1184610"/>
            <a:chOff x="1132910" y="1038038"/>
            <a:chExt cx="8115610" cy="1952813"/>
          </a:xfrm>
        </p:grpSpPr>
        <p:pic>
          <p:nvPicPr>
            <p:cNvPr id="3" name="Picture 15">
              <a:extLst>
                <a:ext uri="{FF2B5EF4-FFF2-40B4-BE49-F238E27FC236}">
                  <a16:creationId xmlns:a16="http://schemas.microsoft.com/office/drawing/2014/main" id="{D129242C-46F1-B095-49CD-62A0B3CDD167}"/>
                </a:ext>
              </a:extLst>
            </p:cNvPr>
            <p:cNvPicPr>
              <a:picLocks noChangeAspect="1"/>
            </p:cNvPicPr>
            <p:nvPr/>
          </p:nvPicPr>
          <p:blipFill>
            <a:blip r:embed="rId6"/>
            <a:stretch>
              <a:fillRect/>
            </a:stretch>
          </p:blipFill>
          <p:spPr>
            <a:xfrm>
              <a:off x="2492702" y="1038038"/>
              <a:ext cx="332574" cy="526978"/>
            </a:xfrm>
            <a:prstGeom prst="rect">
              <a:avLst/>
            </a:prstGeom>
          </p:spPr>
        </p:pic>
        <p:pic>
          <p:nvPicPr>
            <p:cNvPr id="4" name="Picture 15">
              <a:extLst>
                <a:ext uri="{FF2B5EF4-FFF2-40B4-BE49-F238E27FC236}">
                  <a16:creationId xmlns:a16="http://schemas.microsoft.com/office/drawing/2014/main" id="{62C98257-9442-8E1B-1550-39986FB4BF89}"/>
                </a:ext>
              </a:extLst>
            </p:cNvPr>
            <p:cNvPicPr>
              <a:picLocks noChangeAspect="1"/>
            </p:cNvPicPr>
            <p:nvPr/>
          </p:nvPicPr>
          <p:blipFill>
            <a:blip r:embed="rId6"/>
            <a:stretch>
              <a:fillRect/>
            </a:stretch>
          </p:blipFill>
          <p:spPr>
            <a:xfrm>
              <a:off x="2690505" y="1669541"/>
              <a:ext cx="332574" cy="526978"/>
            </a:xfrm>
            <a:prstGeom prst="rect">
              <a:avLst/>
            </a:prstGeom>
          </p:spPr>
        </p:pic>
        <p:pic>
          <p:nvPicPr>
            <p:cNvPr id="5" name="Picture 15">
              <a:extLst>
                <a:ext uri="{FF2B5EF4-FFF2-40B4-BE49-F238E27FC236}">
                  <a16:creationId xmlns:a16="http://schemas.microsoft.com/office/drawing/2014/main" id="{BFCAD9ED-D7FB-C503-88B1-443C816B90EC}"/>
                </a:ext>
              </a:extLst>
            </p:cNvPr>
            <p:cNvPicPr>
              <a:picLocks noChangeAspect="1"/>
            </p:cNvPicPr>
            <p:nvPr/>
          </p:nvPicPr>
          <p:blipFill>
            <a:blip r:embed="rId6"/>
            <a:stretch>
              <a:fillRect/>
            </a:stretch>
          </p:blipFill>
          <p:spPr>
            <a:xfrm>
              <a:off x="2513288" y="2341470"/>
              <a:ext cx="332574" cy="526978"/>
            </a:xfrm>
            <a:prstGeom prst="rect">
              <a:avLst/>
            </a:prstGeom>
          </p:spPr>
        </p:pic>
        <p:pic>
          <p:nvPicPr>
            <p:cNvPr id="6" name="Picture 7">
              <a:extLst>
                <a:ext uri="{FF2B5EF4-FFF2-40B4-BE49-F238E27FC236}">
                  <a16:creationId xmlns:a16="http://schemas.microsoft.com/office/drawing/2014/main" id="{15AD217D-14B2-4852-5253-EA84E404108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5400000">
              <a:off x="1254133" y="1401356"/>
              <a:ext cx="818891" cy="1061337"/>
            </a:xfrm>
            <a:prstGeom prst="rect">
              <a:avLst/>
            </a:prstGeom>
          </p:spPr>
        </p:pic>
        <p:sp>
          <p:nvSpPr>
            <p:cNvPr id="7" name="右弧形箭头 125">
              <a:extLst>
                <a:ext uri="{FF2B5EF4-FFF2-40B4-BE49-F238E27FC236}">
                  <a16:creationId xmlns:a16="http://schemas.microsoft.com/office/drawing/2014/main" id="{50461333-1462-91FF-0158-ED51698B84E5}"/>
                </a:ext>
              </a:extLst>
            </p:cNvPr>
            <p:cNvSpPr/>
            <p:nvPr/>
          </p:nvSpPr>
          <p:spPr>
            <a:xfrm>
              <a:off x="2013037" y="1427671"/>
              <a:ext cx="507153" cy="1235973"/>
            </a:xfrm>
            <a:prstGeom prst="curvedLeftArrow">
              <a:avLst>
                <a:gd name="adj1" fmla="val 25000"/>
                <a:gd name="adj2" fmla="val 46157"/>
                <a:gd name="adj3" fmla="val 47878"/>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584F202-4644-6506-30D6-67C8CEF851EE}"/>
                </a:ext>
              </a:extLst>
            </p:cNvPr>
            <p:cNvSpPr txBox="1"/>
            <p:nvPr/>
          </p:nvSpPr>
          <p:spPr>
            <a:xfrm>
              <a:off x="2012361" y="1608736"/>
              <a:ext cx="516750" cy="989362"/>
            </a:xfrm>
            <a:prstGeom prst="rect">
              <a:avLst/>
            </a:prstGeom>
            <a:no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图</a:t>
              </a:r>
              <a:endParaRPr lang="en-US" altLang="zh-CN" sz="1100" dirty="0">
                <a:latin typeface="微软雅黑" panose="020B0503020204020204" pitchFamily="34" charset="-122"/>
                <a:ea typeface="微软雅黑" panose="020B0503020204020204" pitchFamily="34" charset="-122"/>
              </a:endParaRPr>
            </a:p>
            <a:p>
              <a:r>
                <a:rPr lang="zh-CN" altLang="en-US" sz="1100" dirty="0">
                  <a:latin typeface="微软雅黑" panose="020B0503020204020204" pitchFamily="34" charset="-122"/>
                  <a:ea typeface="微软雅黑" panose="020B0503020204020204" pitchFamily="34" charset="-122"/>
                </a:rPr>
                <a:t>分</a:t>
              </a:r>
              <a:endParaRPr lang="en-US" altLang="zh-CN" sz="1100" dirty="0">
                <a:latin typeface="微软雅黑" panose="020B0503020204020204" pitchFamily="34" charset="-122"/>
                <a:ea typeface="微软雅黑" panose="020B0503020204020204" pitchFamily="34" charset="-122"/>
              </a:endParaRPr>
            </a:p>
            <a:p>
              <a:r>
                <a:rPr lang="zh-CN" altLang="en-US" sz="1100" dirty="0">
                  <a:latin typeface="微软雅黑" panose="020B0503020204020204" pitchFamily="34" charset="-122"/>
                  <a:ea typeface="微软雅黑" panose="020B0503020204020204" pitchFamily="34" charset="-122"/>
                </a:rPr>
                <a:t>区</a:t>
              </a:r>
            </a:p>
          </p:txBody>
        </p:sp>
        <p:cxnSp>
          <p:nvCxnSpPr>
            <p:cNvPr id="9" name="直接连接符 58">
              <a:extLst>
                <a:ext uri="{FF2B5EF4-FFF2-40B4-BE49-F238E27FC236}">
                  <a16:creationId xmlns:a16="http://schemas.microsoft.com/office/drawing/2014/main" id="{D8EF0838-1BEF-D9B2-1463-4E24E45C1362}"/>
                </a:ext>
              </a:extLst>
            </p:cNvPr>
            <p:cNvCxnSpPr>
              <a:cxnSpLocks/>
              <a:stCxn id="10" idx="2"/>
            </p:cNvCxnSpPr>
            <p:nvPr/>
          </p:nvCxnSpPr>
          <p:spPr>
            <a:xfrm flipH="1">
              <a:off x="3400309" y="1268527"/>
              <a:ext cx="117657" cy="5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9EC60B6B-D82C-C43E-ED5A-4680107CA848}"/>
                </a:ext>
              </a:extLst>
            </p:cNvPr>
            <p:cNvSpPr/>
            <p:nvPr/>
          </p:nvSpPr>
          <p:spPr>
            <a:xfrm>
              <a:off x="3517966" y="1238536"/>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D1335C84-C4FB-E755-BA46-E570E61869CD}"/>
                </a:ext>
              </a:extLst>
            </p:cNvPr>
            <p:cNvSpPr/>
            <p:nvPr/>
          </p:nvSpPr>
          <p:spPr>
            <a:xfrm>
              <a:off x="3340598" y="1324824"/>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12" name="直接连接符 58">
              <a:extLst>
                <a:ext uri="{FF2B5EF4-FFF2-40B4-BE49-F238E27FC236}">
                  <a16:creationId xmlns:a16="http://schemas.microsoft.com/office/drawing/2014/main" id="{C0BB27E9-7838-05A3-E64C-392EB0C2F412}"/>
                </a:ext>
              </a:extLst>
            </p:cNvPr>
            <p:cNvCxnSpPr>
              <a:cxnSpLocks/>
            </p:cNvCxnSpPr>
            <p:nvPr/>
          </p:nvCxnSpPr>
          <p:spPr>
            <a:xfrm>
              <a:off x="3377432" y="1384804"/>
              <a:ext cx="84732" cy="110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FF4B8B98-4F03-BD3C-83F0-4E021AE5D53A}"/>
                </a:ext>
              </a:extLst>
            </p:cNvPr>
            <p:cNvSpPr/>
            <p:nvPr/>
          </p:nvSpPr>
          <p:spPr>
            <a:xfrm>
              <a:off x="3431461" y="1495069"/>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4" name="椭圆 13">
              <a:extLst>
                <a:ext uri="{FF2B5EF4-FFF2-40B4-BE49-F238E27FC236}">
                  <a16:creationId xmlns:a16="http://schemas.microsoft.com/office/drawing/2014/main" id="{843DADE6-42EF-7E4B-75C8-7780FA6471FF}"/>
                </a:ext>
              </a:extLst>
            </p:cNvPr>
            <p:cNvSpPr/>
            <p:nvPr/>
          </p:nvSpPr>
          <p:spPr>
            <a:xfrm>
              <a:off x="3173205" y="1178555"/>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15" name="直接连接符 58">
              <a:extLst>
                <a:ext uri="{FF2B5EF4-FFF2-40B4-BE49-F238E27FC236}">
                  <a16:creationId xmlns:a16="http://schemas.microsoft.com/office/drawing/2014/main" id="{0B1BD44C-0E28-1511-B3E7-8FBE684F9C02}"/>
                </a:ext>
              </a:extLst>
            </p:cNvPr>
            <p:cNvCxnSpPr>
              <a:cxnSpLocks/>
              <a:endCxn id="11" idx="1"/>
            </p:cNvCxnSpPr>
            <p:nvPr/>
          </p:nvCxnSpPr>
          <p:spPr>
            <a:xfrm>
              <a:off x="3215003" y="1238536"/>
              <a:ext cx="135381" cy="950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58">
              <a:extLst>
                <a:ext uri="{FF2B5EF4-FFF2-40B4-BE49-F238E27FC236}">
                  <a16:creationId xmlns:a16="http://schemas.microsoft.com/office/drawing/2014/main" id="{9C2A8A59-996E-5B70-FD73-C13713819779}"/>
                </a:ext>
              </a:extLst>
            </p:cNvPr>
            <p:cNvCxnSpPr>
              <a:cxnSpLocks/>
              <a:endCxn id="14" idx="2"/>
            </p:cNvCxnSpPr>
            <p:nvPr/>
          </p:nvCxnSpPr>
          <p:spPr>
            <a:xfrm flipV="1">
              <a:off x="3062123" y="1208546"/>
              <a:ext cx="111082" cy="1370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6E161651-63D1-C117-A204-FAE35E9ECD7C}"/>
                </a:ext>
              </a:extLst>
            </p:cNvPr>
            <p:cNvSpPr/>
            <p:nvPr/>
          </p:nvSpPr>
          <p:spPr>
            <a:xfrm>
              <a:off x="3013401" y="1336812"/>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19" name="直接连接符 58">
              <a:extLst>
                <a:ext uri="{FF2B5EF4-FFF2-40B4-BE49-F238E27FC236}">
                  <a16:creationId xmlns:a16="http://schemas.microsoft.com/office/drawing/2014/main" id="{D1E68510-F80A-7C38-4368-F5870D67CA25}"/>
                </a:ext>
              </a:extLst>
            </p:cNvPr>
            <p:cNvCxnSpPr>
              <a:cxnSpLocks/>
            </p:cNvCxnSpPr>
            <p:nvPr/>
          </p:nvCxnSpPr>
          <p:spPr>
            <a:xfrm>
              <a:off x="3290464" y="1503854"/>
              <a:ext cx="147595" cy="221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C606905C-439E-15DD-B12B-BC049FEE562A}"/>
                </a:ext>
              </a:extLst>
            </p:cNvPr>
            <p:cNvSpPr/>
            <p:nvPr/>
          </p:nvSpPr>
          <p:spPr>
            <a:xfrm>
              <a:off x="3227232" y="1469096"/>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21" name="直接连接符 58">
              <a:extLst>
                <a:ext uri="{FF2B5EF4-FFF2-40B4-BE49-F238E27FC236}">
                  <a16:creationId xmlns:a16="http://schemas.microsoft.com/office/drawing/2014/main" id="{D20A3998-B4B9-DAC7-9901-8E1D9426DE7B}"/>
                </a:ext>
              </a:extLst>
            </p:cNvPr>
            <p:cNvCxnSpPr>
              <a:cxnSpLocks/>
              <a:stCxn id="14" idx="4"/>
              <a:endCxn id="20" idx="0"/>
            </p:cNvCxnSpPr>
            <p:nvPr/>
          </p:nvCxnSpPr>
          <p:spPr>
            <a:xfrm>
              <a:off x="3206614" y="1238536"/>
              <a:ext cx="54027" cy="2305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746AF5AD-B798-6E26-8582-185820D68C54}"/>
                </a:ext>
              </a:extLst>
            </p:cNvPr>
            <p:cNvSpPr/>
            <p:nvPr/>
          </p:nvSpPr>
          <p:spPr>
            <a:xfrm>
              <a:off x="3345584" y="1059507"/>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23" name="直接连接符 58">
              <a:extLst>
                <a:ext uri="{FF2B5EF4-FFF2-40B4-BE49-F238E27FC236}">
                  <a16:creationId xmlns:a16="http://schemas.microsoft.com/office/drawing/2014/main" id="{E2D2D1F7-5A35-2DDD-DC7B-27DAF57C6F1A}"/>
                </a:ext>
              </a:extLst>
            </p:cNvPr>
            <p:cNvCxnSpPr>
              <a:cxnSpLocks/>
              <a:stCxn id="22" idx="5"/>
              <a:endCxn id="10" idx="1"/>
            </p:cNvCxnSpPr>
            <p:nvPr/>
          </p:nvCxnSpPr>
          <p:spPr>
            <a:xfrm>
              <a:off x="3402617" y="1110703"/>
              <a:ext cx="125134" cy="1366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58">
              <a:extLst>
                <a:ext uri="{FF2B5EF4-FFF2-40B4-BE49-F238E27FC236}">
                  <a16:creationId xmlns:a16="http://schemas.microsoft.com/office/drawing/2014/main" id="{10F23A94-0A2F-F400-D82C-3AD1DE3A4975}"/>
                </a:ext>
              </a:extLst>
            </p:cNvPr>
            <p:cNvCxnSpPr>
              <a:cxnSpLocks/>
              <a:stCxn id="22" idx="3"/>
              <a:endCxn id="11" idx="1"/>
            </p:cNvCxnSpPr>
            <p:nvPr/>
          </p:nvCxnSpPr>
          <p:spPr>
            <a:xfrm flipH="1">
              <a:off x="3350384" y="1110703"/>
              <a:ext cx="4987" cy="2229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58">
              <a:extLst>
                <a:ext uri="{FF2B5EF4-FFF2-40B4-BE49-F238E27FC236}">
                  <a16:creationId xmlns:a16="http://schemas.microsoft.com/office/drawing/2014/main" id="{08205F10-9C3F-03A7-241F-FA3E24E52FA9}"/>
                </a:ext>
              </a:extLst>
            </p:cNvPr>
            <p:cNvCxnSpPr>
              <a:cxnSpLocks/>
              <a:stCxn id="10" idx="5"/>
              <a:endCxn id="13" idx="7"/>
            </p:cNvCxnSpPr>
            <p:nvPr/>
          </p:nvCxnSpPr>
          <p:spPr>
            <a:xfrm flipH="1">
              <a:off x="3488493" y="1289732"/>
              <a:ext cx="86505" cy="2141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58">
              <a:extLst>
                <a:ext uri="{FF2B5EF4-FFF2-40B4-BE49-F238E27FC236}">
                  <a16:creationId xmlns:a16="http://schemas.microsoft.com/office/drawing/2014/main" id="{5DBCBF58-1341-3807-9AB5-D59A17B2F321}"/>
                </a:ext>
              </a:extLst>
            </p:cNvPr>
            <p:cNvCxnSpPr>
              <a:cxnSpLocks/>
              <a:endCxn id="20" idx="2"/>
            </p:cNvCxnSpPr>
            <p:nvPr/>
          </p:nvCxnSpPr>
          <p:spPr>
            <a:xfrm>
              <a:off x="3062122" y="1388008"/>
              <a:ext cx="165108" cy="111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58">
              <a:extLst>
                <a:ext uri="{FF2B5EF4-FFF2-40B4-BE49-F238E27FC236}">
                  <a16:creationId xmlns:a16="http://schemas.microsoft.com/office/drawing/2014/main" id="{FC5694BF-6EA3-27F0-A03A-E6AD1F0135A2}"/>
                </a:ext>
              </a:extLst>
            </p:cNvPr>
            <p:cNvCxnSpPr>
              <a:cxnSpLocks/>
              <a:stCxn id="14" idx="0"/>
              <a:endCxn id="22" idx="3"/>
            </p:cNvCxnSpPr>
            <p:nvPr/>
          </p:nvCxnSpPr>
          <p:spPr>
            <a:xfrm flipV="1">
              <a:off x="3206613" y="1110703"/>
              <a:ext cx="148756" cy="67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58">
              <a:extLst>
                <a:ext uri="{FF2B5EF4-FFF2-40B4-BE49-F238E27FC236}">
                  <a16:creationId xmlns:a16="http://schemas.microsoft.com/office/drawing/2014/main" id="{E73354D5-9FED-4AB0-C186-0C2857BFD285}"/>
                </a:ext>
              </a:extLst>
            </p:cNvPr>
            <p:cNvCxnSpPr>
              <a:cxnSpLocks/>
              <a:stCxn id="29" idx="2"/>
              <a:endCxn id="30" idx="7"/>
            </p:cNvCxnSpPr>
            <p:nvPr/>
          </p:nvCxnSpPr>
          <p:spPr>
            <a:xfrm flipH="1">
              <a:off x="3558515" y="1810079"/>
              <a:ext cx="83121" cy="105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椭圆 28">
              <a:extLst>
                <a:ext uri="{FF2B5EF4-FFF2-40B4-BE49-F238E27FC236}">
                  <a16:creationId xmlns:a16="http://schemas.microsoft.com/office/drawing/2014/main" id="{4F102D64-F075-A7B6-93BC-9433646A7DCB}"/>
                </a:ext>
              </a:extLst>
            </p:cNvPr>
            <p:cNvSpPr/>
            <p:nvPr/>
          </p:nvSpPr>
          <p:spPr>
            <a:xfrm>
              <a:off x="3641635" y="1780088"/>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30" name="椭圆 29">
              <a:extLst>
                <a:ext uri="{FF2B5EF4-FFF2-40B4-BE49-F238E27FC236}">
                  <a16:creationId xmlns:a16="http://schemas.microsoft.com/office/drawing/2014/main" id="{516D4A3E-1EA5-9CDF-E81B-5CFF78D71926}"/>
                </a:ext>
              </a:extLst>
            </p:cNvPr>
            <p:cNvSpPr/>
            <p:nvPr/>
          </p:nvSpPr>
          <p:spPr>
            <a:xfrm>
              <a:off x="3501481" y="1906645"/>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31" name="直接连接符 58">
              <a:extLst>
                <a:ext uri="{FF2B5EF4-FFF2-40B4-BE49-F238E27FC236}">
                  <a16:creationId xmlns:a16="http://schemas.microsoft.com/office/drawing/2014/main" id="{31D10F78-6885-34F8-C2C3-D6805625710D}"/>
                </a:ext>
              </a:extLst>
            </p:cNvPr>
            <p:cNvCxnSpPr>
              <a:cxnSpLocks/>
              <a:stCxn id="30" idx="4"/>
              <a:endCxn id="32" idx="1"/>
            </p:cNvCxnSpPr>
            <p:nvPr/>
          </p:nvCxnSpPr>
          <p:spPr>
            <a:xfrm flipH="1">
              <a:off x="3493740" y="1966625"/>
              <a:ext cx="41151" cy="1449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949BA187-BEF7-FD48-AC0D-711C16968774}"/>
                </a:ext>
              </a:extLst>
            </p:cNvPr>
            <p:cNvSpPr/>
            <p:nvPr/>
          </p:nvSpPr>
          <p:spPr>
            <a:xfrm>
              <a:off x="3483954" y="2102841"/>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a16="http://schemas.microsoft.com/office/drawing/2014/main" id="{252606B6-3E0E-D71F-1559-3353BEA9C912}"/>
                </a:ext>
              </a:extLst>
            </p:cNvPr>
            <p:cNvSpPr/>
            <p:nvPr/>
          </p:nvSpPr>
          <p:spPr>
            <a:xfrm>
              <a:off x="3400411" y="1741166"/>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34" name="直接连接符 58">
              <a:extLst>
                <a:ext uri="{FF2B5EF4-FFF2-40B4-BE49-F238E27FC236}">
                  <a16:creationId xmlns:a16="http://schemas.microsoft.com/office/drawing/2014/main" id="{ACA75CB6-F3DC-B94B-72A7-FE32802A9D5C}"/>
                </a:ext>
              </a:extLst>
            </p:cNvPr>
            <p:cNvCxnSpPr>
              <a:cxnSpLocks/>
              <a:stCxn id="29" idx="4"/>
              <a:endCxn id="36" idx="2"/>
            </p:cNvCxnSpPr>
            <p:nvPr/>
          </p:nvCxnSpPr>
          <p:spPr>
            <a:xfrm>
              <a:off x="3675046" y="1840069"/>
              <a:ext cx="24249" cy="2192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D8023869-8ED8-E8D5-F9A7-D04097A81714}"/>
                </a:ext>
              </a:extLst>
            </p:cNvPr>
            <p:cNvSpPr/>
            <p:nvPr/>
          </p:nvSpPr>
          <p:spPr>
            <a:xfrm>
              <a:off x="3277743" y="1876654"/>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36" name="椭圆 35">
              <a:extLst>
                <a:ext uri="{FF2B5EF4-FFF2-40B4-BE49-F238E27FC236}">
                  <a16:creationId xmlns:a16="http://schemas.microsoft.com/office/drawing/2014/main" id="{506E8E5B-2ED4-C061-3724-C8EF5ED67802}"/>
                </a:ext>
              </a:extLst>
            </p:cNvPr>
            <p:cNvSpPr/>
            <p:nvPr/>
          </p:nvSpPr>
          <p:spPr>
            <a:xfrm>
              <a:off x="3699295" y="2029311"/>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37" name="直接连接符 58">
              <a:extLst>
                <a:ext uri="{FF2B5EF4-FFF2-40B4-BE49-F238E27FC236}">
                  <a16:creationId xmlns:a16="http://schemas.microsoft.com/office/drawing/2014/main" id="{B4EE0635-F436-D047-DEB0-45B0C274E9B5}"/>
                </a:ext>
              </a:extLst>
            </p:cNvPr>
            <p:cNvCxnSpPr>
              <a:cxnSpLocks/>
              <a:stCxn id="35" idx="5"/>
              <a:endCxn id="30" idx="2"/>
            </p:cNvCxnSpPr>
            <p:nvPr/>
          </p:nvCxnSpPr>
          <p:spPr>
            <a:xfrm>
              <a:off x="3334776" y="1927851"/>
              <a:ext cx="166706" cy="87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58">
              <a:extLst>
                <a:ext uri="{FF2B5EF4-FFF2-40B4-BE49-F238E27FC236}">
                  <a16:creationId xmlns:a16="http://schemas.microsoft.com/office/drawing/2014/main" id="{04D92695-13DF-29E9-ABF5-9DFF13D2F319}"/>
                </a:ext>
              </a:extLst>
            </p:cNvPr>
            <p:cNvCxnSpPr>
              <a:cxnSpLocks/>
              <a:stCxn id="29" idx="2"/>
              <a:endCxn id="33" idx="6"/>
            </p:cNvCxnSpPr>
            <p:nvPr/>
          </p:nvCxnSpPr>
          <p:spPr>
            <a:xfrm flipH="1" flipV="1">
              <a:off x="3467230" y="1771157"/>
              <a:ext cx="174406" cy="38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58">
              <a:extLst>
                <a:ext uri="{FF2B5EF4-FFF2-40B4-BE49-F238E27FC236}">
                  <a16:creationId xmlns:a16="http://schemas.microsoft.com/office/drawing/2014/main" id="{BC699809-DF6E-9624-9F5E-6E8D74EC9CBD}"/>
                </a:ext>
              </a:extLst>
            </p:cNvPr>
            <p:cNvCxnSpPr>
              <a:cxnSpLocks/>
              <a:stCxn id="40" idx="2"/>
            </p:cNvCxnSpPr>
            <p:nvPr/>
          </p:nvCxnSpPr>
          <p:spPr>
            <a:xfrm flipH="1">
              <a:off x="3320910" y="2502627"/>
              <a:ext cx="117657" cy="562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EBDDF7DB-4E23-73D5-5A2D-D16676D0010E}"/>
                </a:ext>
              </a:extLst>
            </p:cNvPr>
            <p:cNvSpPr/>
            <p:nvPr/>
          </p:nvSpPr>
          <p:spPr>
            <a:xfrm>
              <a:off x="3438568" y="2472638"/>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1" name="椭圆 40">
              <a:extLst>
                <a:ext uri="{FF2B5EF4-FFF2-40B4-BE49-F238E27FC236}">
                  <a16:creationId xmlns:a16="http://schemas.microsoft.com/office/drawing/2014/main" id="{B4596F4A-8E76-7FFE-91F5-C67A4AB8A973}"/>
                </a:ext>
              </a:extLst>
            </p:cNvPr>
            <p:cNvSpPr/>
            <p:nvPr/>
          </p:nvSpPr>
          <p:spPr>
            <a:xfrm>
              <a:off x="3261199" y="2558926"/>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477BFB44-0CF9-7C3A-A0D4-E197622D9BEF}"/>
                </a:ext>
              </a:extLst>
            </p:cNvPr>
            <p:cNvSpPr/>
            <p:nvPr/>
          </p:nvSpPr>
          <p:spPr>
            <a:xfrm>
              <a:off x="3160190" y="2677665"/>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3" name="椭圆 42">
              <a:extLst>
                <a:ext uri="{FF2B5EF4-FFF2-40B4-BE49-F238E27FC236}">
                  <a16:creationId xmlns:a16="http://schemas.microsoft.com/office/drawing/2014/main" id="{2E7FD4A8-4CD1-B903-775A-719F997E4831}"/>
                </a:ext>
              </a:extLst>
            </p:cNvPr>
            <p:cNvSpPr/>
            <p:nvPr/>
          </p:nvSpPr>
          <p:spPr>
            <a:xfrm>
              <a:off x="3424718" y="2676489"/>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44" name="椭圆 43">
              <a:extLst>
                <a:ext uri="{FF2B5EF4-FFF2-40B4-BE49-F238E27FC236}">
                  <a16:creationId xmlns:a16="http://schemas.microsoft.com/office/drawing/2014/main" id="{E6A092E6-16DC-14F8-56BF-12295834C92B}"/>
                </a:ext>
              </a:extLst>
            </p:cNvPr>
            <p:cNvSpPr/>
            <p:nvPr/>
          </p:nvSpPr>
          <p:spPr>
            <a:xfrm>
              <a:off x="3124498" y="2412658"/>
              <a:ext cx="66818" cy="5998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cxnSp>
          <p:nvCxnSpPr>
            <p:cNvPr id="45" name="直接连接符 58">
              <a:extLst>
                <a:ext uri="{FF2B5EF4-FFF2-40B4-BE49-F238E27FC236}">
                  <a16:creationId xmlns:a16="http://schemas.microsoft.com/office/drawing/2014/main" id="{6E8729B9-3734-B086-D06C-38B0903B41E8}"/>
                </a:ext>
              </a:extLst>
            </p:cNvPr>
            <p:cNvCxnSpPr>
              <a:cxnSpLocks/>
              <a:stCxn id="44" idx="5"/>
              <a:endCxn id="41" idx="1"/>
            </p:cNvCxnSpPr>
            <p:nvPr/>
          </p:nvCxnSpPr>
          <p:spPr>
            <a:xfrm>
              <a:off x="3181530" y="2463853"/>
              <a:ext cx="89453" cy="1038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58">
              <a:extLst>
                <a:ext uri="{FF2B5EF4-FFF2-40B4-BE49-F238E27FC236}">
                  <a16:creationId xmlns:a16="http://schemas.microsoft.com/office/drawing/2014/main" id="{248BA335-65DA-AFE7-C8D8-0538BBE5DB4C}"/>
                </a:ext>
              </a:extLst>
            </p:cNvPr>
            <p:cNvCxnSpPr>
              <a:cxnSpLocks/>
              <a:stCxn id="42" idx="6"/>
              <a:endCxn id="43" idx="2"/>
            </p:cNvCxnSpPr>
            <p:nvPr/>
          </p:nvCxnSpPr>
          <p:spPr>
            <a:xfrm flipV="1">
              <a:off x="3227007" y="2706480"/>
              <a:ext cx="197710" cy="1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右箭头 331">
              <a:extLst>
                <a:ext uri="{FF2B5EF4-FFF2-40B4-BE49-F238E27FC236}">
                  <a16:creationId xmlns:a16="http://schemas.microsoft.com/office/drawing/2014/main" id="{FC94FB34-40E6-A24E-5A79-AD18F1055798}"/>
                </a:ext>
              </a:extLst>
            </p:cNvPr>
            <p:cNvSpPr/>
            <p:nvPr/>
          </p:nvSpPr>
          <p:spPr>
            <a:xfrm>
              <a:off x="3976055" y="1290680"/>
              <a:ext cx="567749" cy="188248"/>
            </a:xfrm>
            <a:prstGeom prst="rightArrow">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8" name="右箭头 332">
              <a:extLst>
                <a:ext uri="{FF2B5EF4-FFF2-40B4-BE49-F238E27FC236}">
                  <a16:creationId xmlns:a16="http://schemas.microsoft.com/office/drawing/2014/main" id="{D9163449-C121-AD4D-19DF-724561D130A1}"/>
                </a:ext>
              </a:extLst>
            </p:cNvPr>
            <p:cNvSpPr/>
            <p:nvPr/>
          </p:nvSpPr>
          <p:spPr>
            <a:xfrm>
              <a:off x="4005554" y="1896819"/>
              <a:ext cx="567749" cy="188248"/>
            </a:xfrm>
            <a:prstGeom prst="rightArrow">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49" name="右箭头 333">
              <a:extLst>
                <a:ext uri="{FF2B5EF4-FFF2-40B4-BE49-F238E27FC236}">
                  <a16:creationId xmlns:a16="http://schemas.microsoft.com/office/drawing/2014/main" id="{D318B4FF-A3FE-41E6-8C1D-1C267ACADFE8}"/>
                </a:ext>
              </a:extLst>
            </p:cNvPr>
            <p:cNvSpPr/>
            <p:nvPr/>
          </p:nvSpPr>
          <p:spPr>
            <a:xfrm>
              <a:off x="4013295" y="2530776"/>
              <a:ext cx="567749" cy="188248"/>
            </a:xfrm>
            <a:prstGeom prst="rightArrow">
              <a:avLst/>
            </a:prstGeom>
            <a:solidFill>
              <a:srgbClr val="000099"/>
            </a:solid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FDBE86F2-1BBE-01F3-A9C5-B6F137CA47B2}"/>
                </a:ext>
              </a:extLst>
            </p:cNvPr>
            <p:cNvPicPr>
              <a:picLocks noChangeAspect="1"/>
            </p:cNvPicPr>
            <p:nvPr/>
          </p:nvPicPr>
          <p:blipFill>
            <a:blip r:embed="rId8"/>
            <a:stretch>
              <a:fillRect/>
            </a:stretch>
          </p:blipFill>
          <p:spPr>
            <a:xfrm>
              <a:off x="4728635" y="1083762"/>
              <a:ext cx="383350" cy="524910"/>
            </a:xfrm>
            <a:prstGeom prst="rect">
              <a:avLst/>
            </a:prstGeom>
          </p:spPr>
        </p:pic>
        <p:pic>
          <p:nvPicPr>
            <p:cNvPr id="51" name="图片 50">
              <a:extLst>
                <a:ext uri="{FF2B5EF4-FFF2-40B4-BE49-F238E27FC236}">
                  <a16:creationId xmlns:a16="http://schemas.microsoft.com/office/drawing/2014/main" id="{B00EC868-466F-7F52-2B23-2B9ABEDB519E}"/>
                </a:ext>
              </a:extLst>
            </p:cNvPr>
            <p:cNvPicPr>
              <a:picLocks noChangeAspect="1"/>
            </p:cNvPicPr>
            <p:nvPr/>
          </p:nvPicPr>
          <p:blipFill>
            <a:blip r:embed="rId8"/>
            <a:stretch>
              <a:fillRect/>
            </a:stretch>
          </p:blipFill>
          <p:spPr>
            <a:xfrm>
              <a:off x="4726677" y="1728488"/>
              <a:ext cx="383350" cy="524910"/>
            </a:xfrm>
            <a:prstGeom prst="rect">
              <a:avLst/>
            </a:prstGeom>
          </p:spPr>
        </p:pic>
        <p:pic>
          <p:nvPicPr>
            <p:cNvPr id="52" name="图片 51">
              <a:extLst>
                <a:ext uri="{FF2B5EF4-FFF2-40B4-BE49-F238E27FC236}">
                  <a16:creationId xmlns:a16="http://schemas.microsoft.com/office/drawing/2014/main" id="{B02A9A71-FF28-EB90-FEB6-6AC0683942C7}"/>
                </a:ext>
              </a:extLst>
            </p:cNvPr>
            <p:cNvPicPr>
              <a:picLocks noChangeAspect="1"/>
            </p:cNvPicPr>
            <p:nvPr/>
          </p:nvPicPr>
          <p:blipFill>
            <a:blip r:embed="rId8"/>
            <a:stretch>
              <a:fillRect/>
            </a:stretch>
          </p:blipFill>
          <p:spPr>
            <a:xfrm>
              <a:off x="4743697" y="2379898"/>
              <a:ext cx="383350" cy="524910"/>
            </a:xfrm>
            <a:prstGeom prst="rect">
              <a:avLst/>
            </a:prstGeom>
          </p:spPr>
        </p:pic>
        <p:cxnSp>
          <p:nvCxnSpPr>
            <p:cNvPr id="54" name="肘形连接符 342">
              <a:extLst>
                <a:ext uri="{FF2B5EF4-FFF2-40B4-BE49-F238E27FC236}">
                  <a16:creationId xmlns:a16="http://schemas.microsoft.com/office/drawing/2014/main" id="{CE96F080-E901-DD67-1145-E12C96755A45}"/>
                </a:ext>
              </a:extLst>
            </p:cNvPr>
            <p:cNvCxnSpPr/>
            <p:nvPr/>
          </p:nvCxnSpPr>
          <p:spPr>
            <a:xfrm flipV="1">
              <a:off x="5097185" y="1667621"/>
              <a:ext cx="1054600" cy="324591"/>
            </a:xfrm>
            <a:prstGeom prst="bentConnector3">
              <a:avLst>
                <a:gd name="adj1" fmla="val 6892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3E2E58E5-D479-18B6-29F9-8124B34EE555}"/>
                </a:ext>
              </a:extLst>
            </p:cNvPr>
            <p:cNvSpPr txBox="1"/>
            <p:nvPr/>
          </p:nvSpPr>
          <p:spPr>
            <a:xfrm>
              <a:off x="5886648" y="2572274"/>
              <a:ext cx="1464335" cy="418577"/>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部分计算结果</a:t>
              </a:r>
            </a:p>
          </p:txBody>
        </p:sp>
        <p:pic>
          <p:nvPicPr>
            <p:cNvPr id="56" name="Picture 90">
              <a:extLst>
                <a:ext uri="{FF2B5EF4-FFF2-40B4-BE49-F238E27FC236}">
                  <a16:creationId xmlns:a16="http://schemas.microsoft.com/office/drawing/2014/main" id="{221D780D-3555-C875-1C4D-71FF4C5F62D4}"/>
                </a:ext>
              </a:extLst>
            </p:cNvPr>
            <p:cNvPicPr>
              <a:picLocks noChangeAspect="1"/>
            </p:cNvPicPr>
            <p:nvPr/>
          </p:nvPicPr>
          <p:blipFill rotWithShape="1">
            <a:blip r:embed="rId9"/>
            <a:srcRect t="32283" b="45569"/>
            <a:stretch/>
          </p:blipFill>
          <p:spPr>
            <a:xfrm>
              <a:off x="6046181" y="1581899"/>
              <a:ext cx="1134731" cy="257615"/>
            </a:xfrm>
            <a:prstGeom prst="rect">
              <a:avLst/>
            </a:prstGeom>
          </p:spPr>
        </p:pic>
        <p:pic>
          <p:nvPicPr>
            <p:cNvPr id="57" name="Picture 90">
              <a:extLst>
                <a:ext uri="{FF2B5EF4-FFF2-40B4-BE49-F238E27FC236}">
                  <a16:creationId xmlns:a16="http://schemas.microsoft.com/office/drawing/2014/main" id="{950FC5FB-DB69-0AAE-CF16-1C3C59B6418C}"/>
                </a:ext>
              </a:extLst>
            </p:cNvPr>
            <p:cNvPicPr>
              <a:picLocks noChangeAspect="1"/>
            </p:cNvPicPr>
            <p:nvPr/>
          </p:nvPicPr>
          <p:blipFill rotWithShape="1">
            <a:blip r:embed="rId9"/>
            <a:srcRect t="32283" b="45569"/>
            <a:stretch/>
          </p:blipFill>
          <p:spPr>
            <a:xfrm>
              <a:off x="6060170" y="2291445"/>
              <a:ext cx="1079178" cy="245003"/>
            </a:xfrm>
            <a:prstGeom prst="rect">
              <a:avLst/>
            </a:prstGeom>
          </p:spPr>
        </p:pic>
        <p:pic>
          <p:nvPicPr>
            <p:cNvPr id="58" name="Picture 90">
              <a:extLst>
                <a:ext uri="{FF2B5EF4-FFF2-40B4-BE49-F238E27FC236}">
                  <a16:creationId xmlns:a16="http://schemas.microsoft.com/office/drawing/2014/main" id="{0CE3AF17-8C88-D58F-D335-030C88188EF0}"/>
                </a:ext>
              </a:extLst>
            </p:cNvPr>
            <p:cNvPicPr>
              <a:picLocks noChangeAspect="1"/>
            </p:cNvPicPr>
            <p:nvPr/>
          </p:nvPicPr>
          <p:blipFill rotWithShape="1">
            <a:blip r:embed="rId9"/>
            <a:srcRect t="32283" b="45569"/>
            <a:stretch/>
          </p:blipFill>
          <p:spPr>
            <a:xfrm>
              <a:off x="7964667" y="1919472"/>
              <a:ext cx="1283853" cy="291469"/>
            </a:xfrm>
            <a:prstGeom prst="rect">
              <a:avLst/>
            </a:prstGeom>
          </p:spPr>
        </p:pic>
        <p:sp>
          <p:nvSpPr>
            <p:cNvPr id="59" name="文本框 58">
              <a:extLst>
                <a:ext uri="{FF2B5EF4-FFF2-40B4-BE49-F238E27FC236}">
                  <a16:creationId xmlns:a16="http://schemas.microsoft.com/office/drawing/2014/main" id="{CF7CE911-4108-1FEC-CEE9-2BE4AD5C9362}"/>
                </a:ext>
              </a:extLst>
            </p:cNvPr>
            <p:cNvSpPr txBox="1"/>
            <p:nvPr/>
          </p:nvSpPr>
          <p:spPr>
            <a:xfrm>
              <a:off x="8157405" y="2219210"/>
              <a:ext cx="1054602" cy="418577"/>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计算结果</a:t>
              </a:r>
            </a:p>
          </p:txBody>
        </p:sp>
        <p:pic>
          <p:nvPicPr>
            <p:cNvPr id="60" name="图片 59">
              <a:extLst>
                <a:ext uri="{FF2B5EF4-FFF2-40B4-BE49-F238E27FC236}">
                  <a16:creationId xmlns:a16="http://schemas.microsoft.com/office/drawing/2014/main" id="{69F55CE1-6C66-FC45-81C4-64F3117B79F1}"/>
                </a:ext>
              </a:extLst>
            </p:cNvPr>
            <p:cNvPicPr>
              <a:picLocks noChangeAspect="1"/>
            </p:cNvPicPr>
            <p:nvPr/>
          </p:nvPicPr>
          <p:blipFill rotWithShape="1">
            <a:blip r:embed="rId10"/>
            <a:srcRect l="13267" t="16605" r="9223" b="21707"/>
            <a:stretch/>
          </p:blipFill>
          <p:spPr>
            <a:xfrm>
              <a:off x="5190069" y="1446910"/>
              <a:ext cx="374206" cy="409150"/>
            </a:xfrm>
            <a:prstGeom prst="rect">
              <a:avLst/>
            </a:prstGeom>
          </p:spPr>
        </p:pic>
        <p:cxnSp>
          <p:nvCxnSpPr>
            <p:cNvPr id="61" name="肘形连接符 364">
              <a:extLst>
                <a:ext uri="{FF2B5EF4-FFF2-40B4-BE49-F238E27FC236}">
                  <a16:creationId xmlns:a16="http://schemas.microsoft.com/office/drawing/2014/main" id="{149EEFB5-3A33-6454-9352-D89E73B2B7EF}"/>
                </a:ext>
              </a:extLst>
            </p:cNvPr>
            <p:cNvCxnSpPr>
              <a:stCxn id="50" idx="3"/>
            </p:cNvCxnSpPr>
            <p:nvPr/>
          </p:nvCxnSpPr>
          <p:spPr>
            <a:xfrm>
              <a:off x="5111985" y="1346219"/>
              <a:ext cx="1039800" cy="323322"/>
            </a:xfrm>
            <a:prstGeom prst="bentConnector3">
              <a:avLst>
                <a:gd name="adj1" fmla="val 6919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2EE8B265-1810-E0D3-C365-8BA651D3BF82}"/>
                </a:ext>
              </a:extLst>
            </p:cNvPr>
            <p:cNvCxnSpPr>
              <a:cxnSpLocks/>
            </p:cNvCxnSpPr>
            <p:nvPr/>
          </p:nvCxnSpPr>
          <p:spPr>
            <a:xfrm flipH="1">
              <a:off x="7570116" y="1531433"/>
              <a:ext cx="467759" cy="429621"/>
            </a:xfrm>
            <a:prstGeom prst="straightConnector1">
              <a:avLst/>
            </a:prstGeom>
            <a:ln w="28575">
              <a:solidFill>
                <a:srgbClr val="000099"/>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2A1140CE-FAB5-6DAB-6F16-EE7A0318E083}"/>
                </a:ext>
              </a:extLst>
            </p:cNvPr>
            <p:cNvSpPr txBox="1"/>
            <p:nvPr/>
          </p:nvSpPr>
          <p:spPr>
            <a:xfrm>
              <a:off x="7943747" y="1238880"/>
              <a:ext cx="1106466" cy="418577"/>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合并操作</a:t>
              </a:r>
            </a:p>
          </p:txBody>
        </p:sp>
        <p:cxnSp>
          <p:nvCxnSpPr>
            <p:cNvPr id="68" name="肘形连接符 380">
              <a:extLst>
                <a:ext uri="{FF2B5EF4-FFF2-40B4-BE49-F238E27FC236}">
                  <a16:creationId xmlns:a16="http://schemas.microsoft.com/office/drawing/2014/main" id="{A13BA57F-0E10-72F6-8831-483D8B2B9AFD}"/>
                </a:ext>
              </a:extLst>
            </p:cNvPr>
            <p:cNvCxnSpPr/>
            <p:nvPr/>
          </p:nvCxnSpPr>
          <p:spPr>
            <a:xfrm flipV="1">
              <a:off x="5127383" y="2412657"/>
              <a:ext cx="1054601" cy="324591"/>
            </a:xfrm>
            <a:prstGeom prst="bentConnector3">
              <a:avLst>
                <a:gd name="adj1" fmla="val 6971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图片 68">
              <a:extLst>
                <a:ext uri="{FF2B5EF4-FFF2-40B4-BE49-F238E27FC236}">
                  <a16:creationId xmlns:a16="http://schemas.microsoft.com/office/drawing/2014/main" id="{6FAF0A83-406D-4701-4B70-43BAD35BD420}"/>
                </a:ext>
              </a:extLst>
            </p:cNvPr>
            <p:cNvPicPr>
              <a:picLocks noChangeAspect="1"/>
            </p:cNvPicPr>
            <p:nvPr/>
          </p:nvPicPr>
          <p:blipFill rotWithShape="1">
            <a:blip r:embed="rId10"/>
            <a:srcRect l="13267" t="16605" r="9223" b="21707"/>
            <a:stretch/>
          </p:blipFill>
          <p:spPr>
            <a:xfrm>
              <a:off x="5220266" y="2191945"/>
              <a:ext cx="374206" cy="409150"/>
            </a:xfrm>
            <a:prstGeom prst="rect">
              <a:avLst/>
            </a:prstGeom>
          </p:spPr>
        </p:pic>
        <p:cxnSp>
          <p:nvCxnSpPr>
            <p:cNvPr id="70" name="肘形连接符 382">
              <a:extLst>
                <a:ext uri="{FF2B5EF4-FFF2-40B4-BE49-F238E27FC236}">
                  <a16:creationId xmlns:a16="http://schemas.microsoft.com/office/drawing/2014/main" id="{90C60273-0675-DBE5-FF33-572F3E988AAD}"/>
                </a:ext>
              </a:extLst>
            </p:cNvPr>
            <p:cNvCxnSpPr/>
            <p:nvPr/>
          </p:nvCxnSpPr>
          <p:spPr>
            <a:xfrm>
              <a:off x="5142183" y="2091255"/>
              <a:ext cx="1039800" cy="323322"/>
            </a:xfrm>
            <a:prstGeom prst="bentConnector3">
              <a:avLst>
                <a:gd name="adj1" fmla="val 6919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肘形连接符 384">
              <a:extLst>
                <a:ext uri="{FF2B5EF4-FFF2-40B4-BE49-F238E27FC236}">
                  <a16:creationId xmlns:a16="http://schemas.microsoft.com/office/drawing/2014/main" id="{41959E0A-018C-C02C-D695-83922F1DC38C}"/>
                </a:ext>
              </a:extLst>
            </p:cNvPr>
            <p:cNvCxnSpPr/>
            <p:nvPr/>
          </p:nvCxnSpPr>
          <p:spPr>
            <a:xfrm flipV="1">
              <a:off x="7055913" y="2064376"/>
              <a:ext cx="1054601" cy="324591"/>
            </a:xfrm>
            <a:prstGeom prst="bentConnector3">
              <a:avLst>
                <a:gd name="adj1" fmla="val 6498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图片 71">
              <a:extLst>
                <a:ext uri="{FF2B5EF4-FFF2-40B4-BE49-F238E27FC236}">
                  <a16:creationId xmlns:a16="http://schemas.microsoft.com/office/drawing/2014/main" id="{2A1BC4AC-5DE8-D8D6-5529-34B567EFFE08}"/>
                </a:ext>
              </a:extLst>
            </p:cNvPr>
            <p:cNvPicPr>
              <a:picLocks noChangeAspect="1"/>
            </p:cNvPicPr>
            <p:nvPr/>
          </p:nvPicPr>
          <p:blipFill rotWithShape="1">
            <a:blip r:embed="rId10"/>
            <a:srcRect l="13267" t="16605" r="9223" b="21707"/>
            <a:stretch/>
          </p:blipFill>
          <p:spPr>
            <a:xfrm>
              <a:off x="7148796" y="1843667"/>
              <a:ext cx="374206" cy="409150"/>
            </a:xfrm>
            <a:prstGeom prst="rect">
              <a:avLst/>
            </a:prstGeom>
          </p:spPr>
        </p:pic>
        <p:cxnSp>
          <p:nvCxnSpPr>
            <p:cNvPr id="73" name="肘形连接符 386">
              <a:extLst>
                <a:ext uri="{FF2B5EF4-FFF2-40B4-BE49-F238E27FC236}">
                  <a16:creationId xmlns:a16="http://schemas.microsoft.com/office/drawing/2014/main" id="{E5472957-EF68-0B8F-DE4D-B22324347211}"/>
                </a:ext>
              </a:extLst>
            </p:cNvPr>
            <p:cNvCxnSpPr/>
            <p:nvPr/>
          </p:nvCxnSpPr>
          <p:spPr>
            <a:xfrm>
              <a:off x="7070713" y="1742977"/>
              <a:ext cx="1039800" cy="323323"/>
            </a:xfrm>
            <a:prstGeom prst="bentConnector3">
              <a:avLst>
                <a:gd name="adj1" fmla="val 6439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D46DB33B-D739-F8A5-58DC-A10A4844A624}"/>
                </a:ext>
              </a:extLst>
            </p:cNvPr>
            <p:cNvSpPr txBox="1"/>
            <p:nvPr/>
          </p:nvSpPr>
          <p:spPr>
            <a:xfrm>
              <a:off x="5886647" y="1838103"/>
              <a:ext cx="1420945" cy="418577"/>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部分计算结果</a:t>
              </a:r>
            </a:p>
          </p:txBody>
        </p:sp>
      </p:grpSp>
      <p:sp>
        <p:nvSpPr>
          <p:cNvPr id="79" name="文本框 78">
            <a:extLst>
              <a:ext uri="{FF2B5EF4-FFF2-40B4-BE49-F238E27FC236}">
                <a16:creationId xmlns:a16="http://schemas.microsoft.com/office/drawing/2014/main" id="{944C01CE-E0B7-5588-0BD4-3BA9B8275FA8}"/>
              </a:ext>
            </a:extLst>
          </p:cNvPr>
          <p:cNvSpPr txBox="1"/>
          <p:nvPr/>
        </p:nvSpPr>
        <p:spPr>
          <a:xfrm>
            <a:off x="2592678" y="6260626"/>
            <a:ext cx="2055448" cy="307777"/>
          </a:xfrm>
          <a:prstGeom prst="rect">
            <a:avLst/>
          </a:prstGeom>
          <a:no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分布式凝聚子图挖掘</a:t>
            </a:r>
          </a:p>
        </p:txBody>
      </p:sp>
      <p:sp>
        <p:nvSpPr>
          <p:cNvPr id="118" name="文本框 117">
            <a:extLst>
              <a:ext uri="{FF2B5EF4-FFF2-40B4-BE49-F238E27FC236}">
                <a16:creationId xmlns:a16="http://schemas.microsoft.com/office/drawing/2014/main" id="{C8275D67-5BBF-804F-9FCB-B37CA6B4F0DA}"/>
              </a:ext>
            </a:extLst>
          </p:cNvPr>
          <p:cNvSpPr txBox="1"/>
          <p:nvPr/>
        </p:nvSpPr>
        <p:spPr>
          <a:xfrm>
            <a:off x="7810046" y="6260626"/>
            <a:ext cx="2055448" cy="307777"/>
          </a:xfrm>
          <a:prstGeom prst="rect">
            <a:avLst/>
          </a:prstGeom>
          <a:no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分布式图谱传播计算</a:t>
            </a:r>
          </a:p>
        </p:txBody>
      </p:sp>
      <p:grpSp>
        <p:nvGrpSpPr>
          <p:cNvPr id="81" name="组合 80">
            <a:extLst>
              <a:ext uri="{FF2B5EF4-FFF2-40B4-BE49-F238E27FC236}">
                <a16:creationId xmlns:a16="http://schemas.microsoft.com/office/drawing/2014/main" id="{66E9EC2F-C558-6BBC-0DF9-E9CDE240C0B9}"/>
              </a:ext>
            </a:extLst>
          </p:cNvPr>
          <p:cNvGrpSpPr/>
          <p:nvPr/>
        </p:nvGrpSpPr>
        <p:grpSpPr>
          <a:xfrm>
            <a:off x="2533247" y="4587825"/>
            <a:ext cx="2284690" cy="1539027"/>
            <a:chOff x="1873381" y="4471353"/>
            <a:chExt cx="3084533" cy="2282039"/>
          </a:xfrm>
        </p:grpSpPr>
        <p:grpSp>
          <p:nvGrpSpPr>
            <p:cNvPr id="105" name="组合 104">
              <a:extLst>
                <a:ext uri="{FF2B5EF4-FFF2-40B4-BE49-F238E27FC236}">
                  <a16:creationId xmlns:a16="http://schemas.microsoft.com/office/drawing/2014/main" id="{5C350904-1ADF-5FE0-CD9D-1C3211A464D1}"/>
                </a:ext>
              </a:extLst>
            </p:cNvPr>
            <p:cNvGrpSpPr/>
            <p:nvPr/>
          </p:nvGrpSpPr>
          <p:grpSpPr>
            <a:xfrm>
              <a:off x="1873381" y="4471353"/>
              <a:ext cx="1366843" cy="1638062"/>
              <a:chOff x="4909699" y="427512"/>
              <a:chExt cx="3660325" cy="4037609"/>
            </a:xfrm>
          </p:grpSpPr>
          <p:sp>
            <p:nvSpPr>
              <p:cNvPr id="114" name="圆角矩形 51">
                <a:extLst>
                  <a:ext uri="{FF2B5EF4-FFF2-40B4-BE49-F238E27FC236}">
                    <a16:creationId xmlns:a16="http://schemas.microsoft.com/office/drawing/2014/main" id="{D636DC2A-DFA9-66B4-42FD-7DC19A777327}"/>
                  </a:ext>
                </a:extLst>
              </p:cNvPr>
              <p:cNvSpPr/>
              <p:nvPr/>
            </p:nvSpPr>
            <p:spPr>
              <a:xfrm>
                <a:off x="4909699" y="427512"/>
                <a:ext cx="3660325" cy="4037609"/>
              </a:xfrm>
              <a:prstGeom prst="roundRect">
                <a:avLst/>
              </a:prstGeom>
              <a:no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微软雅黑" panose="020B0503020204020204" pitchFamily="34" charset="-122"/>
                  <a:ea typeface="微软雅黑" panose="020B0503020204020204" pitchFamily="34" charset="-122"/>
                </a:endParaRPr>
              </a:p>
            </p:txBody>
          </p:sp>
          <p:pic>
            <p:nvPicPr>
              <p:cNvPr id="115" name="图片 114">
                <a:extLst>
                  <a:ext uri="{FF2B5EF4-FFF2-40B4-BE49-F238E27FC236}">
                    <a16:creationId xmlns:a16="http://schemas.microsoft.com/office/drawing/2014/main" id="{AADCF836-7971-A77F-A79B-4B28E46B3570}"/>
                  </a:ext>
                </a:extLst>
              </p:cNvPr>
              <p:cNvPicPr>
                <a:picLocks noChangeAspect="1"/>
              </p:cNvPicPr>
              <p:nvPr/>
            </p:nvPicPr>
            <p:blipFill>
              <a:blip r:embed="rId11"/>
              <a:stretch>
                <a:fillRect/>
              </a:stretch>
            </p:blipFill>
            <p:spPr>
              <a:xfrm>
                <a:off x="5069194" y="2738810"/>
                <a:ext cx="3353433" cy="1207236"/>
              </a:xfrm>
              <a:prstGeom prst="rect">
                <a:avLst/>
              </a:prstGeom>
            </p:spPr>
          </p:pic>
          <p:pic>
            <p:nvPicPr>
              <p:cNvPr id="116" name="图片 115">
                <a:extLst>
                  <a:ext uri="{FF2B5EF4-FFF2-40B4-BE49-F238E27FC236}">
                    <a16:creationId xmlns:a16="http://schemas.microsoft.com/office/drawing/2014/main" id="{D2108937-8A80-062C-D44B-723B28195DB2}"/>
                  </a:ext>
                </a:extLst>
              </p:cNvPr>
              <p:cNvPicPr>
                <a:picLocks noChangeAspect="1"/>
              </p:cNvPicPr>
              <p:nvPr/>
            </p:nvPicPr>
            <p:blipFill>
              <a:blip r:embed="rId12"/>
              <a:stretch>
                <a:fillRect/>
              </a:stretch>
            </p:blipFill>
            <p:spPr>
              <a:xfrm>
                <a:off x="5243464" y="586897"/>
                <a:ext cx="3111322" cy="1760803"/>
              </a:xfrm>
              <a:prstGeom prst="rect">
                <a:avLst/>
              </a:prstGeom>
            </p:spPr>
          </p:pic>
        </p:grpSp>
        <p:sp>
          <p:nvSpPr>
            <p:cNvPr id="106" name="文本框 105">
              <a:extLst>
                <a:ext uri="{FF2B5EF4-FFF2-40B4-BE49-F238E27FC236}">
                  <a16:creationId xmlns:a16="http://schemas.microsoft.com/office/drawing/2014/main" id="{26653929-A8DC-9182-2049-8DFBE78A6C60}"/>
                </a:ext>
              </a:extLst>
            </p:cNvPr>
            <p:cNvSpPr txBox="1"/>
            <p:nvPr/>
          </p:nvSpPr>
          <p:spPr>
            <a:xfrm>
              <a:off x="1939363" y="6114482"/>
              <a:ext cx="1463515" cy="638910"/>
            </a:xfrm>
            <a:prstGeom prst="rect">
              <a:avLst/>
            </a:prstGeom>
            <a:noFill/>
          </p:spPr>
          <p:txBody>
            <a:bodyPr wrap="square" rtlCol="0">
              <a:spAutoFit/>
            </a:bodyPr>
            <a:lstStyle/>
            <a:p>
              <a:pPr algn="ctr"/>
              <a:r>
                <a:rPr lang="zh-CN" altLang="en-US" sz="1050" dirty="0">
                  <a:latin typeface="微软雅黑" panose="020B0503020204020204" pitchFamily="34" charset="-122"/>
                  <a:ea typeface="微软雅黑" panose="020B0503020204020204" pitchFamily="34" charset="-122"/>
                </a:rPr>
                <a:t>并行友好集合交数据结构</a:t>
              </a:r>
            </a:p>
          </p:txBody>
        </p:sp>
        <p:grpSp>
          <p:nvGrpSpPr>
            <p:cNvPr id="107" name="组合 106">
              <a:extLst>
                <a:ext uri="{FF2B5EF4-FFF2-40B4-BE49-F238E27FC236}">
                  <a16:creationId xmlns:a16="http://schemas.microsoft.com/office/drawing/2014/main" id="{F3FDBB55-02D4-777B-8F71-771CF767E6FB}"/>
                </a:ext>
              </a:extLst>
            </p:cNvPr>
            <p:cNvGrpSpPr/>
            <p:nvPr/>
          </p:nvGrpSpPr>
          <p:grpSpPr>
            <a:xfrm>
              <a:off x="3358775" y="4954574"/>
              <a:ext cx="1423010" cy="744722"/>
              <a:chOff x="8598973" y="1536905"/>
              <a:chExt cx="3660325" cy="1928175"/>
            </a:xfrm>
          </p:grpSpPr>
          <p:sp>
            <p:nvSpPr>
              <p:cNvPr id="111" name="右箭头 58">
                <a:extLst>
                  <a:ext uri="{FF2B5EF4-FFF2-40B4-BE49-F238E27FC236}">
                    <a16:creationId xmlns:a16="http://schemas.microsoft.com/office/drawing/2014/main" id="{09EA5F90-7E23-0BC0-B5E9-330A7964F2AD}"/>
                  </a:ext>
                </a:extLst>
              </p:cNvPr>
              <p:cNvSpPr/>
              <p:nvPr/>
            </p:nvSpPr>
            <p:spPr>
              <a:xfrm>
                <a:off x="9142994" y="2482953"/>
                <a:ext cx="417661" cy="2455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微软雅黑" panose="020B0503020204020204" pitchFamily="34" charset="-122"/>
                  <a:ea typeface="微软雅黑" panose="020B0503020204020204" pitchFamily="34" charset="-122"/>
                </a:endParaRPr>
              </a:p>
            </p:txBody>
          </p:sp>
          <p:sp>
            <p:nvSpPr>
              <p:cNvPr id="112" name="圆角矩形 59">
                <a:extLst>
                  <a:ext uri="{FF2B5EF4-FFF2-40B4-BE49-F238E27FC236}">
                    <a16:creationId xmlns:a16="http://schemas.microsoft.com/office/drawing/2014/main" id="{2BD6A14D-2EEF-A7EF-7B22-65E280621109}"/>
                  </a:ext>
                </a:extLst>
              </p:cNvPr>
              <p:cNvSpPr/>
              <p:nvPr/>
            </p:nvSpPr>
            <p:spPr>
              <a:xfrm>
                <a:off x="8598973" y="1536905"/>
                <a:ext cx="3660325" cy="1928175"/>
              </a:xfrm>
              <a:prstGeom prst="roundRect">
                <a:avLst/>
              </a:prstGeom>
              <a:no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微软雅黑" panose="020B0503020204020204" pitchFamily="34" charset="-122"/>
                  <a:ea typeface="微软雅黑" panose="020B0503020204020204" pitchFamily="34" charset="-122"/>
                </a:endParaRPr>
              </a:p>
            </p:txBody>
          </p:sp>
          <p:pic>
            <p:nvPicPr>
              <p:cNvPr id="113" name="图片 112">
                <a:extLst>
                  <a:ext uri="{FF2B5EF4-FFF2-40B4-BE49-F238E27FC236}">
                    <a16:creationId xmlns:a16="http://schemas.microsoft.com/office/drawing/2014/main" id="{618B8367-D1F1-1C63-3CD9-6E532BCBD718}"/>
                  </a:ext>
                </a:extLst>
              </p:cNvPr>
              <p:cNvPicPr>
                <a:picLocks noChangeAspect="1"/>
              </p:cNvPicPr>
              <p:nvPr/>
            </p:nvPicPr>
            <p:blipFill>
              <a:blip r:embed="rId13"/>
              <a:stretch>
                <a:fillRect/>
              </a:stretch>
            </p:blipFill>
            <p:spPr>
              <a:xfrm>
                <a:off x="8681813" y="1659556"/>
                <a:ext cx="3494644" cy="1682872"/>
              </a:xfrm>
              <a:prstGeom prst="rect">
                <a:avLst/>
              </a:prstGeom>
            </p:spPr>
          </p:pic>
        </p:grpSp>
        <p:cxnSp>
          <p:nvCxnSpPr>
            <p:cNvPr id="108" name="直接箭头连接符 107">
              <a:extLst>
                <a:ext uri="{FF2B5EF4-FFF2-40B4-BE49-F238E27FC236}">
                  <a16:creationId xmlns:a16="http://schemas.microsoft.com/office/drawing/2014/main" id="{916C5117-871F-8AA4-8867-E8460A9BDE4A}"/>
                </a:ext>
              </a:extLst>
            </p:cNvPr>
            <p:cNvCxnSpPr/>
            <p:nvPr/>
          </p:nvCxnSpPr>
          <p:spPr>
            <a:xfrm>
              <a:off x="3314031" y="4645889"/>
              <a:ext cx="265343" cy="2473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875D3865-CBB4-3A30-FFC2-5351A1E6C614}"/>
                </a:ext>
              </a:extLst>
            </p:cNvPr>
            <p:cNvCxnSpPr/>
            <p:nvPr/>
          </p:nvCxnSpPr>
          <p:spPr>
            <a:xfrm flipV="1">
              <a:off x="3322371" y="5760674"/>
              <a:ext cx="302247" cy="2052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4A88701F-8D9A-CBA5-2E3B-536FE3C85744}"/>
                </a:ext>
              </a:extLst>
            </p:cNvPr>
            <p:cNvSpPr txBox="1"/>
            <p:nvPr/>
          </p:nvSpPr>
          <p:spPr>
            <a:xfrm>
              <a:off x="3605728" y="5739364"/>
              <a:ext cx="1352186" cy="387910"/>
            </a:xfrm>
            <a:prstGeom prst="rect">
              <a:avLst/>
            </a:prstGeom>
            <a:noFill/>
          </p:spPr>
          <p:txBody>
            <a:bodyPr wrap="square" rtlCol="0">
              <a:spAutoFit/>
            </a:bodyPr>
            <a:lstStyle/>
            <a:p>
              <a:r>
                <a:rPr lang="zh-CN" altLang="en-US" sz="1050" dirty="0">
                  <a:latin typeface="微软雅黑" panose="020B0503020204020204" pitchFamily="34" charset="-122"/>
                  <a:ea typeface="微软雅黑" panose="020B0503020204020204" pitchFamily="34" charset="-122"/>
                </a:rPr>
                <a:t>枚举结果</a:t>
              </a:r>
            </a:p>
          </p:txBody>
        </p:sp>
      </p:grpSp>
      <p:sp>
        <p:nvSpPr>
          <p:cNvPr id="97" name="文本框 96">
            <a:extLst>
              <a:ext uri="{FF2B5EF4-FFF2-40B4-BE49-F238E27FC236}">
                <a16:creationId xmlns:a16="http://schemas.microsoft.com/office/drawing/2014/main" id="{B41CC124-43DC-A8C5-0352-9C13CC260037}"/>
              </a:ext>
            </a:extLst>
          </p:cNvPr>
          <p:cNvSpPr txBox="1"/>
          <p:nvPr/>
        </p:nvSpPr>
        <p:spPr>
          <a:xfrm>
            <a:off x="5208332" y="6260626"/>
            <a:ext cx="2055448" cy="307777"/>
          </a:xfrm>
          <a:prstGeom prst="rect">
            <a:avLst/>
          </a:prstGeom>
          <a:no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分布式高阶子图分析</a:t>
            </a:r>
          </a:p>
        </p:txBody>
      </p:sp>
      <p:grpSp>
        <p:nvGrpSpPr>
          <p:cNvPr id="98" name="组合 97">
            <a:extLst>
              <a:ext uri="{FF2B5EF4-FFF2-40B4-BE49-F238E27FC236}">
                <a16:creationId xmlns:a16="http://schemas.microsoft.com/office/drawing/2014/main" id="{53C8A276-1BC5-D5EA-2D0A-6775D7897A15}"/>
              </a:ext>
            </a:extLst>
          </p:cNvPr>
          <p:cNvGrpSpPr/>
          <p:nvPr/>
        </p:nvGrpSpPr>
        <p:grpSpPr>
          <a:xfrm>
            <a:off x="5168869" y="4573249"/>
            <a:ext cx="2184500" cy="1568176"/>
            <a:chOff x="5031629" y="4258711"/>
            <a:chExt cx="2894839" cy="2573765"/>
          </a:xfrm>
        </p:grpSpPr>
        <p:pic>
          <p:nvPicPr>
            <p:cNvPr id="99" name="图片 98">
              <a:extLst>
                <a:ext uri="{FF2B5EF4-FFF2-40B4-BE49-F238E27FC236}">
                  <a16:creationId xmlns:a16="http://schemas.microsoft.com/office/drawing/2014/main" id="{BBDBCD65-3040-6287-FC5F-B0D685FBD93D}"/>
                </a:ext>
              </a:extLst>
            </p:cNvPr>
            <p:cNvPicPr>
              <a:picLocks noChangeAspect="1"/>
            </p:cNvPicPr>
            <p:nvPr/>
          </p:nvPicPr>
          <p:blipFill>
            <a:blip r:embed="rId14"/>
            <a:stretch>
              <a:fillRect/>
            </a:stretch>
          </p:blipFill>
          <p:spPr>
            <a:xfrm>
              <a:off x="5031629" y="4258711"/>
              <a:ext cx="2894839" cy="1393970"/>
            </a:xfrm>
            <a:prstGeom prst="rect">
              <a:avLst/>
            </a:prstGeom>
          </p:spPr>
        </p:pic>
        <p:grpSp>
          <p:nvGrpSpPr>
            <p:cNvPr id="100" name="组合 99">
              <a:extLst>
                <a:ext uri="{FF2B5EF4-FFF2-40B4-BE49-F238E27FC236}">
                  <a16:creationId xmlns:a16="http://schemas.microsoft.com/office/drawing/2014/main" id="{9CE9FC26-54F2-31A8-E761-8DDA35557E7E}"/>
                </a:ext>
              </a:extLst>
            </p:cNvPr>
            <p:cNvGrpSpPr/>
            <p:nvPr/>
          </p:nvGrpSpPr>
          <p:grpSpPr>
            <a:xfrm>
              <a:off x="6226409" y="5809176"/>
              <a:ext cx="1314024" cy="885308"/>
              <a:chOff x="6265024" y="1923803"/>
              <a:chExt cx="2984501" cy="2208810"/>
            </a:xfrm>
          </p:grpSpPr>
          <p:pic>
            <p:nvPicPr>
              <p:cNvPr id="103" name="图片 102">
                <a:extLst>
                  <a:ext uri="{FF2B5EF4-FFF2-40B4-BE49-F238E27FC236}">
                    <a16:creationId xmlns:a16="http://schemas.microsoft.com/office/drawing/2014/main" id="{9F3F7A3A-2825-D8C3-B68E-E099DED2AC6F}"/>
                  </a:ext>
                </a:extLst>
              </p:cNvPr>
              <p:cNvPicPr>
                <a:picLocks noChangeAspect="1"/>
              </p:cNvPicPr>
              <p:nvPr/>
            </p:nvPicPr>
            <p:blipFill>
              <a:blip r:embed="rId15"/>
              <a:stretch>
                <a:fillRect/>
              </a:stretch>
            </p:blipFill>
            <p:spPr>
              <a:xfrm>
                <a:off x="6265025" y="2043132"/>
                <a:ext cx="2984500" cy="1993900"/>
              </a:xfrm>
              <a:prstGeom prst="rect">
                <a:avLst/>
              </a:prstGeom>
            </p:spPr>
          </p:pic>
          <p:sp>
            <p:nvSpPr>
              <p:cNvPr id="104" name="圆角矩形 46">
                <a:extLst>
                  <a:ext uri="{FF2B5EF4-FFF2-40B4-BE49-F238E27FC236}">
                    <a16:creationId xmlns:a16="http://schemas.microsoft.com/office/drawing/2014/main" id="{5CD0AC9F-9B0D-202A-563F-FF62FF1965A0}"/>
                  </a:ext>
                </a:extLst>
              </p:cNvPr>
              <p:cNvSpPr/>
              <p:nvPr/>
            </p:nvSpPr>
            <p:spPr>
              <a:xfrm>
                <a:off x="6265024" y="1923803"/>
                <a:ext cx="2984501" cy="2208810"/>
              </a:xfrm>
              <a:prstGeom prst="roundRect">
                <a:avLst/>
              </a:prstGeom>
              <a:no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latin typeface="微软雅黑" panose="020B0503020204020204" pitchFamily="34" charset="-122"/>
                  <a:ea typeface="微软雅黑" panose="020B0503020204020204" pitchFamily="34" charset="-122"/>
                </a:endParaRPr>
              </a:p>
            </p:txBody>
          </p:sp>
        </p:grpSp>
        <p:sp>
          <p:nvSpPr>
            <p:cNvPr id="101" name="下箭头 48">
              <a:extLst>
                <a:ext uri="{FF2B5EF4-FFF2-40B4-BE49-F238E27FC236}">
                  <a16:creationId xmlns:a16="http://schemas.microsoft.com/office/drawing/2014/main" id="{A29F56B9-C0CA-CEFD-50B7-A77102FA394C}"/>
                </a:ext>
              </a:extLst>
            </p:cNvPr>
            <p:cNvSpPr/>
            <p:nvPr/>
          </p:nvSpPr>
          <p:spPr>
            <a:xfrm>
              <a:off x="6083911" y="5649105"/>
              <a:ext cx="154396" cy="1636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02" name="文本框 101">
              <a:extLst>
                <a:ext uri="{FF2B5EF4-FFF2-40B4-BE49-F238E27FC236}">
                  <a16:creationId xmlns:a16="http://schemas.microsoft.com/office/drawing/2014/main" id="{0FE089A7-F5E5-AEDF-2042-A4F15B9F5E37}"/>
                </a:ext>
              </a:extLst>
            </p:cNvPr>
            <p:cNvSpPr txBox="1"/>
            <p:nvPr/>
          </p:nvSpPr>
          <p:spPr>
            <a:xfrm>
              <a:off x="5219130" y="5885344"/>
              <a:ext cx="990823" cy="947132"/>
            </a:xfrm>
            <a:prstGeom prst="rect">
              <a:avLst/>
            </a:prstGeom>
            <a:noFill/>
          </p:spPr>
          <p:txBody>
            <a:bodyPr wrap="square" rtlCol="0">
              <a:spAutoFit/>
            </a:bodyPr>
            <a:lstStyle/>
            <a:p>
              <a:r>
                <a:rPr lang="zh-CN" altLang="en-US" sz="1050" dirty="0">
                  <a:latin typeface="微软雅黑" panose="020B0503020204020204" pitchFamily="34" charset="-122"/>
                  <a:ea typeface="微软雅黑" panose="020B0503020204020204" pitchFamily="34" charset="-122"/>
                </a:rPr>
                <a:t>精确计算与路径采样计数</a:t>
              </a:r>
            </a:p>
          </p:txBody>
        </p:sp>
      </p:grpSp>
      <p:grpSp>
        <p:nvGrpSpPr>
          <p:cNvPr id="83" name="组合 82">
            <a:extLst>
              <a:ext uri="{FF2B5EF4-FFF2-40B4-BE49-F238E27FC236}">
                <a16:creationId xmlns:a16="http://schemas.microsoft.com/office/drawing/2014/main" id="{2C65D950-3B20-5E1D-0B81-A73D3376CE8B}"/>
              </a:ext>
            </a:extLst>
          </p:cNvPr>
          <p:cNvGrpSpPr/>
          <p:nvPr/>
        </p:nvGrpSpPr>
        <p:grpSpPr>
          <a:xfrm>
            <a:off x="7704301" y="4544539"/>
            <a:ext cx="2298683" cy="1625599"/>
            <a:chOff x="8447140" y="4212739"/>
            <a:chExt cx="3046151" cy="2668010"/>
          </a:xfrm>
        </p:grpSpPr>
        <p:pic>
          <p:nvPicPr>
            <p:cNvPr id="84" name="图片 83">
              <a:extLst>
                <a:ext uri="{FF2B5EF4-FFF2-40B4-BE49-F238E27FC236}">
                  <a16:creationId xmlns:a16="http://schemas.microsoft.com/office/drawing/2014/main" id="{3AEB63F8-80E2-1A9F-65FC-981A71D1ABE0}"/>
                </a:ext>
              </a:extLst>
            </p:cNvPr>
            <p:cNvPicPr>
              <a:picLocks noChangeAspect="1"/>
            </p:cNvPicPr>
            <p:nvPr/>
          </p:nvPicPr>
          <p:blipFill rotWithShape="1">
            <a:blip r:embed="rId16"/>
            <a:srcRect t="1" r="3404" b="7618"/>
            <a:stretch/>
          </p:blipFill>
          <p:spPr>
            <a:xfrm>
              <a:off x="8620439" y="4212739"/>
              <a:ext cx="1728284" cy="566696"/>
            </a:xfrm>
            <a:prstGeom prst="rect">
              <a:avLst/>
            </a:prstGeom>
          </p:spPr>
        </p:pic>
        <p:pic>
          <p:nvPicPr>
            <p:cNvPr id="85" name="图片 84">
              <a:extLst>
                <a:ext uri="{FF2B5EF4-FFF2-40B4-BE49-F238E27FC236}">
                  <a16:creationId xmlns:a16="http://schemas.microsoft.com/office/drawing/2014/main" id="{37B02BA1-AE74-4224-7D97-9469A44AAB80}"/>
                </a:ext>
              </a:extLst>
            </p:cNvPr>
            <p:cNvPicPr>
              <a:picLocks noChangeAspect="1"/>
            </p:cNvPicPr>
            <p:nvPr/>
          </p:nvPicPr>
          <p:blipFill>
            <a:blip r:embed="rId17"/>
            <a:stretch>
              <a:fillRect/>
            </a:stretch>
          </p:blipFill>
          <p:spPr>
            <a:xfrm>
              <a:off x="8447140" y="5134691"/>
              <a:ext cx="678973" cy="571767"/>
            </a:xfrm>
            <a:prstGeom prst="rect">
              <a:avLst/>
            </a:prstGeom>
          </p:spPr>
        </p:pic>
        <p:sp>
          <p:nvSpPr>
            <p:cNvPr id="86" name="下箭头 19">
              <a:extLst>
                <a:ext uri="{FF2B5EF4-FFF2-40B4-BE49-F238E27FC236}">
                  <a16:creationId xmlns:a16="http://schemas.microsoft.com/office/drawing/2014/main" id="{283C7333-DD1B-E0BB-8B74-F2B734AD028D}"/>
                </a:ext>
              </a:extLst>
            </p:cNvPr>
            <p:cNvSpPr/>
            <p:nvPr/>
          </p:nvSpPr>
          <p:spPr>
            <a:xfrm>
              <a:off x="8804971" y="4932216"/>
              <a:ext cx="185313" cy="202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87" name="图片 86">
              <a:extLst>
                <a:ext uri="{FF2B5EF4-FFF2-40B4-BE49-F238E27FC236}">
                  <a16:creationId xmlns:a16="http://schemas.microsoft.com/office/drawing/2014/main" id="{027F3C46-B0B4-28AD-58DF-1116F485440E}"/>
                </a:ext>
              </a:extLst>
            </p:cNvPr>
            <p:cNvPicPr>
              <a:picLocks noChangeAspect="1"/>
            </p:cNvPicPr>
            <p:nvPr/>
          </p:nvPicPr>
          <p:blipFill>
            <a:blip r:embed="rId17"/>
            <a:stretch>
              <a:fillRect/>
            </a:stretch>
          </p:blipFill>
          <p:spPr>
            <a:xfrm>
              <a:off x="9212025" y="5127529"/>
              <a:ext cx="678973" cy="571767"/>
            </a:xfrm>
            <a:prstGeom prst="rect">
              <a:avLst/>
            </a:prstGeom>
          </p:spPr>
        </p:pic>
        <p:pic>
          <p:nvPicPr>
            <p:cNvPr id="88" name="图片 87">
              <a:extLst>
                <a:ext uri="{FF2B5EF4-FFF2-40B4-BE49-F238E27FC236}">
                  <a16:creationId xmlns:a16="http://schemas.microsoft.com/office/drawing/2014/main" id="{25A7157E-09FA-65EA-7226-7A594DA80AA0}"/>
                </a:ext>
              </a:extLst>
            </p:cNvPr>
            <p:cNvPicPr>
              <a:picLocks noChangeAspect="1"/>
            </p:cNvPicPr>
            <p:nvPr/>
          </p:nvPicPr>
          <p:blipFill>
            <a:blip r:embed="rId17"/>
            <a:stretch>
              <a:fillRect/>
            </a:stretch>
          </p:blipFill>
          <p:spPr>
            <a:xfrm>
              <a:off x="9976910" y="5164123"/>
              <a:ext cx="678973" cy="571767"/>
            </a:xfrm>
            <a:prstGeom prst="rect">
              <a:avLst/>
            </a:prstGeom>
          </p:spPr>
        </p:pic>
        <p:pic>
          <p:nvPicPr>
            <p:cNvPr id="89" name="图片 88">
              <a:extLst>
                <a:ext uri="{FF2B5EF4-FFF2-40B4-BE49-F238E27FC236}">
                  <a16:creationId xmlns:a16="http://schemas.microsoft.com/office/drawing/2014/main" id="{238DFCB0-E69F-4C06-C055-E9E866B9D1D9}"/>
                </a:ext>
              </a:extLst>
            </p:cNvPr>
            <p:cNvPicPr>
              <a:picLocks noChangeAspect="1"/>
            </p:cNvPicPr>
            <p:nvPr/>
          </p:nvPicPr>
          <p:blipFill>
            <a:blip r:embed="rId18"/>
            <a:stretch>
              <a:fillRect/>
            </a:stretch>
          </p:blipFill>
          <p:spPr>
            <a:xfrm>
              <a:off x="8600595" y="5809176"/>
              <a:ext cx="809761" cy="648595"/>
            </a:xfrm>
            <a:prstGeom prst="rect">
              <a:avLst/>
            </a:prstGeom>
          </p:spPr>
        </p:pic>
        <p:pic>
          <p:nvPicPr>
            <p:cNvPr id="90" name="图片 89">
              <a:extLst>
                <a:ext uri="{FF2B5EF4-FFF2-40B4-BE49-F238E27FC236}">
                  <a16:creationId xmlns:a16="http://schemas.microsoft.com/office/drawing/2014/main" id="{4169D1E4-B607-8687-1958-966A183F06DE}"/>
                </a:ext>
              </a:extLst>
            </p:cNvPr>
            <p:cNvPicPr>
              <a:picLocks noChangeAspect="1"/>
            </p:cNvPicPr>
            <p:nvPr/>
          </p:nvPicPr>
          <p:blipFill>
            <a:blip r:embed="rId19"/>
            <a:stretch>
              <a:fillRect/>
            </a:stretch>
          </p:blipFill>
          <p:spPr>
            <a:xfrm>
              <a:off x="9675579" y="5843112"/>
              <a:ext cx="829093" cy="698449"/>
            </a:xfrm>
            <a:prstGeom prst="rect">
              <a:avLst/>
            </a:prstGeom>
          </p:spPr>
        </p:pic>
        <p:sp>
          <p:nvSpPr>
            <p:cNvPr id="91" name="文本框 90">
              <a:extLst>
                <a:ext uri="{FF2B5EF4-FFF2-40B4-BE49-F238E27FC236}">
                  <a16:creationId xmlns:a16="http://schemas.microsoft.com/office/drawing/2014/main" id="{33D220D1-833F-EE49-735E-1DD7AB675AF2}"/>
                </a:ext>
              </a:extLst>
            </p:cNvPr>
            <p:cNvSpPr txBox="1"/>
            <p:nvPr/>
          </p:nvSpPr>
          <p:spPr>
            <a:xfrm>
              <a:off x="9729986" y="6476640"/>
              <a:ext cx="1065608" cy="404109"/>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近似结果</a:t>
              </a:r>
            </a:p>
          </p:txBody>
        </p:sp>
        <p:sp>
          <p:nvSpPr>
            <p:cNvPr id="92" name="文本框 91">
              <a:extLst>
                <a:ext uri="{FF2B5EF4-FFF2-40B4-BE49-F238E27FC236}">
                  <a16:creationId xmlns:a16="http://schemas.microsoft.com/office/drawing/2014/main" id="{5AB47522-90D5-D392-49AB-F0E69EEE1DE7}"/>
                </a:ext>
              </a:extLst>
            </p:cNvPr>
            <p:cNvSpPr txBox="1"/>
            <p:nvPr/>
          </p:nvSpPr>
          <p:spPr>
            <a:xfrm>
              <a:off x="8620439" y="6476640"/>
              <a:ext cx="1065608" cy="404109"/>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精确结果</a:t>
              </a:r>
            </a:p>
          </p:txBody>
        </p:sp>
        <p:sp>
          <p:nvSpPr>
            <p:cNvPr id="93" name="下箭头 39">
              <a:extLst>
                <a:ext uri="{FF2B5EF4-FFF2-40B4-BE49-F238E27FC236}">
                  <a16:creationId xmlns:a16="http://schemas.microsoft.com/office/drawing/2014/main" id="{769EFEC4-4645-96D3-396D-611C299B3932}"/>
                </a:ext>
              </a:extLst>
            </p:cNvPr>
            <p:cNvSpPr/>
            <p:nvPr/>
          </p:nvSpPr>
          <p:spPr>
            <a:xfrm>
              <a:off x="9457355" y="5750623"/>
              <a:ext cx="185313" cy="2024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95" name="文本框 94">
              <a:extLst>
                <a:ext uri="{FF2B5EF4-FFF2-40B4-BE49-F238E27FC236}">
                  <a16:creationId xmlns:a16="http://schemas.microsoft.com/office/drawing/2014/main" id="{7370AF95-3465-59CF-60A0-3509E85BB452}"/>
                </a:ext>
              </a:extLst>
            </p:cNvPr>
            <p:cNvSpPr txBox="1"/>
            <p:nvPr/>
          </p:nvSpPr>
          <p:spPr>
            <a:xfrm>
              <a:off x="8991539" y="4799204"/>
              <a:ext cx="2501752" cy="404110"/>
            </a:xfrm>
            <a:prstGeom prst="rect">
              <a:avLst/>
            </a:prstGeom>
            <a:noFill/>
          </p:spPr>
          <p:txBody>
            <a:bodyPr wrap="square">
              <a:spAutoFit/>
            </a:bodyPr>
            <a:lstStyle/>
            <a:p>
              <a:r>
                <a:rPr kumimoji="1" lang="zh-CN" altLang="en-US" sz="1000" dirty="0">
                  <a:latin typeface="Microsoft YaHei" panose="020B0503020204020204" pitchFamily="34" charset="-122"/>
                  <a:ea typeface="Microsoft YaHei" panose="020B0503020204020204" pitchFamily="34" charset="-122"/>
                </a:rPr>
                <a:t>基于组合采样算法估计各部分</a:t>
              </a:r>
            </a:p>
          </p:txBody>
        </p:sp>
      </p:grpSp>
      <p:grpSp>
        <p:nvGrpSpPr>
          <p:cNvPr id="124" name="组合 123">
            <a:extLst>
              <a:ext uri="{FF2B5EF4-FFF2-40B4-BE49-F238E27FC236}">
                <a16:creationId xmlns:a16="http://schemas.microsoft.com/office/drawing/2014/main" id="{77C7110B-38FF-3410-B6AD-998DBD1D63E2}"/>
              </a:ext>
            </a:extLst>
          </p:cNvPr>
          <p:cNvGrpSpPr/>
          <p:nvPr/>
        </p:nvGrpSpPr>
        <p:grpSpPr>
          <a:xfrm>
            <a:off x="2030680" y="3213488"/>
            <a:ext cx="9439382" cy="1242064"/>
            <a:chOff x="506680" y="3490579"/>
            <a:chExt cx="9439382" cy="1242064"/>
          </a:xfrm>
        </p:grpSpPr>
        <p:grpSp>
          <p:nvGrpSpPr>
            <p:cNvPr id="282" name="组合 281">
              <a:extLst>
                <a:ext uri="{FF2B5EF4-FFF2-40B4-BE49-F238E27FC236}">
                  <a16:creationId xmlns:a16="http://schemas.microsoft.com/office/drawing/2014/main" id="{32089F22-E62B-3573-66E9-B2F5D8BEA602}"/>
                </a:ext>
              </a:extLst>
            </p:cNvPr>
            <p:cNvGrpSpPr/>
            <p:nvPr/>
          </p:nvGrpSpPr>
          <p:grpSpPr>
            <a:xfrm>
              <a:off x="1630583" y="3490579"/>
              <a:ext cx="8315479" cy="400110"/>
              <a:chOff x="467542" y="1392598"/>
              <a:chExt cx="8315479" cy="400110"/>
            </a:xfrm>
          </p:grpSpPr>
          <p:sp>
            <p:nvSpPr>
              <p:cNvPr id="288" name="矩形 287">
                <a:extLst>
                  <a:ext uri="{FF2B5EF4-FFF2-40B4-BE49-F238E27FC236}">
                    <a16:creationId xmlns:a16="http://schemas.microsoft.com/office/drawing/2014/main" id="{BEAD7582-235F-D06F-4C41-3C372E66313E}"/>
                  </a:ext>
                </a:extLst>
              </p:cNvPr>
              <p:cNvSpPr/>
              <p:nvPr/>
            </p:nvSpPr>
            <p:spPr>
              <a:xfrm>
                <a:off x="690685" y="1392598"/>
                <a:ext cx="8092336" cy="400110"/>
              </a:xfrm>
              <a:prstGeom prst="rect">
                <a:avLst/>
              </a:prstGeom>
            </p:spPr>
            <p:txBody>
              <a:bodyPr wrap="square">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基于并行友好交集的分布式凝聚子图挖掘技术</a:t>
                </a:r>
              </a:p>
            </p:txBody>
          </p:sp>
          <p:grpSp>
            <p:nvGrpSpPr>
              <p:cNvPr id="289" name="组合 288">
                <a:extLst>
                  <a:ext uri="{FF2B5EF4-FFF2-40B4-BE49-F238E27FC236}">
                    <a16:creationId xmlns:a16="http://schemas.microsoft.com/office/drawing/2014/main" id="{D34C355C-296C-595D-05D5-0B621F66B23F}"/>
                  </a:ext>
                </a:extLst>
              </p:cNvPr>
              <p:cNvGrpSpPr>
                <a:grpSpLocks noChangeAspect="1"/>
              </p:cNvGrpSpPr>
              <p:nvPr/>
            </p:nvGrpSpPr>
            <p:grpSpPr>
              <a:xfrm>
                <a:off x="467542" y="1493585"/>
                <a:ext cx="223143" cy="216000"/>
                <a:chOff x="399602" y="2619266"/>
                <a:chExt cx="334713" cy="324000"/>
              </a:xfrm>
            </p:grpSpPr>
            <p:sp>
              <p:nvSpPr>
                <p:cNvPr id="290" name="椭圆 289">
                  <a:extLst>
                    <a:ext uri="{FF2B5EF4-FFF2-40B4-BE49-F238E27FC236}">
                      <a16:creationId xmlns:a16="http://schemas.microsoft.com/office/drawing/2014/main" id="{28D8F239-0DFE-AC1E-1E23-BFABA286A142}"/>
                    </a:ext>
                  </a:extLst>
                </p:cNvPr>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291" name="右箭头 290">
                  <a:extLst>
                    <a:ext uri="{FF2B5EF4-FFF2-40B4-BE49-F238E27FC236}">
                      <a16:creationId xmlns:a16="http://schemas.microsoft.com/office/drawing/2014/main" id="{12F821AA-38E9-D837-98DB-2F7F073A859B}"/>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nvGrpSpPr>
            <p:cNvPr id="283" name="组合 282">
              <a:extLst>
                <a:ext uri="{FF2B5EF4-FFF2-40B4-BE49-F238E27FC236}">
                  <a16:creationId xmlns:a16="http://schemas.microsoft.com/office/drawing/2014/main" id="{187D1F9A-50C6-264F-BC2D-7896043CFDCE}"/>
                </a:ext>
              </a:extLst>
            </p:cNvPr>
            <p:cNvGrpSpPr/>
            <p:nvPr/>
          </p:nvGrpSpPr>
          <p:grpSpPr>
            <a:xfrm>
              <a:off x="1630583" y="3908258"/>
              <a:ext cx="8095605" cy="400110"/>
              <a:chOff x="467542" y="1804258"/>
              <a:chExt cx="8095605" cy="400110"/>
            </a:xfrm>
          </p:grpSpPr>
          <p:sp>
            <p:nvSpPr>
              <p:cNvPr id="284" name="矩形 283">
                <a:extLst>
                  <a:ext uri="{FF2B5EF4-FFF2-40B4-BE49-F238E27FC236}">
                    <a16:creationId xmlns:a16="http://schemas.microsoft.com/office/drawing/2014/main" id="{F46AD383-E78F-6105-3A07-15F95C61F4CA}"/>
                  </a:ext>
                </a:extLst>
              </p:cNvPr>
              <p:cNvSpPr/>
              <p:nvPr/>
            </p:nvSpPr>
            <p:spPr>
              <a:xfrm>
                <a:off x="683544" y="1804258"/>
                <a:ext cx="7879603" cy="400110"/>
              </a:xfrm>
              <a:prstGeom prst="rect">
                <a:avLst/>
              </a:prstGeom>
            </p:spPr>
            <p:txBody>
              <a:bodyPr wrap="square">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基于路径采样的分布式高阶子图分析技术</a:t>
                </a:r>
              </a:p>
            </p:txBody>
          </p:sp>
          <p:grpSp>
            <p:nvGrpSpPr>
              <p:cNvPr id="285" name="组合 284">
                <a:extLst>
                  <a:ext uri="{FF2B5EF4-FFF2-40B4-BE49-F238E27FC236}">
                    <a16:creationId xmlns:a16="http://schemas.microsoft.com/office/drawing/2014/main" id="{3862CB84-0E42-8C04-B14B-7D980B7B7679}"/>
                  </a:ext>
                </a:extLst>
              </p:cNvPr>
              <p:cNvGrpSpPr>
                <a:grpSpLocks noChangeAspect="1"/>
              </p:cNvGrpSpPr>
              <p:nvPr/>
            </p:nvGrpSpPr>
            <p:grpSpPr>
              <a:xfrm>
                <a:off x="467542" y="1891564"/>
                <a:ext cx="223143" cy="216000"/>
                <a:chOff x="399602" y="2659022"/>
                <a:chExt cx="334713" cy="324000"/>
              </a:xfrm>
            </p:grpSpPr>
            <p:sp>
              <p:nvSpPr>
                <p:cNvPr id="286" name="椭圆 285">
                  <a:extLst>
                    <a:ext uri="{FF2B5EF4-FFF2-40B4-BE49-F238E27FC236}">
                      <a16:creationId xmlns:a16="http://schemas.microsoft.com/office/drawing/2014/main" id="{A9AA6798-8E57-8641-16BE-B844A9196148}"/>
                    </a:ext>
                  </a:extLst>
                </p:cNvPr>
                <p:cNvSpPr/>
                <p:nvPr/>
              </p:nvSpPr>
              <p:spPr>
                <a:xfrm>
                  <a:off x="410315" y="2659022"/>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287" name="右箭头 286">
                  <a:extLst>
                    <a:ext uri="{FF2B5EF4-FFF2-40B4-BE49-F238E27FC236}">
                      <a16:creationId xmlns:a16="http://schemas.microsoft.com/office/drawing/2014/main" id="{506A5385-D7F6-B43A-ADD9-2C6AFB1F0FB3}"/>
                    </a:ext>
                  </a:extLst>
                </p:cNvPr>
                <p:cNvSpPr/>
                <p:nvPr/>
              </p:nvSpPr>
              <p:spPr>
                <a:xfrm>
                  <a:off x="399602" y="2737646"/>
                  <a:ext cx="324002"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nvGrpSpPr>
            <p:cNvPr id="279" name="组合 278">
              <a:extLst>
                <a:ext uri="{FF2B5EF4-FFF2-40B4-BE49-F238E27FC236}">
                  <a16:creationId xmlns:a16="http://schemas.microsoft.com/office/drawing/2014/main" id="{D2814629-4D15-DCCF-DEBC-30532E137E83}"/>
                </a:ext>
              </a:extLst>
            </p:cNvPr>
            <p:cNvGrpSpPr/>
            <p:nvPr/>
          </p:nvGrpSpPr>
          <p:grpSpPr>
            <a:xfrm>
              <a:off x="506680" y="3885157"/>
              <a:ext cx="1013374" cy="461665"/>
              <a:chOff x="351265" y="1566457"/>
              <a:chExt cx="1013374" cy="461665"/>
            </a:xfrm>
          </p:grpSpPr>
          <p:sp>
            <p:nvSpPr>
              <p:cNvPr id="280" name="矩形: 圆角 19">
                <a:extLst>
                  <a:ext uri="{FF2B5EF4-FFF2-40B4-BE49-F238E27FC236}">
                    <a16:creationId xmlns:a16="http://schemas.microsoft.com/office/drawing/2014/main" id="{EE6A248B-42A0-C181-7FA3-664744312A17}"/>
                  </a:ext>
                </a:extLst>
              </p:cNvPr>
              <p:cNvSpPr/>
              <p:nvPr/>
            </p:nvSpPr>
            <p:spPr>
              <a:xfrm>
                <a:off x="351265" y="1619957"/>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281" name="矩形 280">
                <a:extLst>
                  <a:ext uri="{FF2B5EF4-FFF2-40B4-BE49-F238E27FC236}">
                    <a16:creationId xmlns:a16="http://schemas.microsoft.com/office/drawing/2014/main" id="{AB5B6D42-2ECF-1AAB-66D2-DAF3A1D78486}"/>
                  </a:ext>
                </a:extLst>
              </p:cNvPr>
              <p:cNvSpPr/>
              <p:nvPr/>
            </p:nvSpPr>
            <p:spPr>
              <a:xfrm>
                <a:off x="404267" y="156645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方法</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grpSp>
        <p:grpSp>
          <p:nvGrpSpPr>
            <p:cNvPr id="119" name="组合 118">
              <a:extLst>
                <a:ext uri="{FF2B5EF4-FFF2-40B4-BE49-F238E27FC236}">
                  <a16:creationId xmlns:a16="http://schemas.microsoft.com/office/drawing/2014/main" id="{5AFFA779-678A-952C-281C-7E26FB064A19}"/>
                </a:ext>
              </a:extLst>
            </p:cNvPr>
            <p:cNvGrpSpPr/>
            <p:nvPr/>
          </p:nvGrpSpPr>
          <p:grpSpPr>
            <a:xfrm>
              <a:off x="1618544" y="4332533"/>
              <a:ext cx="8095605" cy="400110"/>
              <a:chOff x="467542" y="1804258"/>
              <a:chExt cx="8095605" cy="400110"/>
            </a:xfrm>
          </p:grpSpPr>
          <p:sp>
            <p:nvSpPr>
              <p:cNvPr id="120" name="矩形 119">
                <a:extLst>
                  <a:ext uri="{FF2B5EF4-FFF2-40B4-BE49-F238E27FC236}">
                    <a16:creationId xmlns:a16="http://schemas.microsoft.com/office/drawing/2014/main" id="{095484B8-A71A-0486-A87D-71DE5DBE8296}"/>
                  </a:ext>
                </a:extLst>
              </p:cNvPr>
              <p:cNvSpPr/>
              <p:nvPr/>
            </p:nvSpPr>
            <p:spPr>
              <a:xfrm>
                <a:off x="683544" y="1804258"/>
                <a:ext cx="7879603" cy="400110"/>
              </a:xfrm>
              <a:prstGeom prst="rect">
                <a:avLst/>
              </a:prstGeom>
            </p:spPr>
            <p:txBody>
              <a:bodyPr wrap="square">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基于支撑树组合采样的分布式大图传播计算技术</a:t>
                </a:r>
              </a:p>
            </p:txBody>
          </p:sp>
          <p:grpSp>
            <p:nvGrpSpPr>
              <p:cNvPr id="121" name="组合 120">
                <a:extLst>
                  <a:ext uri="{FF2B5EF4-FFF2-40B4-BE49-F238E27FC236}">
                    <a16:creationId xmlns:a16="http://schemas.microsoft.com/office/drawing/2014/main" id="{F3A412F6-676D-B451-42EF-6793BD62D5E0}"/>
                  </a:ext>
                </a:extLst>
              </p:cNvPr>
              <p:cNvGrpSpPr>
                <a:grpSpLocks noChangeAspect="1"/>
              </p:cNvGrpSpPr>
              <p:nvPr/>
            </p:nvGrpSpPr>
            <p:grpSpPr>
              <a:xfrm>
                <a:off x="467542" y="1891564"/>
                <a:ext cx="223143" cy="216000"/>
                <a:chOff x="399602" y="2659022"/>
                <a:chExt cx="334713" cy="324000"/>
              </a:xfrm>
            </p:grpSpPr>
            <p:sp>
              <p:nvSpPr>
                <p:cNvPr id="122" name="椭圆 121">
                  <a:extLst>
                    <a:ext uri="{FF2B5EF4-FFF2-40B4-BE49-F238E27FC236}">
                      <a16:creationId xmlns:a16="http://schemas.microsoft.com/office/drawing/2014/main" id="{2C4517E6-2111-5B77-A437-62D5409C48C8}"/>
                    </a:ext>
                  </a:extLst>
                </p:cNvPr>
                <p:cNvSpPr/>
                <p:nvPr/>
              </p:nvSpPr>
              <p:spPr>
                <a:xfrm>
                  <a:off x="410315" y="2659022"/>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123" name="右箭头 286">
                  <a:extLst>
                    <a:ext uri="{FF2B5EF4-FFF2-40B4-BE49-F238E27FC236}">
                      <a16:creationId xmlns:a16="http://schemas.microsoft.com/office/drawing/2014/main" id="{20AC64F1-6563-0C76-FE7B-DD567F3A30E7}"/>
                    </a:ext>
                  </a:extLst>
                </p:cNvPr>
                <p:cNvSpPr/>
                <p:nvPr/>
              </p:nvSpPr>
              <p:spPr>
                <a:xfrm>
                  <a:off x="399602" y="2737646"/>
                  <a:ext cx="324002"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spTree>
    <p:custDataLst>
      <p:tags r:id="rId1"/>
    </p:custDataLst>
    <p:extLst>
      <p:ext uri="{BB962C8B-B14F-4D97-AF65-F5344CB8AC3E}">
        <p14:creationId xmlns:p14="http://schemas.microsoft.com/office/powerpoint/2010/main" val="3443187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5"/>
          <p:cNvSpPr>
            <a:spLocks noGrp="1"/>
          </p:cNvSpPr>
          <p:nvPr>
            <p:ph type="sldNum" sz="quarter" idx="12"/>
          </p:nvPr>
        </p:nvSpPr>
        <p:spPr>
          <a:xfrm>
            <a:off x="8664224" y="6486986"/>
            <a:ext cx="2057400"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43</a:t>
            </a:fld>
            <a:endParaRPr lang="zh-CN" altLang="en-US" dirty="0">
              <a:solidFill>
                <a:prstClr val="white"/>
              </a:solidFill>
              <a:latin typeface="Calibri"/>
              <a:ea typeface="等线" panose="02010600030101010101" pitchFamily="2" charset="-122"/>
            </a:endParaRPr>
          </a:p>
        </p:txBody>
      </p:sp>
      <p:sp>
        <p:nvSpPr>
          <p:cNvPr id="94" name="Rectangle 2"/>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未来工作二：联邦金融图谱的规则挖掘与推理</a:t>
            </a:r>
          </a:p>
        </p:txBody>
      </p:sp>
      <p:sp>
        <p:nvSpPr>
          <p:cNvPr id="62" name="矩形 61">
            <a:extLst>
              <a:ext uri="{FF2B5EF4-FFF2-40B4-BE49-F238E27FC236}">
                <a16:creationId xmlns:a16="http://schemas.microsoft.com/office/drawing/2014/main" id="{2B5649E7-C72E-5C00-4F34-15650CADB03E}"/>
              </a:ext>
            </a:extLst>
          </p:cNvPr>
          <p:cNvSpPr/>
          <p:nvPr/>
        </p:nvSpPr>
        <p:spPr>
          <a:xfrm>
            <a:off x="1934316" y="92023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挑战</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1689EA00-60CC-4BDD-8CB6-650B29D75BE2}"/>
              </a:ext>
            </a:extLst>
          </p:cNvPr>
          <p:cNvSpPr/>
          <p:nvPr/>
        </p:nvSpPr>
        <p:spPr>
          <a:xfrm>
            <a:off x="3098186" y="1078544"/>
            <a:ext cx="7304373" cy="461665"/>
          </a:xfrm>
          <a:prstGeom prst="rect">
            <a:avLst/>
          </a:prstGeom>
        </p:spPr>
        <p:txBody>
          <a:bodyPr wrap="square">
            <a:spAutoFit/>
          </a:bodyPr>
          <a:lstStyle/>
          <a:p>
            <a:pPr algn="just" defTabSz="914400">
              <a:defRPr/>
            </a:pPr>
            <a:r>
              <a:rPr kumimoji="1" lang="zh-CN" altLang="en-US" sz="2400" b="1" dirty="0">
                <a:solidFill>
                  <a:prstClr val="black"/>
                </a:solidFill>
                <a:latin typeface="微软雅黑" panose="020B0503020204020204" pitchFamily="34" charset="-122"/>
                <a:ea typeface="微软雅黑" panose="020B0503020204020204" pitchFamily="34" charset="-122"/>
              </a:rPr>
              <a:t>联邦金融图谱数据不一致、消息难共享</a:t>
            </a:r>
            <a:endParaRPr kumimoji="1" lang="en-US" altLang="zh-CN" sz="2400" b="1" dirty="0">
              <a:solidFill>
                <a:srgbClr val="C00000"/>
              </a:solidFill>
              <a:latin typeface="微软雅黑" panose="020B0503020204020204" pitchFamily="34" charset="-122"/>
              <a:ea typeface="微软雅黑" panose="020B0503020204020204" pitchFamily="34" charset="-122"/>
            </a:endParaRPr>
          </a:p>
        </p:txBody>
      </p:sp>
      <p:sp>
        <p:nvSpPr>
          <p:cNvPr id="64" name="矩形: 圆角 19">
            <a:extLst>
              <a:ext uri="{FF2B5EF4-FFF2-40B4-BE49-F238E27FC236}">
                <a16:creationId xmlns:a16="http://schemas.microsoft.com/office/drawing/2014/main" id="{E4967202-D79D-5109-8CFF-AEED532DBDFA}"/>
              </a:ext>
            </a:extLst>
          </p:cNvPr>
          <p:cNvSpPr/>
          <p:nvPr/>
        </p:nvSpPr>
        <p:spPr>
          <a:xfrm>
            <a:off x="2033713" y="1124444"/>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65" name="矩形 64">
            <a:extLst>
              <a:ext uri="{FF2B5EF4-FFF2-40B4-BE49-F238E27FC236}">
                <a16:creationId xmlns:a16="http://schemas.microsoft.com/office/drawing/2014/main" id="{ACE6A831-CA05-75D2-C46B-D106392D566A}"/>
              </a:ext>
            </a:extLst>
          </p:cNvPr>
          <p:cNvSpPr/>
          <p:nvPr/>
        </p:nvSpPr>
        <p:spPr>
          <a:xfrm>
            <a:off x="2086716" y="107263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问题</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73" name="文本框 272">
                <a:extLst>
                  <a:ext uri="{FF2B5EF4-FFF2-40B4-BE49-F238E27FC236}">
                    <a16:creationId xmlns:a16="http://schemas.microsoft.com/office/drawing/2014/main" id="{E68E6B5E-470D-73D2-008B-F1EECC2EF188}"/>
                  </a:ext>
                </a:extLst>
              </p:cNvPr>
              <p:cNvSpPr txBox="1"/>
              <p:nvPr/>
            </p:nvSpPr>
            <p:spPr>
              <a:xfrm>
                <a:off x="2137450" y="2909884"/>
                <a:ext cx="3802799"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异构属性</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时变拓扑</a:t>
                </a:r>
                <a14:m>
                  <m:oMath xmlns:m="http://schemas.openxmlformats.org/officeDocument/2006/math">
                    <m:r>
                      <a:rPr lang="en-US" altLang="zh-CN" b="1" i="1">
                        <a:latin typeface="Cambria Math" panose="02040503050406030204" pitchFamily="18" charset="0"/>
                      </a:rPr>
                      <m:t>→</m:t>
                    </m:r>
                  </m:oMath>
                </a14:m>
                <a:r>
                  <a:rPr lang="zh-CN" altLang="en-US" b="1" dirty="0">
                    <a:solidFill>
                      <a:srgbClr val="C00000"/>
                    </a:solidFill>
                    <a:latin typeface="微软雅黑" panose="020B0503020204020204" pitchFamily="34" charset="-122"/>
                    <a:ea typeface="微软雅黑" panose="020B0503020204020204" pitchFamily="34" charset="-122"/>
                  </a:rPr>
                  <a:t>数据不一致</a:t>
                </a:r>
              </a:p>
            </p:txBody>
          </p:sp>
        </mc:Choice>
        <mc:Fallback xmlns="">
          <p:sp>
            <p:nvSpPr>
              <p:cNvPr id="273" name="文本框 272">
                <a:extLst>
                  <a:ext uri="{FF2B5EF4-FFF2-40B4-BE49-F238E27FC236}">
                    <a16:creationId xmlns:a16="http://schemas.microsoft.com/office/drawing/2014/main" id="{E68E6B5E-470D-73D2-008B-F1EECC2EF188}"/>
                  </a:ext>
                </a:extLst>
              </p:cNvPr>
              <p:cNvSpPr txBox="1">
                <a:spLocks noRot="1" noChangeAspect="1" noMove="1" noResize="1" noEditPoints="1" noAdjustHandles="1" noChangeArrowheads="1" noChangeShapeType="1" noTextEdit="1"/>
              </p:cNvSpPr>
              <p:nvPr/>
            </p:nvSpPr>
            <p:spPr>
              <a:xfrm>
                <a:off x="2137450" y="2909884"/>
                <a:ext cx="3802799" cy="369332"/>
              </a:xfrm>
              <a:prstGeom prst="rect">
                <a:avLst/>
              </a:prstGeom>
              <a:blipFill>
                <a:blip r:embed="rId4"/>
                <a:stretch>
                  <a:fillRect l="-1445"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6" name="文本框 275">
                <a:extLst>
                  <a:ext uri="{FF2B5EF4-FFF2-40B4-BE49-F238E27FC236}">
                    <a16:creationId xmlns:a16="http://schemas.microsoft.com/office/drawing/2014/main" id="{9F69B7A1-9D30-A226-3290-C088FB9721F7}"/>
                  </a:ext>
                </a:extLst>
              </p:cNvPr>
              <p:cNvSpPr txBox="1"/>
              <p:nvPr/>
            </p:nvSpPr>
            <p:spPr>
              <a:xfrm>
                <a:off x="6477284" y="2894703"/>
                <a:ext cx="3802799" cy="369332"/>
              </a:xfrm>
              <a:prstGeom prst="rect">
                <a:avLst/>
              </a:prstGeom>
              <a:noFill/>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多维知识</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安全汇聚</a:t>
                </a:r>
                <a14:m>
                  <m:oMath xmlns:m="http://schemas.openxmlformats.org/officeDocument/2006/math">
                    <m:r>
                      <a:rPr lang="en-US" altLang="zh-CN" b="1" i="1">
                        <a:latin typeface="Cambria Math" panose="02040503050406030204" pitchFamily="18" charset="0"/>
                      </a:rPr>
                      <m:t>→</m:t>
                    </m:r>
                  </m:oMath>
                </a14:m>
                <a:r>
                  <a:rPr lang="zh-CN" altLang="en-US" b="1" dirty="0">
                    <a:solidFill>
                      <a:srgbClr val="C00000"/>
                    </a:solidFill>
                    <a:latin typeface="微软雅黑" panose="020B0503020204020204" pitchFamily="34" charset="-122"/>
                    <a:ea typeface="微软雅黑" panose="020B0503020204020204" pitchFamily="34" charset="-122"/>
                  </a:rPr>
                  <a:t>消息难共享</a:t>
                </a:r>
              </a:p>
            </p:txBody>
          </p:sp>
        </mc:Choice>
        <mc:Fallback xmlns="">
          <p:sp>
            <p:nvSpPr>
              <p:cNvPr id="276" name="文本框 275">
                <a:extLst>
                  <a:ext uri="{FF2B5EF4-FFF2-40B4-BE49-F238E27FC236}">
                    <a16:creationId xmlns:a16="http://schemas.microsoft.com/office/drawing/2014/main" id="{9F69B7A1-9D30-A226-3290-C088FB9721F7}"/>
                  </a:ext>
                </a:extLst>
              </p:cNvPr>
              <p:cNvSpPr txBox="1">
                <a:spLocks noRot="1" noChangeAspect="1" noMove="1" noResize="1" noEditPoints="1" noAdjustHandles="1" noChangeArrowheads="1" noChangeShapeType="1" noTextEdit="1"/>
              </p:cNvSpPr>
              <p:nvPr/>
            </p:nvSpPr>
            <p:spPr>
              <a:xfrm>
                <a:off x="6477284" y="2894703"/>
                <a:ext cx="3802799" cy="369332"/>
              </a:xfrm>
              <a:prstGeom prst="rect">
                <a:avLst/>
              </a:prstGeom>
              <a:blipFill>
                <a:blip r:embed="rId5"/>
                <a:stretch>
                  <a:fillRect t="-10000" b="-26667"/>
                </a:stretch>
              </a:blipFill>
            </p:spPr>
            <p:txBody>
              <a:bodyPr/>
              <a:lstStyle/>
              <a:p>
                <a:r>
                  <a:rPr lang="zh-CN" altLang="en-US">
                    <a:noFill/>
                  </a:rPr>
                  <a:t> </a:t>
                </a:r>
              </a:p>
            </p:txBody>
          </p:sp>
        </mc:Fallback>
      </mc:AlternateContent>
      <p:grpSp>
        <p:nvGrpSpPr>
          <p:cNvPr id="294" name="组合 293">
            <a:extLst>
              <a:ext uri="{FF2B5EF4-FFF2-40B4-BE49-F238E27FC236}">
                <a16:creationId xmlns:a16="http://schemas.microsoft.com/office/drawing/2014/main" id="{3108FD67-1321-815D-2C18-E5BB75A2A9B1}"/>
              </a:ext>
            </a:extLst>
          </p:cNvPr>
          <p:cNvGrpSpPr/>
          <p:nvPr/>
        </p:nvGrpSpPr>
        <p:grpSpPr>
          <a:xfrm>
            <a:off x="2030680" y="3365892"/>
            <a:ext cx="9439382" cy="817789"/>
            <a:chOff x="506680" y="4245706"/>
            <a:chExt cx="9439382" cy="817789"/>
          </a:xfrm>
        </p:grpSpPr>
        <p:grpSp>
          <p:nvGrpSpPr>
            <p:cNvPr id="278" name="组合 277">
              <a:extLst>
                <a:ext uri="{FF2B5EF4-FFF2-40B4-BE49-F238E27FC236}">
                  <a16:creationId xmlns:a16="http://schemas.microsoft.com/office/drawing/2014/main" id="{0758B94C-E373-2354-A1AF-04735913DF0D}"/>
                </a:ext>
              </a:extLst>
            </p:cNvPr>
            <p:cNvGrpSpPr/>
            <p:nvPr/>
          </p:nvGrpSpPr>
          <p:grpSpPr>
            <a:xfrm>
              <a:off x="1630583" y="4245706"/>
              <a:ext cx="8315479" cy="817789"/>
              <a:chOff x="1475168" y="1604232"/>
              <a:chExt cx="8315479" cy="817789"/>
            </a:xfrm>
          </p:grpSpPr>
          <p:grpSp>
            <p:nvGrpSpPr>
              <p:cNvPr id="282" name="组合 281">
                <a:extLst>
                  <a:ext uri="{FF2B5EF4-FFF2-40B4-BE49-F238E27FC236}">
                    <a16:creationId xmlns:a16="http://schemas.microsoft.com/office/drawing/2014/main" id="{32089F22-E62B-3573-66E9-B2F5D8BEA602}"/>
                  </a:ext>
                </a:extLst>
              </p:cNvPr>
              <p:cNvGrpSpPr/>
              <p:nvPr/>
            </p:nvGrpSpPr>
            <p:grpSpPr>
              <a:xfrm>
                <a:off x="1475168" y="1604232"/>
                <a:ext cx="8315479" cy="400110"/>
                <a:chOff x="467542" y="1392598"/>
                <a:chExt cx="8315479" cy="400110"/>
              </a:xfrm>
            </p:grpSpPr>
            <p:sp>
              <p:nvSpPr>
                <p:cNvPr id="288" name="矩形 287">
                  <a:extLst>
                    <a:ext uri="{FF2B5EF4-FFF2-40B4-BE49-F238E27FC236}">
                      <a16:creationId xmlns:a16="http://schemas.microsoft.com/office/drawing/2014/main" id="{BEAD7582-235F-D06F-4C41-3C372E66313E}"/>
                    </a:ext>
                  </a:extLst>
                </p:cNvPr>
                <p:cNvSpPr/>
                <p:nvPr/>
              </p:nvSpPr>
              <p:spPr>
                <a:xfrm>
                  <a:off x="690685" y="1392598"/>
                  <a:ext cx="8092336" cy="400110"/>
                </a:xfrm>
                <a:prstGeom prst="rect">
                  <a:avLst/>
                </a:prstGeom>
              </p:spPr>
              <p:txBody>
                <a:bodyPr wrap="square">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基于可靠知识蒸馏的联邦金融图谱表征</a:t>
                  </a:r>
                </a:p>
              </p:txBody>
            </p:sp>
            <p:grpSp>
              <p:nvGrpSpPr>
                <p:cNvPr id="289" name="组合 288">
                  <a:extLst>
                    <a:ext uri="{FF2B5EF4-FFF2-40B4-BE49-F238E27FC236}">
                      <a16:creationId xmlns:a16="http://schemas.microsoft.com/office/drawing/2014/main" id="{D34C355C-296C-595D-05D5-0B621F66B23F}"/>
                    </a:ext>
                  </a:extLst>
                </p:cNvPr>
                <p:cNvGrpSpPr>
                  <a:grpSpLocks noChangeAspect="1"/>
                </p:cNvGrpSpPr>
                <p:nvPr/>
              </p:nvGrpSpPr>
              <p:grpSpPr>
                <a:xfrm>
                  <a:off x="467542" y="1493585"/>
                  <a:ext cx="223143" cy="216000"/>
                  <a:chOff x="399602" y="2619266"/>
                  <a:chExt cx="334713" cy="324000"/>
                </a:xfrm>
              </p:grpSpPr>
              <p:sp>
                <p:nvSpPr>
                  <p:cNvPr id="290" name="椭圆 289">
                    <a:extLst>
                      <a:ext uri="{FF2B5EF4-FFF2-40B4-BE49-F238E27FC236}">
                        <a16:creationId xmlns:a16="http://schemas.microsoft.com/office/drawing/2014/main" id="{28D8F239-0DFE-AC1E-1E23-BFABA286A142}"/>
                      </a:ext>
                    </a:extLst>
                  </p:cNvPr>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291" name="右箭头 290">
                    <a:extLst>
                      <a:ext uri="{FF2B5EF4-FFF2-40B4-BE49-F238E27FC236}">
                        <a16:creationId xmlns:a16="http://schemas.microsoft.com/office/drawing/2014/main" id="{12F821AA-38E9-D837-98DB-2F7F073A859B}"/>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nvGrpSpPr>
              <p:cNvPr id="283" name="组合 282">
                <a:extLst>
                  <a:ext uri="{FF2B5EF4-FFF2-40B4-BE49-F238E27FC236}">
                    <a16:creationId xmlns:a16="http://schemas.microsoft.com/office/drawing/2014/main" id="{187D1F9A-50C6-264F-BC2D-7896043CFDCE}"/>
                  </a:ext>
                </a:extLst>
              </p:cNvPr>
              <p:cNvGrpSpPr/>
              <p:nvPr/>
            </p:nvGrpSpPr>
            <p:grpSpPr>
              <a:xfrm>
                <a:off x="1475168" y="2021911"/>
                <a:ext cx="8095605" cy="400110"/>
                <a:chOff x="467542" y="1804258"/>
                <a:chExt cx="8095605" cy="400110"/>
              </a:xfrm>
            </p:grpSpPr>
            <p:sp>
              <p:nvSpPr>
                <p:cNvPr id="284" name="矩形 283">
                  <a:extLst>
                    <a:ext uri="{FF2B5EF4-FFF2-40B4-BE49-F238E27FC236}">
                      <a16:creationId xmlns:a16="http://schemas.microsoft.com/office/drawing/2014/main" id="{F46AD383-E78F-6105-3A07-15F95C61F4CA}"/>
                    </a:ext>
                  </a:extLst>
                </p:cNvPr>
                <p:cNvSpPr/>
                <p:nvPr/>
              </p:nvSpPr>
              <p:spPr>
                <a:xfrm>
                  <a:off x="683544" y="1804258"/>
                  <a:ext cx="7879603" cy="400110"/>
                </a:xfrm>
                <a:prstGeom prst="rect">
                  <a:avLst/>
                </a:prstGeom>
              </p:spPr>
              <p:txBody>
                <a:bodyPr wrap="square">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基于差分隐私的多源安全消息共享</a:t>
                  </a:r>
                </a:p>
              </p:txBody>
            </p:sp>
            <p:grpSp>
              <p:nvGrpSpPr>
                <p:cNvPr id="285" name="组合 284">
                  <a:extLst>
                    <a:ext uri="{FF2B5EF4-FFF2-40B4-BE49-F238E27FC236}">
                      <a16:creationId xmlns:a16="http://schemas.microsoft.com/office/drawing/2014/main" id="{3862CB84-0E42-8C04-B14B-7D980B7B7679}"/>
                    </a:ext>
                  </a:extLst>
                </p:cNvPr>
                <p:cNvGrpSpPr>
                  <a:grpSpLocks noChangeAspect="1"/>
                </p:cNvGrpSpPr>
                <p:nvPr/>
              </p:nvGrpSpPr>
              <p:grpSpPr>
                <a:xfrm>
                  <a:off x="467542" y="1891564"/>
                  <a:ext cx="223143" cy="216000"/>
                  <a:chOff x="399602" y="2659022"/>
                  <a:chExt cx="334713" cy="324000"/>
                </a:xfrm>
              </p:grpSpPr>
              <p:sp>
                <p:nvSpPr>
                  <p:cNvPr id="286" name="椭圆 285">
                    <a:extLst>
                      <a:ext uri="{FF2B5EF4-FFF2-40B4-BE49-F238E27FC236}">
                        <a16:creationId xmlns:a16="http://schemas.microsoft.com/office/drawing/2014/main" id="{A9AA6798-8E57-8641-16BE-B844A9196148}"/>
                      </a:ext>
                    </a:extLst>
                  </p:cNvPr>
                  <p:cNvSpPr/>
                  <p:nvPr/>
                </p:nvSpPr>
                <p:spPr>
                  <a:xfrm>
                    <a:off x="410315" y="2659022"/>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287" name="右箭头 286">
                    <a:extLst>
                      <a:ext uri="{FF2B5EF4-FFF2-40B4-BE49-F238E27FC236}">
                        <a16:creationId xmlns:a16="http://schemas.microsoft.com/office/drawing/2014/main" id="{506A5385-D7F6-B43A-ADD9-2C6AFB1F0FB3}"/>
                      </a:ext>
                    </a:extLst>
                  </p:cNvPr>
                  <p:cNvSpPr/>
                  <p:nvPr/>
                </p:nvSpPr>
                <p:spPr>
                  <a:xfrm>
                    <a:off x="399602" y="2737646"/>
                    <a:ext cx="324002"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grpSp>
          <p:nvGrpSpPr>
            <p:cNvPr id="279" name="组合 278">
              <a:extLst>
                <a:ext uri="{FF2B5EF4-FFF2-40B4-BE49-F238E27FC236}">
                  <a16:creationId xmlns:a16="http://schemas.microsoft.com/office/drawing/2014/main" id="{D2814629-4D15-DCCF-DEBC-30532E137E83}"/>
                </a:ext>
              </a:extLst>
            </p:cNvPr>
            <p:cNvGrpSpPr/>
            <p:nvPr/>
          </p:nvGrpSpPr>
          <p:grpSpPr>
            <a:xfrm>
              <a:off x="506680" y="4383974"/>
              <a:ext cx="1013374" cy="461665"/>
              <a:chOff x="351265" y="1566457"/>
              <a:chExt cx="1013374" cy="461665"/>
            </a:xfrm>
          </p:grpSpPr>
          <p:sp>
            <p:nvSpPr>
              <p:cNvPr id="280" name="矩形: 圆角 19">
                <a:extLst>
                  <a:ext uri="{FF2B5EF4-FFF2-40B4-BE49-F238E27FC236}">
                    <a16:creationId xmlns:a16="http://schemas.microsoft.com/office/drawing/2014/main" id="{EE6A248B-42A0-C181-7FA3-664744312A17}"/>
                  </a:ext>
                </a:extLst>
              </p:cNvPr>
              <p:cNvSpPr/>
              <p:nvPr/>
            </p:nvSpPr>
            <p:spPr>
              <a:xfrm>
                <a:off x="351265" y="1619957"/>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281" name="矩形 280">
                <a:extLst>
                  <a:ext uri="{FF2B5EF4-FFF2-40B4-BE49-F238E27FC236}">
                    <a16:creationId xmlns:a16="http://schemas.microsoft.com/office/drawing/2014/main" id="{AB5B6D42-2ECF-1AAB-66D2-DAF3A1D78486}"/>
                  </a:ext>
                </a:extLst>
              </p:cNvPr>
              <p:cNvSpPr/>
              <p:nvPr/>
            </p:nvSpPr>
            <p:spPr>
              <a:xfrm>
                <a:off x="404267" y="156645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方法</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grpSp>
      </p:grpSp>
      <p:pic>
        <p:nvPicPr>
          <p:cNvPr id="292" name="图片 291">
            <a:extLst>
              <a:ext uri="{FF2B5EF4-FFF2-40B4-BE49-F238E27FC236}">
                <a16:creationId xmlns:a16="http://schemas.microsoft.com/office/drawing/2014/main" id="{5ABCE435-F1CA-D996-2A70-6F272D997EF0}"/>
              </a:ext>
            </a:extLst>
          </p:cNvPr>
          <p:cNvPicPr>
            <a:picLocks noChangeAspect="1"/>
          </p:cNvPicPr>
          <p:nvPr/>
        </p:nvPicPr>
        <p:blipFill>
          <a:blip r:embed="rId6"/>
          <a:stretch>
            <a:fillRect/>
          </a:stretch>
        </p:blipFill>
        <p:spPr>
          <a:xfrm>
            <a:off x="2741797" y="1514707"/>
            <a:ext cx="2594105" cy="1369347"/>
          </a:xfrm>
          <a:prstGeom prst="rect">
            <a:avLst/>
          </a:prstGeom>
        </p:spPr>
      </p:pic>
      <p:pic>
        <p:nvPicPr>
          <p:cNvPr id="293" name="图片 292">
            <a:extLst>
              <a:ext uri="{FF2B5EF4-FFF2-40B4-BE49-F238E27FC236}">
                <a16:creationId xmlns:a16="http://schemas.microsoft.com/office/drawing/2014/main" id="{FD7E8A94-0BDF-F54D-292F-F7C11EF7FF8F}"/>
              </a:ext>
            </a:extLst>
          </p:cNvPr>
          <p:cNvPicPr>
            <a:picLocks noChangeAspect="1"/>
          </p:cNvPicPr>
          <p:nvPr/>
        </p:nvPicPr>
        <p:blipFill>
          <a:blip r:embed="rId7"/>
          <a:stretch>
            <a:fillRect/>
          </a:stretch>
        </p:blipFill>
        <p:spPr>
          <a:xfrm>
            <a:off x="7029400" y="1520254"/>
            <a:ext cx="2698567" cy="1263679"/>
          </a:xfrm>
          <a:prstGeom prst="rect">
            <a:avLst/>
          </a:prstGeom>
        </p:spPr>
      </p:pic>
      <p:grpSp>
        <p:nvGrpSpPr>
          <p:cNvPr id="2" name="组合 1">
            <a:extLst>
              <a:ext uri="{FF2B5EF4-FFF2-40B4-BE49-F238E27FC236}">
                <a16:creationId xmlns:a16="http://schemas.microsoft.com/office/drawing/2014/main" id="{6EE00B60-EF4E-4813-81F6-FC754198FE2E}"/>
              </a:ext>
            </a:extLst>
          </p:cNvPr>
          <p:cNvGrpSpPr/>
          <p:nvPr/>
        </p:nvGrpSpPr>
        <p:grpSpPr>
          <a:xfrm>
            <a:off x="2024750" y="4305935"/>
            <a:ext cx="4040167" cy="1909261"/>
            <a:chOff x="540464" y="4200475"/>
            <a:chExt cx="4696592" cy="2146376"/>
          </a:xfrm>
        </p:grpSpPr>
        <p:sp>
          <p:nvSpPr>
            <p:cNvPr id="301" name="椭圆 300">
              <a:extLst>
                <a:ext uri="{FF2B5EF4-FFF2-40B4-BE49-F238E27FC236}">
                  <a16:creationId xmlns:a16="http://schemas.microsoft.com/office/drawing/2014/main" id="{37C5EBBF-A5D1-B9ED-4C35-3321862765CC}"/>
                </a:ext>
              </a:extLst>
            </p:cNvPr>
            <p:cNvSpPr/>
            <p:nvPr/>
          </p:nvSpPr>
          <p:spPr>
            <a:xfrm>
              <a:off x="540464" y="4336802"/>
              <a:ext cx="908311" cy="545446"/>
            </a:xfrm>
            <a:prstGeom prst="ellipse">
              <a:avLst/>
            </a:prstGeom>
            <a:noFill/>
            <a:ln>
              <a:gradFill>
                <a:gsLst>
                  <a:gs pos="0">
                    <a:srgbClr val="00B050"/>
                  </a:gs>
                  <a:gs pos="56000">
                    <a:schemeClr val="accent1">
                      <a:lumMod val="45000"/>
                      <a:lumOff val="55000"/>
                    </a:schemeClr>
                  </a:gs>
                  <a:gs pos="56000">
                    <a:schemeClr val="accent3"/>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latin typeface="微软雅黑" panose="020B0503020204020204" pitchFamily="34" charset="-122"/>
                <a:ea typeface="微软雅黑" panose="020B0503020204020204" pitchFamily="34" charset="-122"/>
              </a:endParaRPr>
            </a:p>
          </p:txBody>
        </p:sp>
        <p:sp>
          <p:nvSpPr>
            <p:cNvPr id="302" name="文本框 301">
              <a:extLst>
                <a:ext uri="{FF2B5EF4-FFF2-40B4-BE49-F238E27FC236}">
                  <a16:creationId xmlns:a16="http://schemas.microsoft.com/office/drawing/2014/main" id="{7066EADD-0F52-4212-D327-287D320E5880}"/>
                </a:ext>
              </a:extLst>
            </p:cNvPr>
            <p:cNvSpPr txBox="1"/>
            <p:nvPr/>
          </p:nvSpPr>
          <p:spPr>
            <a:xfrm>
              <a:off x="882921" y="4306922"/>
              <a:ext cx="648552" cy="415200"/>
            </a:xfrm>
            <a:prstGeom prst="rect">
              <a:avLst/>
            </a:prstGeom>
            <a:gradFill>
              <a:gsLst>
                <a:gs pos="0">
                  <a:srgbClr val="00B050">
                    <a:alpha val="15000"/>
                  </a:srgbClr>
                </a:gs>
                <a:gs pos="52000">
                  <a:schemeClr val="accent3">
                    <a:alpha val="15000"/>
                  </a:schemeClr>
                </a:gs>
                <a:gs pos="63000">
                  <a:schemeClr val="accent3">
                    <a:alpha val="15000"/>
                  </a:schemeClr>
                </a:gs>
                <a:gs pos="99000">
                  <a:srgbClr val="00B0F0">
                    <a:alpha val="15000"/>
                  </a:srgb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kumimoji="1" lang="en-US" altLang="zh-CN" sz="900" b="1" dirty="0">
                  <a:latin typeface="微软雅黑" panose="020B0503020204020204" pitchFamily="34" charset="-122"/>
                  <a:ea typeface="微软雅黑" panose="020B0503020204020204" pitchFamily="34" charset="-122"/>
                  <a:cs typeface="Times New Roman" panose="02020603050405020304" pitchFamily="18" charset="0"/>
                </a:rPr>
                <a:t>Client1</a:t>
              </a:r>
              <a:endParaRPr kumimoji="1" lang="zh-CN" altLang="en-US" sz="9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椭圆 302">
              <a:extLst>
                <a:ext uri="{FF2B5EF4-FFF2-40B4-BE49-F238E27FC236}">
                  <a16:creationId xmlns:a16="http://schemas.microsoft.com/office/drawing/2014/main" id="{86B48EFE-FD00-3CEB-0589-1BB7317E2876}"/>
                </a:ext>
              </a:extLst>
            </p:cNvPr>
            <p:cNvSpPr/>
            <p:nvPr/>
          </p:nvSpPr>
          <p:spPr>
            <a:xfrm>
              <a:off x="540464" y="5738732"/>
              <a:ext cx="908311" cy="545446"/>
            </a:xfrm>
            <a:prstGeom prst="ellipse">
              <a:avLst/>
            </a:prstGeom>
            <a:noFill/>
            <a:ln>
              <a:gradFill>
                <a:gsLst>
                  <a:gs pos="0">
                    <a:srgbClr val="00B050"/>
                  </a:gs>
                  <a:gs pos="55000">
                    <a:schemeClr val="accent3"/>
                  </a:gs>
                  <a:gs pos="54000">
                    <a:srgbClr val="00B050"/>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latin typeface="微软雅黑" panose="020B0503020204020204" pitchFamily="34" charset="-122"/>
                <a:ea typeface="微软雅黑" panose="020B0503020204020204" pitchFamily="34" charset="-122"/>
              </a:endParaRPr>
            </a:p>
          </p:txBody>
        </p:sp>
        <p:sp>
          <p:nvSpPr>
            <p:cNvPr id="304" name="文本框 303">
              <a:extLst>
                <a:ext uri="{FF2B5EF4-FFF2-40B4-BE49-F238E27FC236}">
                  <a16:creationId xmlns:a16="http://schemas.microsoft.com/office/drawing/2014/main" id="{8C6F97D3-05A1-65B6-67E8-9C6B3DA05463}"/>
                </a:ext>
              </a:extLst>
            </p:cNvPr>
            <p:cNvSpPr txBox="1"/>
            <p:nvPr/>
          </p:nvSpPr>
          <p:spPr>
            <a:xfrm>
              <a:off x="882638" y="5706258"/>
              <a:ext cx="646719" cy="415200"/>
            </a:xfrm>
            <a:prstGeom prst="rect">
              <a:avLst/>
            </a:prstGeom>
            <a:gradFill>
              <a:gsLst>
                <a:gs pos="0">
                  <a:srgbClr val="00B050">
                    <a:alpha val="15000"/>
                  </a:srgbClr>
                </a:gs>
                <a:gs pos="52000">
                  <a:schemeClr val="accent3">
                    <a:alpha val="15000"/>
                  </a:schemeClr>
                </a:gs>
                <a:gs pos="63000">
                  <a:schemeClr val="accent3">
                    <a:alpha val="15000"/>
                  </a:schemeClr>
                </a:gs>
                <a:gs pos="98000">
                  <a:srgbClr val="FF0000">
                    <a:alpha val="15000"/>
                  </a:srgb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kumimoji="1" lang="en-US" altLang="zh-CN" sz="900" b="1" dirty="0">
                  <a:latin typeface="微软雅黑" panose="020B0503020204020204" pitchFamily="34" charset="-122"/>
                  <a:ea typeface="微软雅黑" panose="020B0503020204020204" pitchFamily="34" charset="-122"/>
                  <a:cs typeface="Times New Roman" panose="02020603050405020304" pitchFamily="18" charset="0"/>
                </a:rPr>
                <a:t>Client3</a:t>
              </a:r>
              <a:endParaRPr kumimoji="1" lang="zh-CN" altLang="en-US" sz="9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5" name="椭圆 304">
              <a:extLst>
                <a:ext uri="{FF2B5EF4-FFF2-40B4-BE49-F238E27FC236}">
                  <a16:creationId xmlns:a16="http://schemas.microsoft.com/office/drawing/2014/main" id="{A0A5ECDC-F96D-4AC9-A873-264A44957A83}"/>
                </a:ext>
              </a:extLst>
            </p:cNvPr>
            <p:cNvSpPr/>
            <p:nvPr/>
          </p:nvSpPr>
          <p:spPr>
            <a:xfrm>
              <a:off x="540464" y="5026889"/>
              <a:ext cx="908311" cy="545446"/>
            </a:xfrm>
            <a:prstGeom prst="ellipse">
              <a:avLst/>
            </a:prstGeom>
            <a:noFill/>
            <a:ln>
              <a:gradFill>
                <a:gsLst>
                  <a:gs pos="0">
                    <a:srgbClr val="FF0000"/>
                  </a:gs>
                  <a:gs pos="52000">
                    <a:schemeClr val="accent3"/>
                  </a:gs>
                  <a:gs pos="56000">
                    <a:schemeClr val="accent3"/>
                  </a:gs>
                  <a:gs pos="100000">
                    <a:srgbClr val="00B0F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latin typeface="微软雅黑" panose="020B0503020204020204" pitchFamily="34" charset="-122"/>
                <a:ea typeface="微软雅黑" panose="020B0503020204020204" pitchFamily="34" charset="-122"/>
              </a:endParaRPr>
            </a:p>
          </p:txBody>
        </p:sp>
        <p:sp>
          <p:nvSpPr>
            <p:cNvPr id="306" name="文本框 305">
              <a:extLst>
                <a:ext uri="{FF2B5EF4-FFF2-40B4-BE49-F238E27FC236}">
                  <a16:creationId xmlns:a16="http://schemas.microsoft.com/office/drawing/2014/main" id="{15606810-B525-7A3F-FDFA-0BBCEA90F5E4}"/>
                </a:ext>
              </a:extLst>
            </p:cNvPr>
            <p:cNvSpPr txBox="1"/>
            <p:nvPr/>
          </p:nvSpPr>
          <p:spPr>
            <a:xfrm>
              <a:off x="882921" y="4997383"/>
              <a:ext cx="648552" cy="415200"/>
            </a:xfrm>
            <a:prstGeom prst="rect">
              <a:avLst/>
            </a:prstGeom>
            <a:gradFill>
              <a:gsLst>
                <a:gs pos="12000">
                  <a:srgbClr val="FF0000">
                    <a:alpha val="15000"/>
                  </a:srgbClr>
                </a:gs>
                <a:gs pos="57000">
                  <a:schemeClr val="accent3">
                    <a:alpha val="15000"/>
                  </a:schemeClr>
                </a:gs>
                <a:gs pos="48000">
                  <a:schemeClr val="accent3">
                    <a:alpha val="15000"/>
                  </a:schemeClr>
                </a:gs>
                <a:gs pos="90000">
                  <a:srgbClr val="00B0F0">
                    <a:alpha val="15000"/>
                  </a:srgb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r>
                <a:rPr kumimoji="1" lang="en-US" altLang="zh-CN" sz="900" b="1" dirty="0">
                  <a:latin typeface="微软雅黑" panose="020B0503020204020204" pitchFamily="34" charset="-122"/>
                  <a:ea typeface="微软雅黑" panose="020B0503020204020204" pitchFamily="34" charset="-122"/>
                  <a:cs typeface="Times New Roman" panose="02020603050405020304" pitchFamily="18" charset="0"/>
                </a:rPr>
                <a:t>Client2</a:t>
              </a:r>
              <a:endParaRPr kumimoji="1" lang="zh-CN" altLang="en-US" sz="900" b="1"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07" name="直线箭头连接符 623">
              <a:extLst>
                <a:ext uri="{FF2B5EF4-FFF2-40B4-BE49-F238E27FC236}">
                  <a16:creationId xmlns:a16="http://schemas.microsoft.com/office/drawing/2014/main" id="{76326C9B-0058-3E06-041E-E0448307D2E4}"/>
                </a:ext>
              </a:extLst>
            </p:cNvPr>
            <p:cNvCxnSpPr>
              <a:cxnSpLocks/>
              <a:stCxn id="301" idx="6"/>
              <a:endCxn id="613" idx="2"/>
            </p:cNvCxnSpPr>
            <p:nvPr/>
          </p:nvCxnSpPr>
          <p:spPr>
            <a:xfrm>
              <a:off x="1448775" y="4609525"/>
              <a:ext cx="228725" cy="1340"/>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sp>
          <p:nvSpPr>
            <p:cNvPr id="308" name="圆角矩形 624">
              <a:extLst>
                <a:ext uri="{FF2B5EF4-FFF2-40B4-BE49-F238E27FC236}">
                  <a16:creationId xmlns:a16="http://schemas.microsoft.com/office/drawing/2014/main" id="{3049DB14-1159-6C78-5168-32AB2CEF870B}"/>
                </a:ext>
              </a:extLst>
            </p:cNvPr>
            <p:cNvSpPr/>
            <p:nvPr/>
          </p:nvSpPr>
          <p:spPr>
            <a:xfrm>
              <a:off x="2545646" y="4276827"/>
              <a:ext cx="954459" cy="2021360"/>
            </a:xfrm>
            <a:prstGeom prst="roundRect">
              <a:avLst/>
            </a:prstGeom>
            <a:noFill/>
            <a:ln w="31750">
              <a:solidFill>
                <a:schemeClr val="tx1"/>
              </a:solidFill>
              <a:prstDash val="solid"/>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dirty="0">
                <a:latin typeface="微软雅黑" panose="020B0503020204020204" pitchFamily="34" charset="-122"/>
                <a:ea typeface="微软雅黑" panose="020B0503020204020204" pitchFamily="34" charset="-122"/>
              </a:endParaRPr>
            </a:p>
          </p:txBody>
        </p:sp>
        <p:sp>
          <p:nvSpPr>
            <p:cNvPr id="309" name="文本框 308">
              <a:extLst>
                <a:ext uri="{FF2B5EF4-FFF2-40B4-BE49-F238E27FC236}">
                  <a16:creationId xmlns:a16="http://schemas.microsoft.com/office/drawing/2014/main" id="{D9A00BF9-018E-0BBE-157F-2754DB2FF0CD}"/>
                </a:ext>
              </a:extLst>
            </p:cNvPr>
            <p:cNvSpPr txBox="1"/>
            <p:nvPr/>
          </p:nvSpPr>
          <p:spPr>
            <a:xfrm>
              <a:off x="2559503" y="4200475"/>
              <a:ext cx="943500" cy="309814"/>
            </a:xfrm>
            <a:prstGeom prst="rect">
              <a:avLst/>
            </a:prstGeom>
            <a:noFill/>
          </p:spPr>
          <p:txBody>
            <a:bodyPr wrap="square">
              <a:spAutoFit/>
            </a:bodyPr>
            <a:lstStyle/>
            <a:p>
              <a:pPr algn="ctr">
                <a:lnSpc>
                  <a:spcPct val="150000"/>
                </a:lnSpc>
              </a:pPr>
              <a:r>
                <a:rPr kumimoji="1" lang="en-US" altLang="zh-CN" sz="900" b="1" dirty="0">
                  <a:latin typeface="微软雅黑" panose="020B0503020204020204" pitchFamily="34" charset="-122"/>
                  <a:ea typeface="微软雅黑" panose="020B0503020204020204" pitchFamily="34" charset="-122"/>
                  <a:cs typeface="Times New Roman" panose="02020603050405020304" pitchFamily="18" charset="0"/>
                </a:rPr>
                <a:t>Server</a:t>
              </a:r>
            </a:p>
          </p:txBody>
        </p:sp>
        <p:cxnSp>
          <p:nvCxnSpPr>
            <p:cNvPr id="310" name="直线箭头连接符 626">
              <a:extLst>
                <a:ext uri="{FF2B5EF4-FFF2-40B4-BE49-F238E27FC236}">
                  <a16:creationId xmlns:a16="http://schemas.microsoft.com/office/drawing/2014/main" id="{15765AC5-D76C-47D0-1897-FC2E2020CF4C}"/>
                </a:ext>
              </a:extLst>
            </p:cNvPr>
            <p:cNvCxnSpPr>
              <a:cxnSpLocks/>
              <a:stCxn id="305" idx="6"/>
              <a:endCxn id="589" idx="2"/>
            </p:cNvCxnSpPr>
            <p:nvPr/>
          </p:nvCxnSpPr>
          <p:spPr>
            <a:xfrm flipV="1">
              <a:off x="1448775" y="5293310"/>
              <a:ext cx="235511" cy="6303"/>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11" name="直线箭头连接符 627">
              <a:extLst>
                <a:ext uri="{FF2B5EF4-FFF2-40B4-BE49-F238E27FC236}">
                  <a16:creationId xmlns:a16="http://schemas.microsoft.com/office/drawing/2014/main" id="{2C3F0DD6-14B2-56AA-B502-6D806509B1B7}"/>
                </a:ext>
              </a:extLst>
            </p:cNvPr>
            <p:cNvCxnSpPr>
              <a:cxnSpLocks/>
              <a:stCxn id="303" idx="6"/>
              <a:endCxn id="600" idx="2"/>
            </p:cNvCxnSpPr>
            <p:nvPr/>
          </p:nvCxnSpPr>
          <p:spPr>
            <a:xfrm flipV="1">
              <a:off x="1448775" y="6010986"/>
              <a:ext cx="248882" cy="469"/>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12" name="直线箭头连接符 628">
              <a:extLst>
                <a:ext uri="{FF2B5EF4-FFF2-40B4-BE49-F238E27FC236}">
                  <a16:creationId xmlns:a16="http://schemas.microsoft.com/office/drawing/2014/main" id="{940BCF54-32AD-C910-5D6F-93D07605C63C}"/>
                </a:ext>
              </a:extLst>
            </p:cNvPr>
            <p:cNvCxnSpPr>
              <a:cxnSpLocks/>
            </p:cNvCxnSpPr>
            <p:nvPr/>
          </p:nvCxnSpPr>
          <p:spPr>
            <a:xfrm>
              <a:off x="2157776" y="4612954"/>
              <a:ext cx="387870" cy="0"/>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grpSp>
          <p:nvGrpSpPr>
            <p:cNvPr id="317" name="组合 316">
              <a:extLst>
                <a:ext uri="{FF2B5EF4-FFF2-40B4-BE49-F238E27FC236}">
                  <a16:creationId xmlns:a16="http://schemas.microsoft.com/office/drawing/2014/main" id="{872446F1-E424-ADFC-B47C-B19DCE898160}"/>
                </a:ext>
              </a:extLst>
            </p:cNvPr>
            <p:cNvGrpSpPr/>
            <p:nvPr/>
          </p:nvGrpSpPr>
          <p:grpSpPr>
            <a:xfrm>
              <a:off x="1669529" y="4265773"/>
              <a:ext cx="485378" cy="575869"/>
              <a:chOff x="1744611" y="389297"/>
              <a:chExt cx="743174" cy="1151058"/>
            </a:xfrm>
          </p:grpSpPr>
          <p:grpSp>
            <p:nvGrpSpPr>
              <p:cNvPr id="610" name="组合 609">
                <a:extLst>
                  <a:ext uri="{FF2B5EF4-FFF2-40B4-BE49-F238E27FC236}">
                    <a16:creationId xmlns:a16="http://schemas.microsoft.com/office/drawing/2014/main" id="{7C54A9FC-0A04-98D8-509B-C598DA6B4113}"/>
                  </a:ext>
                </a:extLst>
              </p:cNvPr>
              <p:cNvGrpSpPr/>
              <p:nvPr/>
            </p:nvGrpSpPr>
            <p:grpSpPr>
              <a:xfrm>
                <a:off x="1744611" y="630410"/>
                <a:ext cx="743174" cy="909945"/>
                <a:chOff x="3349163" y="2076107"/>
                <a:chExt cx="435937" cy="566639"/>
              </a:xfrm>
            </p:grpSpPr>
            <p:sp>
              <p:nvSpPr>
                <p:cNvPr id="612" name="椭圆 611">
                  <a:extLst>
                    <a:ext uri="{FF2B5EF4-FFF2-40B4-BE49-F238E27FC236}">
                      <a16:creationId xmlns:a16="http://schemas.microsoft.com/office/drawing/2014/main" id="{091A8E63-EBEA-E75C-4D69-B13EC3F81536}"/>
                    </a:ext>
                  </a:extLst>
                </p:cNvPr>
                <p:cNvSpPr/>
                <p:nvPr/>
              </p:nvSpPr>
              <p:spPr>
                <a:xfrm>
                  <a:off x="3349163" y="2076107"/>
                  <a:ext cx="144000" cy="144000"/>
                </a:xfrm>
                <a:prstGeom prst="ellipse">
                  <a:avLst/>
                </a:prstGeom>
                <a:noFill/>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613" name="椭圆 612">
                  <a:extLst>
                    <a:ext uri="{FF2B5EF4-FFF2-40B4-BE49-F238E27FC236}">
                      <a16:creationId xmlns:a16="http://schemas.microsoft.com/office/drawing/2014/main" id="{D2CE9979-3834-6AFB-3C0F-52CA2AAC90BA}"/>
                    </a:ext>
                  </a:extLst>
                </p:cNvPr>
                <p:cNvSpPr/>
                <p:nvPr/>
              </p:nvSpPr>
              <p:spPr>
                <a:xfrm>
                  <a:off x="3356323" y="2283497"/>
                  <a:ext cx="144000" cy="144000"/>
                </a:xfrm>
                <a:prstGeom prst="ellipse">
                  <a:avLst/>
                </a:prstGeom>
                <a:noFill/>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614" name="椭圆 613">
                  <a:extLst>
                    <a:ext uri="{FF2B5EF4-FFF2-40B4-BE49-F238E27FC236}">
                      <a16:creationId xmlns:a16="http://schemas.microsoft.com/office/drawing/2014/main" id="{99F529A2-2E28-06C0-D5CA-752D3803A7CB}"/>
                    </a:ext>
                  </a:extLst>
                </p:cNvPr>
                <p:cNvSpPr/>
                <p:nvPr/>
              </p:nvSpPr>
              <p:spPr>
                <a:xfrm>
                  <a:off x="3354896" y="2498746"/>
                  <a:ext cx="144000" cy="144000"/>
                </a:xfrm>
                <a:prstGeom prst="ellipse">
                  <a:avLst/>
                </a:prstGeom>
                <a:noFill/>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615" name="椭圆 614">
                  <a:extLst>
                    <a:ext uri="{FF2B5EF4-FFF2-40B4-BE49-F238E27FC236}">
                      <a16:creationId xmlns:a16="http://schemas.microsoft.com/office/drawing/2014/main" id="{27A6BF26-3068-4B09-49FB-B2868A1D985B}"/>
                    </a:ext>
                  </a:extLst>
                </p:cNvPr>
                <p:cNvSpPr/>
                <p:nvPr/>
              </p:nvSpPr>
              <p:spPr>
                <a:xfrm>
                  <a:off x="3641100" y="2406383"/>
                  <a:ext cx="144000" cy="144000"/>
                </a:xfrm>
                <a:prstGeom prst="ellipse">
                  <a:avLst/>
                </a:prstGeom>
                <a:noFill/>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616" name="椭圆 615">
                  <a:extLst>
                    <a:ext uri="{FF2B5EF4-FFF2-40B4-BE49-F238E27FC236}">
                      <a16:creationId xmlns:a16="http://schemas.microsoft.com/office/drawing/2014/main" id="{2A325287-75A0-A920-81A1-D6EA1436E0A0}"/>
                    </a:ext>
                  </a:extLst>
                </p:cNvPr>
                <p:cNvSpPr/>
                <p:nvPr/>
              </p:nvSpPr>
              <p:spPr>
                <a:xfrm>
                  <a:off x="3641100" y="2161160"/>
                  <a:ext cx="144000" cy="144000"/>
                </a:xfrm>
                <a:prstGeom prst="ellipse">
                  <a:avLst/>
                </a:prstGeom>
                <a:noFill/>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617" name="直线连接符 637">
                  <a:extLst>
                    <a:ext uri="{FF2B5EF4-FFF2-40B4-BE49-F238E27FC236}">
                      <a16:creationId xmlns:a16="http://schemas.microsoft.com/office/drawing/2014/main" id="{CFFAB28E-F6E2-4251-4444-59BE04F860C0}"/>
                    </a:ext>
                  </a:extLst>
                </p:cNvPr>
                <p:cNvCxnSpPr>
                  <a:cxnSpLocks/>
                  <a:stCxn id="612" idx="6"/>
                  <a:endCxn id="616" idx="2"/>
                </p:cNvCxnSpPr>
                <p:nvPr/>
              </p:nvCxnSpPr>
              <p:spPr>
                <a:xfrm>
                  <a:off x="3493163" y="2148107"/>
                  <a:ext cx="147937" cy="85053"/>
                </a:xfrm>
                <a:prstGeom prst="line">
                  <a:avLst/>
                </a:prstGeom>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8" name="直线连接符 638">
                  <a:extLst>
                    <a:ext uri="{FF2B5EF4-FFF2-40B4-BE49-F238E27FC236}">
                      <a16:creationId xmlns:a16="http://schemas.microsoft.com/office/drawing/2014/main" id="{238604DC-9624-AE27-7B4A-4C6D790721CF}"/>
                    </a:ext>
                  </a:extLst>
                </p:cNvPr>
                <p:cNvCxnSpPr>
                  <a:cxnSpLocks/>
                  <a:stCxn id="612" idx="6"/>
                  <a:endCxn id="615" idx="2"/>
                </p:cNvCxnSpPr>
                <p:nvPr/>
              </p:nvCxnSpPr>
              <p:spPr>
                <a:xfrm>
                  <a:off x="3493163" y="2148107"/>
                  <a:ext cx="147937" cy="330276"/>
                </a:xfrm>
                <a:prstGeom prst="line">
                  <a:avLst/>
                </a:prstGeom>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9" name="直线连接符 639">
                  <a:extLst>
                    <a:ext uri="{FF2B5EF4-FFF2-40B4-BE49-F238E27FC236}">
                      <a16:creationId xmlns:a16="http://schemas.microsoft.com/office/drawing/2014/main" id="{2B9CBEB9-0459-4D09-B1A2-5CED5C6ACC4D}"/>
                    </a:ext>
                  </a:extLst>
                </p:cNvPr>
                <p:cNvCxnSpPr>
                  <a:cxnSpLocks/>
                  <a:stCxn id="613" idx="6"/>
                  <a:endCxn id="616" idx="2"/>
                </p:cNvCxnSpPr>
                <p:nvPr/>
              </p:nvCxnSpPr>
              <p:spPr>
                <a:xfrm flipV="1">
                  <a:off x="3500323" y="2233160"/>
                  <a:ext cx="140777" cy="122337"/>
                </a:xfrm>
                <a:prstGeom prst="line">
                  <a:avLst/>
                </a:prstGeom>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0" name="直线连接符 640">
                  <a:extLst>
                    <a:ext uri="{FF2B5EF4-FFF2-40B4-BE49-F238E27FC236}">
                      <a16:creationId xmlns:a16="http://schemas.microsoft.com/office/drawing/2014/main" id="{02E97135-97A8-48A5-756D-8B1F5DCC2CCE}"/>
                    </a:ext>
                  </a:extLst>
                </p:cNvPr>
                <p:cNvCxnSpPr>
                  <a:cxnSpLocks/>
                  <a:stCxn id="613" idx="6"/>
                  <a:endCxn id="615" idx="2"/>
                </p:cNvCxnSpPr>
                <p:nvPr/>
              </p:nvCxnSpPr>
              <p:spPr>
                <a:xfrm>
                  <a:off x="3500323" y="2355497"/>
                  <a:ext cx="140777" cy="122886"/>
                </a:xfrm>
                <a:prstGeom prst="line">
                  <a:avLst/>
                </a:prstGeom>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1" name="直线连接符 641">
                  <a:extLst>
                    <a:ext uri="{FF2B5EF4-FFF2-40B4-BE49-F238E27FC236}">
                      <a16:creationId xmlns:a16="http://schemas.microsoft.com/office/drawing/2014/main" id="{147821B2-CC6E-47D5-8C67-AA81406E2FF2}"/>
                    </a:ext>
                  </a:extLst>
                </p:cNvPr>
                <p:cNvCxnSpPr>
                  <a:cxnSpLocks/>
                  <a:stCxn id="614" idx="6"/>
                  <a:endCxn id="616" idx="2"/>
                </p:cNvCxnSpPr>
                <p:nvPr/>
              </p:nvCxnSpPr>
              <p:spPr>
                <a:xfrm flipV="1">
                  <a:off x="3498896" y="2233160"/>
                  <a:ext cx="142204" cy="337586"/>
                </a:xfrm>
                <a:prstGeom prst="line">
                  <a:avLst/>
                </a:prstGeom>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2" name="直线连接符 642">
                  <a:extLst>
                    <a:ext uri="{FF2B5EF4-FFF2-40B4-BE49-F238E27FC236}">
                      <a16:creationId xmlns:a16="http://schemas.microsoft.com/office/drawing/2014/main" id="{4065C5F9-A3E3-1076-5C22-FB237717689B}"/>
                    </a:ext>
                  </a:extLst>
                </p:cNvPr>
                <p:cNvCxnSpPr>
                  <a:cxnSpLocks/>
                  <a:stCxn id="614" idx="6"/>
                  <a:endCxn id="615" idx="2"/>
                </p:cNvCxnSpPr>
                <p:nvPr/>
              </p:nvCxnSpPr>
              <p:spPr>
                <a:xfrm flipV="1">
                  <a:off x="3498896" y="2478383"/>
                  <a:ext cx="142204" cy="92363"/>
                </a:xfrm>
                <a:prstGeom prst="line">
                  <a:avLst/>
                </a:prstGeom>
                <a:ln w="19050">
                  <a:gradFill>
                    <a:gsLst>
                      <a:gs pos="0">
                        <a:srgbClr val="00B050">
                          <a:alpha val="80000"/>
                        </a:srgbClr>
                      </a:gs>
                      <a:gs pos="49000">
                        <a:schemeClr val="accent1">
                          <a:lumMod val="45000"/>
                          <a:lumOff val="55000"/>
                        </a:schemeClr>
                      </a:gs>
                      <a:gs pos="50000">
                        <a:schemeClr val="accent1">
                          <a:lumMod val="45000"/>
                          <a:lumOff val="55000"/>
                        </a:scheme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1" name="文本框 610">
                    <a:extLst>
                      <a:ext uri="{FF2B5EF4-FFF2-40B4-BE49-F238E27FC236}">
                        <a16:creationId xmlns:a16="http://schemas.microsoft.com/office/drawing/2014/main" id="{CAF6C02D-55F3-5D45-72D4-782A4546F71B}"/>
                      </a:ext>
                    </a:extLst>
                  </p:cNvPr>
                  <p:cNvSpPr txBox="1"/>
                  <p:nvPr/>
                </p:nvSpPr>
                <p:spPr>
                  <a:xfrm>
                    <a:off x="1926600" y="389297"/>
                    <a:ext cx="338957" cy="3200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900" b="1" i="1">
                                  <a:latin typeface="Cambria Math" panose="02040503050406030204" pitchFamily="18" charset="0"/>
                                </a:rPr>
                              </m:ctrlPr>
                            </m:sSubSupPr>
                            <m:e>
                              <m:r>
                                <a:rPr kumimoji="1" lang="en-US" altLang="zh-CN" sz="900" b="1">
                                  <a:latin typeface="Cambria Math" panose="02040503050406030204" pitchFamily="18" charset="0"/>
                                </a:rPr>
                                <m:t>𝐖</m:t>
                              </m:r>
                            </m:e>
                            <m:sub>
                              <m:r>
                                <a:rPr kumimoji="1" lang="en-US" altLang="zh-CN" sz="900" b="1" i="1">
                                  <a:latin typeface="Cambria Math" panose="02040503050406030204" pitchFamily="18" charset="0"/>
                                </a:rPr>
                                <m:t>𝟏</m:t>
                              </m:r>
                            </m:sub>
                            <m:sup>
                              <m:r>
                                <a:rPr kumimoji="1" lang="en-US" altLang="zh-CN" sz="900" b="1" i="1">
                                  <a:latin typeface="Cambria Math" panose="02040503050406030204" pitchFamily="18" charset="0"/>
                                </a:rPr>
                                <m:t>𝒕</m:t>
                              </m:r>
                            </m:sup>
                          </m:sSubSup>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611" name="文本框 610">
                    <a:extLst>
                      <a:ext uri="{FF2B5EF4-FFF2-40B4-BE49-F238E27FC236}">
                        <a16:creationId xmlns:a16="http://schemas.microsoft.com/office/drawing/2014/main" id="{CAF6C02D-55F3-5D45-72D4-782A4546F71B}"/>
                      </a:ext>
                    </a:extLst>
                  </p:cNvPr>
                  <p:cNvSpPr txBox="1">
                    <a:spLocks noRot="1" noChangeAspect="1" noMove="1" noResize="1" noEditPoints="1" noAdjustHandles="1" noChangeArrowheads="1" noChangeShapeType="1" noTextEdit="1"/>
                  </p:cNvSpPr>
                  <p:nvPr/>
                </p:nvSpPr>
                <p:spPr>
                  <a:xfrm>
                    <a:off x="1926600" y="389297"/>
                    <a:ext cx="338957" cy="320006"/>
                  </a:xfrm>
                  <a:prstGeom prst="rect">
                    <a:avLst/>
                  </a:prstGeom>
                  <a:blipFill>
                    <a:blip r:embed="rId8"/>
                    <a:stretch>
                      <a:fillRect l="-12903" r="-9677" b="-26087"/>
                    </a:stretch>
                  </a:blipFill>
                </p:spPr>
                <p:txBody>
                  <a:bodyPr/>
                  <a:lstStyle/>
                  <a:p>
                    <a:r>
                      <a:rPr lang="zh-CN" altLang="en-US">
                        <a:noFill/>
                      </a:rPr>
                      <a:t> </a:t>
                    </a:r>
                  </a:p>
                </p:txBody>
              </p:sp>
            </mc:Fallback>
          </mc:AlternateContent>
        </p:grpSp>
        <p:cxnSp>
          <p:nvCxnSpPr>
            <p:cNvPr id="318" name="直线箭头连接符 643">
              <a:extLst>
                <a:ext uri="{FF2B5EF4-FFF2-40B4-BE49-F238E27FC236}">
                  <a16:creationId xmlns:a16="http://schemas.microsoft.com/office/drawing/2014/main" id="{BCB59B4C-2796-051E-DC53-C85287F9A980}"/>
                </a:ext>
              </a:extLst>
            </p:cNvPr>
            <p:cNvCxnSpPr>
              <a:cxnSpLocks/>
              <a:endCxn id="308" idx="1"/>
            </p:cNvCxnSpPr>
            <p:nvPr/>
          </p:nvCxnSpPr>
          <p:spPr>
            <a:xfrm flipV="1">
              <a:off x="2146184" y="5287507"/>
              <a:ext cx="399462" cy="5802"/>
            </a:xfrm>
            <a:prstGeom prst="straightConnector1">
              <a:avLst/>
            </a:prstGeom>
            <a:ln w="38100">
              <a:solidFill>
                <a:schemeClr val="tx1"/>
              </a:solidFill>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319" name="直线箭头连接符 644">
              <a:extLst>
                <a:ext uri="{FF2B5EF4-FFF2-40B4-BE49-F238E27FC236}">
                  <a16:creationId xmlns:a16="http://schemas.microsoft.com/office/drawing/2014/main" id="{0CF5A51A-C36A-0D5C-6B29-539616DB96B6}"/>
                </a:ext>
              </a:extLst>
            </p:cNvPr>
            <p:cNvCxnSpPr>
              <a:cxnSpLocks/>
            </p:cNvCxnSpPr>
            <p:nvPr/>
          </p:nvCxnSpPr>
          <p:spPr>
            <a:xfrm>
              <a:off x="2164562" y="6010986"/>
              <a:ext cx="394253" cy="0"/>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20" name="直线箭头连接符 645">
              <a:extLst>
                <a:ext uri="{FF2B5EF4-FFF2-40B4-BE49-F238E27FC236}">
                  <a16:creationId xmlns:a16="http://schemas.microsoft.com/office/drawing/2014/main" id="{C726D54F-17EC-6F1F-140B-E91BF535C5D3}"/>
                </a:ext>
              </a:extLst>
            </p:cNvPr>
            <p:cNvCxnSpPr>
              <a:cxnSpLocks/>
              <a:stCxn id="308" idx="1"/>
              <a:endCxn id="615" idx="5"/>
            </p:cNvCxnSpPr>
            <p:nvPr/>
          </p:nvCxnSpPr>
          <p:spPr>
            <a:xfrm flipH="1" flipV="1">
              <a:off x="2131426" y="4750494"/>
              <a:ext cx="414220" cy="537013"/>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21" name="直线箭头连接符 646">
              <a:extLst>
                <a:ext uri="{FF2B5EF4-FFF2-40B4-BE49-F238E27FC236}">
                  <a16:creationId xmlns:a16="http://schemas.microsoft.com/office/drawing/2014/main" id="{966B5E9E-7020-6DC2-ABF6-DFB6191ECC79}"/>
                </a:ext>
              </a:extLst>
            </p:cNvPr>
            <p:cNvCxnSpPr>
              <a:cxnSpLocks/>
              <a:stCxn id="308" idx="1"/>
              <a:endCxn id="603" idx="7"/>
            </p:cNvCxnSpPr>
            <p:nvPr/>
          </p:nvCxnSpPr>
          <p:spPr>
            <a:xfrm flipH="1">
              <a:off x="2151584" y="5287507"/>
              <a:ext cx="394063" cy="584291"/>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grpSp>
          <p:nvGrpSpPr>
            <p:cNvPr id="322" name="组合 321">
              <a:extLst>
                <a:ext uri="{FF2B5EF4-FFF2-40B4-BE49-F238E27FC236}">
                  <a16:creationId xmlns:a16="http://schemas.microsoft.com/office/drawing/2014/main" id="{4DEFBB5D-0C33-02BF-0FD4-6A4B5CCAAF6A}"/>
                </a:ext>
              </a:extLst>
            </p:cNvPr>
            <p:cNvGrpSpPr/>
            <p:nvPr/>
          </p:nvGrpSpPr>
          <p:grpSpPr>
            <a:xfrm>
              <a:off x="1689686" y="5786523"/>
              <a:ext cx="485378" cy="455241"/>
              <a:chOff x="3349163" y="2076107"/>
              <a:chExt cx="435937" cy="566639"/>
            </a:xfrm>
          </p:grpSpPr>
          <p:sp>
            <p:nvSpPr>
              <p:cNvPr id="599" name="椭圆 598">
                <a:extLst>
                  <a:ext uri="{FF2B5EF4-FFF2-40B4-BE49-F238E27FC236}">
                    <a16:creationId xmlns:a16="http://schemas.microsoft.com/office/drawing/2014/main" id="{A4B25C0D-2F7E-46A0-BD57-30C74FF0AD31}"/>
                  </a:ext>
                </a:extLst>
              </p:cNvPr>
              <p:cNvSpPr/>
              <p:nvPr/>
            </p:nvSpPr>
            <p:spPr>
              <a:xfrm>
                <a:off x="3349163" y="2076107"/>
                <a:ext cx="144000" cy="144000"/>
              </a:xfrm>
              <a:prstGeom prst="ellipse">
                <a:avLst/>
              </a:prstGeom>
              <a:noFill/>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600" name="椭圆 599">
                <a:extLst>
                  <a:ext uri="{FF2B5EF4-FFF2-40B4-BE49-F238E27FC236}">
                    <a16:creationId xmlns:a16="http://schemas.microsoft.com/office/drawing/2014/main" id="{1D030AB9-605C-9314-0D9E-8EBCA07BA135}"/>
                  </a:ext>
                </a:extLst>
              </p:cNvPr>
              <p:cNvSpPr/>
              <p:nvPr/>
            </p:nvSpPr>
            <p:spPr>
              <a:xfrm>
                <a:off x="3356323" y="2283497"/>
                <a:ext cx="144000" cy="144000"/>
              </a:xfrm>
              <a:prstGeom prst="ellipse">
                <a:avLst/>
              </a:prstGeom>
              <a:noFill/>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601" name="椭圆 600">
                <a:extLst>
                  <a:ext uri="{FF2B5EF4-FFF2-40B4-BE49-F238E27FC236}">
                    <a16:creationId xmlns:a16="http://schemas.microsoft.com/office/drawing/2014/main" id="{D05D192E-1B9F-422A-92AC-FEE7871E654B}"/>
                  </a:ext>
                </a:extLst>
              </p:cNvPr>
              <p:cNvSpPr/>
              <p:nvPr/>
            </p:nvSpPr>
            <p:spPr>
              <a:xfrm>
                <a:off x="3354896" y="2498746"/>
                <a:ext cx="144000" cy="144000"/>
              </a:xfrm>
              <a:prstGeom prst="ellipse">
                <a:avLst/>
              </a:prstGeom>
              <a:noFill/>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602" name="椭圆 601">
                <a:extLst>
                  <a:ext uri="{FF2B5EF4-FFF2-40B4-BE49-F238E27FC236}">
                    <a16:creationId xmlns:a16="http://schemas.microsoft.com/office/drawing/2014/main" id="{411AC548-9950-F34D-3F85-D8AA79844F5D}"/>
                  </a:ext>
                </a:extLst>
              </p:cNvPr>
              <p:cNvSpPr/>
              <p:nvPr/>
            </p:nvSpPr>
            <p:spPr>
              <a:xfrm>
                <a:off x="3641100" y="2406383"/>
                <a:ext cx="144000" cy="144000"/>
              </a:xfrm>
              <a:prstGeom prst="ellipse">
                <a:avLst/>
              </a:prstGeom>
              <a:noFill/>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603" name="椭圆 602">
                <a:extLst>
                  <a:ext uri="{FF2B5EF4-FFF2-40B4-BE49-F238E27FC236}">
                    <a16:creationId xmlns:a16="http://schemas.microsoft.com/office/drawing/2014/main" id="{DFF369DA-CCC2-0FBA-944E-4FDA17FE315C}"/>
                  </a:ext>
                </a:extLst>
              </p:cNvPr>
              <p:cNvSpPr/>
              <p:nvPr/>
            </p:nvSpPr>
            <p:spPr>
              <a:xfrm>
                <a:off x="3641100" y="2161160"/>
                <a:ext cx="144000" cy="144000"/>
              </a:xfrm>
              <a:prstGeom prst="ellipse">
                <a:avLst/>
              </a:prstGeom>
              <a:noFill/>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604" name="直线连接符 653">
                <a:extLst>
                  <a:ext uri="{FF2B5EF4-FFF2-40B4-BE49-F238E27FC236}">
                    <a16:creationId xmlns:a16="http://schemas.microsoft.com/office/drawing/2014/main" id="{5D050B79-106D-43FB-E550-8AB70DD07637}"/>
                  </a:ext>
                </a:extLst>
              </p:cNvPr>
              <p:cNvCxnSpPr>
                <a:cxnSpLocks/>
                <a:stCxn id="599" idx="6"/>
                <a:endCxn id="603" idx="2"/>
              </p:cNvCxnSpPr>
              <p:nvPr/>
            </p:nvCxnSpPr>
            <p:spPr>
              <a:xfrm>
                <a:off x="3493163" y="2148107"/>
                <a:ext cx="147937" cy="85053"/>
              </a:xfrm>
              <a:prstGeom prst="line">
                <a:avLst/>
              </a:prstGeom>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5" name="直线连接符 654">
                <a:extLst>
                  <a:ext uri="{FF2B5EF4-FFF2-40B4-BE49-F238E27FC236}">
                    <a16:creationId xmlns:a16="http://schemas.microsoft.com/office/drawing/2014/main" id="{532267CE-2147-A52F-73D4-DB0FED2BE2F4}"/>
                  </a:ext>
                </a:extLst>
              </p:cNvPr>
              <p:cNvCxnSpPr>
                <a:cxnSpLocks/>
                <a:stCxn id="599" idx="6"/>
                <a:endCxn id="602" idx="2"/>
              </p:cNvCxnSpPr>
              <p:nvPr/>
            </p:nvCxnSpPr>
            <p:spPr>
              <a:xfrm>
                <a:off x="3493163" y="2148107"/>
                <a:ext cx="147937" cy="330276"/>
              </a:xfrm>
              <a:prstGeom prst="line">
                <a:avLst/>
              </a:prstGeom>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6" name="直线连接符 655">
                <a:extLst>
                  <a:ext uri="{FF2B5EF4-FFF2-40B4-BE49-F238E27FC236}">
                    <a16:creationId xmlns:a16="http://schemas.microsoft.com/office/drawing/2014/main" id="{A3A37EA0-8374-8191-DAB1-5B1DCD330E17}"/>
                  </a:ext>
                </a:extLst>
              </p:cNvPr>
              <p:cNvCxnSpPr>
                <a:cxnSpLocks/>
                <a:stCxn id="600" idx="6"/>
                <a:endCxn id="603" idx="2"/>
              </p:cNvCxnSpPr>
              <p:nvPr/>
            </p:nvCxnSpPr>
            <p:spPr>
              <a:xfrm flipV="1">
                <a:off x="3500323" y="2233160"/>
                <a:ext cx="140777" cy="122337"/>
              </a:xfrm>
              <a:prstGeom prst="line">
                <a:avLst/>
              </a:prstGeom>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7" name="直线连接符 656">
                <a:extLst>
                  <a:ext uri="{FF2B5EF4-FFF2-40B4-BE49-F238E27FC236}">
                    <a16:creationId xmlns:a16="http://schemas.microsoft.com/office/drawing/2014/main" id="{47BA35C0-2DE2-EF57-11FE-1475D2B5692D}"/>
                  </a:ext>
                </a:extLst>
              </p:cNvPr>
              <p:cNvCxnSpPr>
                <a:cxnSpLocks/>
                <a:stCxn id="600" idx="6"/>
                <a:endCxn id="602" idx="2"/>
              </p:cNvCxnSpPr>
              <p:nvPr/>
            </p:nvCxnSpPr>
            <p:spPr>
              <a:xfrm>
                <a:off x="3500323" y="2355497"/>
                <a:ext cx="140777" cy="122886"/>
              </a:xfrm>
              <a:prstGeom prst="line">
                <a:avLst/>
              </a:prstGeom>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8" name="直线连接符 657">
                <a:extLst>
                  <a:ext uri="{FF2B5EF4-FFF2-40B4-BE49-F238E27FC236}">
                    <a16:creationId xmlns:a16="http://schemas.microsoft.com/office/drawing/2014/main" id="{4A6AA330-563A-D68F-C07B-4086DA9392A3}"/>
                  </a:ext>
                </a:extLst>
              </p:cNvPr>
              <p:cNvCxnSpPr>
                <a:cxnSpLocks/>
                <a:stCxn id="601" idx="6"/>
                <a:endCxn id="603" idx="2"/>
              </p:cNvCxnSpPr>
              <p:nvPr/>
            </p:nvCxnSpPr>
            <p:spPr>
              <a:xfrm flipV="1">
                <a:off x="3498896" y="2233160"/>
                <a:ext cx="142204" cy="337586"/>
              </a:xfrm>
              <a:prstGeom prst="line">
                <a:avLst/>
              </a:prstGeom>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9" name="直线连接符 658">
                <a:extLst>
                  <a:ext uri="{FF2B5EF4-FFF2-40B4-BE49-F238E27FC236}">
                    <a16:creationId xmlns:a16="http://schemas.microsoft.com/office/drawing/2014/main" id="{64C0E48E-A969-B591-8A8B-921DDE1C7C0B}"/>
                  </a:ext>
                </a:extLst>
              </p:cNvPr>
              <p:cNvCxnSpPr>
                <a:cxnSpLocks/>
                <a:stCxn id="601" idx="6"/>
                <a:endCxn id="602" idx="2"/>
              </p:cNvCxnSpPr>
              <p:nvPr/>
            </p:nvCxnSpPr>
            <p:spPr>
              <a:xfrm flipV="1">
                <a:off x="3498896" y="2478383"/>
                <a:ext cx="142204" cy="92363"/>
              </a:xfrm>
              <a:prstGeom prst="line">
                <a:avLst/>
              </a:prstGeom>
              <a:ln w="19050">
                <a:gradFill>
                  <a:gsLst>
                    <a:gs pos="0">
                      <a:srgbClr val="00B050">
                        <a:alpha val="80000"/>
                      </a:srgbClr>
                    </a:gs>
                    <a:gs pos="50000">
                      <a:schemeClr val="accent3"/>
                    </a:gs>
                    <a:gs pos="53000">
                      <a:schemeClr val="accent3"/>
                    </a:gs>
                    <a:gs pos="100000">
                      <a:srgbClr val="FF000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3" name="文本框 322">
                  <a:extLst>
                    <a:ext uri="{FF2B5EF4-FFF2-40B4-BE49-F238E27FC236}">
                      <a16:creationId xmlns:a16="http://schemas.microsoft.com/office/drawing/2014/main" id="{119FCD49-497B-0A0A-4D9B-318958D0546C}"/>
                    </a:ext>
                  </a:extLst>
                </p:cNvPr>
                <p:cNvSpPr txBox="1"/>
                <p:nvPr/>
              </p:nvSpPr>
              <p:spPr>
                <a:xfrm>
                  <a:off x="1795295" y="5664041"/>
                  <a:ext cx="221378" cy="160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900" b="1" i="1">
                                <a:latin typeface="Cambria Math" panose="02040503050406030204" pitchFamily="18" charset="0"/>
                              </a:rPr>
                            </m:ctrlPr>
                          </m:sSubSupPr>
                          <m:e>
                            <m:r>
                              <a:rPr kumimoji="1" lang="en-US" altLang="zh-CN" sz="900" b="1">
                                <a:latin typeface="Cambria Math" panose="02040503050406030204" pitchFamily="18" charset="0"/>
                              </a:rPr>
                              <m:t>𝐖</m:t>
                            </m:r>
                          </m:e>
                          <m:sub>
                            <m:r>
                              <a:rPr kumimoji="1" lang="en-US" altLang="zh-CN" sz="900" b="1" i="1">
                                <a:latin typeface="Cambria Math" panose="02040503050406030204" pitchFamily="18" charset="0"/>
                              </a:rPr>
                              <m:t>𝟑</m:t>
                            </m:r>
                          </m:sub>
                          <m:sup>
                            <m:r>
                              <a:rPr kumimoji="1" lang="en-US" altLang="zh-CN" sz="900" b="1" i="1">
                                <a:latin typeface="Cambria Math" panose="02040503050406030204" pitchFamily="18" charset="0"/>
                              </a:rPr>
                              <m:t>𝒕</m:t>
                            </m:r>
                          </m:sup>
                        </m:sSubSup>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23" name="文本框 322">
                  <a:extLst>
                    <a:ext uri="{FF2B5EF4-FFF2-40B4-BE49-F238E27FC236}">
                      <a16:creationId xmlns:a16="http://schemas.microsoft.com/office/drawing/2014/main" id="{119FCD49-497B-0A0A-4D9B-318958D0546C}"/>
                    </a:ext>
                  </a:extLst>
                </p:cNvPr>
                <p:cNvSpPr txBox="1">
                  <a:spLocks noRot="1" noChangeAspect="1" noMove="1" noResize="1" noEditPoints="1" noAdjustHandles="1" noChangeArrowheads="1" noChangeShapeType="1" noTextEdit="1"/>
                </p:cNvSpPr>
                <p:nvPr/>
              </p:nvSpPr>
              <p:spPr>
                <a:xfrm>
                  <a:off x="1795295" y="5664041"/>
                  <a:ext cx="221378" cy="160818"/>
                </a:xfrm>
                <a:prstGeom prst="rect">
                  <a:avLst/>
                </a:prstGeom>
                <a:blipFill>
                  <a:blip r:embed="rId9"/>
                  <a:stretch>
                    <a:fillRect l="-12903" r="-9677" b="-26087"/>
                  </a:stretch>
                </a:blipFill>
              </p:spPr>
              <p:txBody>
                <a:bodyPr/>
                <a:lstStyle/>
                <a:p>
                  <a:r>
                    <a:rPr lang="zh-CN" altLang="en-US">
                      <a:noFill/>
                    </a:rPr>
                    <a:t> </a:t>
                  </a:r>
                </a:p>
              </p:txBody>
            </p:sp>
          </mc:Fallback>
        </mc:AlternateContent>
        <p:grpSp>
          <p:nvGrpSpPr>
            <p:cNvPr id="324" name="组合 323">
              <a:extLst>
                <a:ext uri="{FF2B5EF4-FFF2-40B4-BE49-F238E27FC236}">
                  <a16:creationId xmlns:a16="http://schemas.microsoft.com/office/drawing/2014/main" id="{0584B872-52AC-BF19-5CED-283A14C74DC1}"/>
                </a:ext>
              </a:extLst>
            </p:cNvPr>
            <p:cNvGrpSpPr/>
            <p:nvPr/>
          </p:nvGrpSpPr>
          <p:grpSpPr>
            <a:xfrm>
              <a:off x="1676315" y="5068846"/>
              <a:ext cx="485378" cy="455241"/>
              <a:chOff x="3349163" y="2076107"/>
              <a:chExt cx="435937" cy="566639"/>
            </a:xfrm>
          </p:grpSpPr>
          <p:sp>
            <p:nvSpPr>
              <p:cNvPr id="588" name="椭圆 587">
                <a:extLst>
                  <a:ext uri="{FF2B5EF4-FFF2-40B4-BE49-F238E27FC236}">
                    <a16:creationId xmlns:a16="http://schemas.microsoft.com/office/drawing/2014/main" id="{F7DF4535-83B4-B716-FCE5-CD029FAD4756}"/>
                  </a:ext>
                </a:extLst>
              </p:cNvPr>
              <p:cNvSpPr/>
              <p:nvPr/>
            </p:nvSpPr>
            <p:spPr>
              <a:xfrm>
                <a:off x="3349163" y="2076107"/>
                <a:ext cx="144000" cy="144000"/>
              </a:xfrm>
              <a:prstGeom prst="ellipse">
                <a:avLst/>
              </a:prstGeom>
              <a:noFill/>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89" name="椭圆 588">
                <a:extLst>
                  <a:ext uri="{FF2B5EF4-FFF2-40B4-BE49-F238E27FC236}">
                    <a16:creationId xmlns:a16="http://schemas.microsoft.com/office/drawing/2014/main" id="{1954C7AD-25E4-BEFA-48C7-E2E0C87D3F95}"/>
                  </a:ext>
                </a:extLst>
              </p:cNvPr>
              <p:cNvSpPr/>
              <p:nvPr/>
            </p:nvSpPr>
            <p:spPr>
              <a:xfrm>
                <a:off x="3356323" y="2283497"/>
                <a:ext cx="144000" cy="144000"/>
              </a:xfrm>
              <a:prstGeom prst="ellipse">
                <a:avLst/>
              </a:prstGeom>
              <a:noFill/>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90" name="椭圆 589">
                <a:extLst>
                  <a:ext uri="{FF2B5EF4-FFF2-40B4-BE49-F238E27FC236}">
                    <a16:creationId xmlns:a16="http://schemas.microsoft.com/office/drawing/2014/main" id="{44444009-8684-A887-DC1B-E2E41AF03A61}"/>
                  </a:ext>
                </a:extLst>
              </p:cNvPr>
              <p:cNvSpPr/>
              <p:nvPr/>
            </p:nvSpPr>
            <p:spPr>
              <a:xfrm>
                <a:off x="3354896" y="2498746"/>
                <a:ext cx="144000" cy="144000"/>
              </a:xfrm>
              <a:prstGeom prst="ellipse">
                <a:avLst/>
              </a:prstGeom>
              <a:noFill/>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91" name="椭圆 590">
                <a:extLst>
                  <a:ext uri="{FF2B5EF4-FFF2-40B4-BE49-F238E27FC236}">
                    <a16:creationId xmlns:a16="http://schemas.microsoft.com/office/drawing/2014/main" id="{812DD29E-C55B-F130-E227-00F3AF890E46}"/>
                  </a:ext>
                </a:extLst>
              </p:cNvPr>
              <p:cNvSpPr/>
              <p:nvPr/>
            </p:nvSpPr>
            <p:spPr>
              <a:xfrm>
                <a:off x="3641100" y="2406383"/>
                <a:ext cx="144000" cy="144000"/>
              </a:xfrm>
              <a:prstGeom prst="ellipse">
                <a:avLst/>
              </a:prstGeom>
              <a:noFill/>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92" name="椭圆 591">
                <a:extLst>
                  <a:ext uri="{FF2B5EF4-FFF2-40B4-BE49-F238E27FC236}">
                    <a16:creationId xmlns:a16="http://schemas.microsoft.com/office/drawing/2014/main" id="{B9C5DF2C-F22A-9607-873A-811C0ED2ED85}"/>
                  </a:ext>
                </a:extLst>
              </p:cNvPr>
              <p:cNvSpPr/>
              <p:nvPr/>
            </p:nvSpPr>
            <p:spPr>
              <a:xfrm>
                <a:off x="3641100" y="2161160"/>
                <a:ext cx="144000" cy="144000"/>
              </a:xfrm>
              <a:prstGeom prst="ellipse">
                <a:avLst/>
              </a:prstGeom>
              <a:noFill/>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593" name="直线连接符 666">
                <a:extLst>
                  <a:ext uri="{FF2B5EF4-FFF2-40B4-BE49-F238E27FC236}">
                    <a16:creationId xmlns:a16="http://schemas.microsoft.com/office/drawing/2014/main" id="{177430AB-34E3-1787-1B14-800FC9DEBDB2}"/>
                  </a:ext>
                </a:extLst>
              </p:cNvPr>
              <p:cNvCxnSpPr>
                <a:cxnSpLocks/>
                <a:stCxn id="588" idx="6"/>
                <a:endCxn id="592" idx="2"/>
              </p:cNvCxnSpPr>
              <p:nvPr/>
            </p:nvCxnSpPr>
            <p:spPr>
              <a:xfrm>
                <a:off x="3493163" y="2148107"/>
                <a:ext cx="147937" cy="85053"/>
              </a:xfrm>
              <a:prstGeom prst="line">
                <a:avLst/>
              </a:prstGeom>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4" name="直线连接符 667">
                <a:extLst>
                  <a:ext uri="{FF2B5EF4-FFF2-40B4-BE49-F238E27FC236}">
                    <a16:creationId xmlns:a16="http://schemas.microsoft.com/office/drawing/2014/main" id="{8156545E-4646-83D0-C4A4-7E962C87B3E2}"/>
                  </a:ext>
                </a:extLst>
              </p:cNvPr>
              <p:cNvCxnSpPr>
                <a:cxnSpLocks/>
                <a:stCxn id="588" idx="6"/>
                <a:endCxn id="591" idx="2"/>
              </p:cNvCxnSpPr>
              <p:nvPr/>
            </p:nvCxnSpPr>
            <p:spPr>
              <a:xfrm>
                <a:off x="3493163" y="2148107"/>
                <a:ext cx="147937" cy="330276"/>
              </a:xfrm>
              <a:prstGeom prst="line">
                <a:avLst/>
              </a:prstGeom>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5" name="直线连接符 668">
                <a:extLst>
                  <a:ext uri="{FF2B5EF4-FFF2-40B4-BE49-F238E27FC236}">
                    <a16:creationId xmlns:a16="http://schemas.microsoft.com/office/drawing/2014/main" id="{FBE73964-0CA2-B3AB-9D08-CA50959E469A}"/>
                  </a:ext>
                </a:extLst>
              </p:cNvPr>
              <p:cNvCxnSpPr>
                <a:cxnSpLocks/>
                <a:stCxn id="589" idx="6"/>
                <a:endCxn id="592" idx="2"/>
              </p:cNvCxnSpPr>
              <p:nvPr/>
            </p:nvCxnSpPr>
            <p:spPr>
              <a:xfrm flipV="1">
                <a:off x="3500323" y="2233160"/>
                <a:ext cx="140777" cy="122337"/>
              </a:xfrm>
              <a:prstGeom prst="line">
                <a:avLst/>
              </a:prstGeom>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6" name="直线连接符 669">
                <a:extLst>
                  <a:ext uri="{FF2B5EF4-FFF2-40B4-BE49-F238E27FC236}">
                    <a16:creationId xmlns:a16="http://schemas.microsoft.com/office/drawing/2014/main" id="{59CCB173-4A17-943D-B37D-03BADA1C8F25}"/>
                  </a:ext>
                </a:extLst>
              </p:cNvPr>
              <p:cNvCxnSpPr>
                <a:cxnSpLocks/>
                <a:stCxn id="589" idx="6"/>
                <a:endCxn id="591" idx="2"/>
              </p:cNvCxnSpPr>
              <p:nvPr/>
            </p:nvCxnSpPr>
            <p:spPr>
              <a:xfrm>
                <a:off x="3500323" y="2355497"/>
                <a:ext cx="140777" cy="122886"/>
              </a:xfrm>
              <a:prstGeom prst="line">
                <a:avLst/>
              </a:prstGeom>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7" name="直线连接符 670">
                <a:extLst>
                  <a:ext uri="{FF2B5EF4-FFF2-40B4-BE49-F238E27FC236}">
                    <a16:creationId xmlns:a16="http://schemas.microsoft.com/office/drawing/2014/main" id="{13A7A4BE-D521-FF30-36DD-AF00AFF42C52}"/>
                  </a:ext>
                </a:extLst>
              </p:cNvPr>
              <p:cNvCxnSpPr>
                <a:cxnSpLocks/>
                <a:stCxn id="590" idx="6"/>
                <a:endCxn id="592" idx="2"/>
              </p:cNvCxnSpPr>
              <p:nvPr/>
            </p:nvCxnSpPr>
            <p:spPr>
              <a:xfrm flipV="1">
                <a:off x="3498896" y="2233160"/>
                <a:ext cx="142204" cy="337586"/>
              </a:xfrm>
              <a:prstGeom prst="line">
                <a:avLst/>
              </a:prstGeom>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8" name="直线连接符 671">
                <a:extLst>
                  <a:ext uri="{FF2B5EF4-FFF2-40B4-BE49-F238E27FC236}">
                    <a16:creationId xmlns:a16="http://schemas.microsoft.com/office/drawing/2014/main" id="{CAACA96A-4E00-E1DF-73FF-5B3EF11D51A4}"/>
                  </a:ext>
                </a:extLst>
              </p:cNvPr>
              <p:cNvCxnSpPr>
                <a:cxnSpLocks/>
                <a:stCxn id="590" idx="6"/>
                <a:endCxn id="591" idx="2"/>
              </p:cNvCxnSpPr>
              <p:nvPr/>
            </p:nvCxnSpPr>
            <p:spPr>
              <a:xfrm flipV="1">
                <a:off x="3498896" y="2478383"/>
                <a:ext cx="142204" cy="92363"/>
              </a:xfrm>
              <a:prstGeom prst="line">
                <a:avLst/>
              </a:prstGeom>
              <a:ln w="19050">
                <a:gradFill>
                  <a:gsLst>
                    <a:gs pos="0">
                      <a:srgbClr val="FF0000">
                        <a:alpha val="80000"/>
                      </a:srgbClr>
                    </a:gs>
                    <a:gs pos="50000">
                      <a:schemeClr val="accent3"/>
                    </a:gs>
                    <a:gs pos="55000">
                      <a:schemeClr val="accent3"/>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5" name="文本框 324">
                  <a:extLst>
                    <a:ext uri="{FF2B5EF4-FFF2-40B4-BE49-F238E27FC236}">
                      <a16:creationId xmlns:a16="http://schemas.microsoft.com/office/drawing/2014/main" id="{CA33BBEC-FB65-C117-8AC0-89F072D57131}"/>
                    </a:ext>
                  </a:extLst>
                </p:cNvPr>
                <p:cNvSpPr txBox="1"/>
                <p:nvPr/>
              </p:nvSpPr>
              <p:spPr>
                <a:xfrm>
                  <a:off x="1788389" y="4946760"/>
                  <a:ext cx="221378" cy="160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900" b="1" i="1">
                                <a:latin typeface="Cambria Math" panose="02040503050406030204" pitchFamily="18" charset="0"/>
                              </a:rPr>
                            </m:ctrlPr>
                          </m:sSubSupPr>
                          <m:e>
                            <m:r>
                              <a:rPr kumimoji="1" lang="en-US" altLang="zh-CN" sz="900" b="1">
                                <a:latin typeface="Cambria Math" panose="02040503050406030204" pitchFamily="18" charset="0"/>
                              </a:rPr>
                              <m:t>𝐖</m:t>
                            </m:r>
                          </m:e>
                          <m:sub>
                            <m:r>
                              <a:rPr kumimoji="1" lang="en-US" altLang="zh-CN" sz="900" b="1" i="1">
                                <a:latin typeface="Cambria Math" panose="02040503050406030204" pitchFamily="18" charset="0"/>
                              </a:rPr>
                              <m:t>𝟐</m:t>
                            </m:r>
                          </m:sub>
                          <m:sup>
                            <m:r>
                              <a:rPr kumimoji="1" lang="en-US" altLang="zh-CN" sz="900" b="1" i="1">
                                <a:latin typeface="Cambria Math" panose="02040503050406030204" pitchFamily="18" charset="0"/>
                              </a:rPr>
                              <m:t>𝒕</m:t>
                            </m:r>
                          </m:sup>
                        </m:sSubSup>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25" name="文本框 324">
                  <a:extLst>
                    <a:ext uri="{FF2B5EF4-FFF2-40B4-BE49-F238E27FC236}">
                      <a16:creationId xmlns:a16="http://schemas.microsoft.com/office/drawing/2014/main" id="{CA33BBEC-FB65-C117-8AC0-89F072D57131}"/>
                    </a:ext>
                  </a:extLst>
                </p:cNvPr>
                <p:cNvSpPr txBox="1">
                  <a:spLocks noRot="1" noChangeAspect="1" noMove="1" noResize="1" noEditPoints="1" noAdjustHandles="1" noChangeArrowheads="1" noChangeShapeType="1" noTextEdit="1"/>
                </p:cNvSpPr>
                <p:nvPr/>
              </p:nvSpPr>
              <p:spPr>
                <a:xfrm>
                  <a:off x="1788389" y="4946760"/>
                  <a:ext cx="221378" cy="160097"/>
                </a:xfrm>
                <a:prstGeom prst="rect">
                  <a:avLst/>
                </a:prstGeom>
                <a:blipFill>
                  <a:blip r:embed="rId10"/>
                  <a:stretch>
                    <a:fillRect l="-12903" r="-9677" b="-25000"/>
                  </a:stretch>
                </a:blipFill>
              </p:spPr>
              <p:txBody>
                <a:bodyPr/>
                <a:lstStyle/>
                <a:p>
                  <a:r>
                    <a:rPr lang="zh-CN" altLang="en-US">
                      <a:noFill/>
                    </a:rPr>
                    <a:t> </a:t>
                  </a:r>
                </a:p>
              </p:txBody>
            </p:sp>
          </mc:Fallback>
        </mc:AlternateContent>
        <p:sp>
          <p:nvSpPr>
            <p:cNvPr id="326" name="文本框 325">
              <a:extLst>
                <a:ext uri="{FF2B5EF4-FFF2-40B4-BE49-F238E27FC236}">
                  <a16:creationId xmlns:a16="http://schemas.microsoft.com/office/drawing/2014/main" id="{9CFFEA34-0615-FE18-FFF9-3C939C799179}"/>
                </a:ext>
              </a:extLst>
            </p:cNvPr>
            <p:cNvSpPr txBox="1"/>
            <p:nvPr/>
          </p:nvSpPr>
          <p:spPr>
            <a:xfrm>
              <a:off x="2603831" y="4517311"/>
              <a:ext cx="1002188" cy="346000"/>
            </a:xfrm>
            <a:prstGeom prst="rect">
              <a:avLst/>
            </a:prstGeom>
            <a:noFill/>
          </p:spPr>
          <p:txBody>
            <a:bodyPr wrap="square">
              <a:spAutoFit/>
            </a:bodyPr>
            <a:lstStyle/>
            <a:p>
              <a:pPr algn="ctr"/>
              <a:r>
                <a:rPr kumimoji="1" lang="en-US" altLang="zh-CN" sz="700" b="1" dirty="0">
                  <a:latin typeface="微软雅黑" panose="020B0503020204020204" pitchFamily="34" charset="-122"/>
                  <a:ea typeface="微软雅黑" panose="020B0503020204020204" pitchFamily="34" charset="-122"/>
                  <a:cs typeface="Times New Roman" panose="02020603050405020304" pitchFamily="18" charset="0"/>
                </a:rPr>
                <a:t>Model</a:t>
              </a:r>
              <a:r>
                <a:rPr kumimoji="1" lang="zh-CN" altLang="en-US" sz="700" b="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en-US" altLang="zh-CN" sz="700" b="1" dirty="0">
                  <a:latin typeface="微软雅黑" panose="020B0503020204020204" pitchFamily="34" charset="-122"/>
                  <a:ea typeface="微软雅黑" panose="020B0503020204020204" pitchFamily="34" charset="-122"/>
                  <a:cs typeface="Times New Roman" panose="02020603050405020304" pitchFamily="18" charset="0"/>
                </a:rPr>
                <a:t>Aggregation</a:t>
              </a:r>
            </a:p>
          </p:txBody>
        </p:sp>
        <mc:AlternateContent xmlns:mc="http://schemas.openxmlformats.org/markup-compatibility/2006" xmlns:a14="http://schemas.microsoft.com/office/drawing/2010/main">
          <mc:Choice Requires="a14">
            <p:sp>
              <p:nvSpPr>
                <p:cNvPr id="327" name="文本框 326">
                  <a:extLst>
                    <a:ext uri="{FF2B5EF4-FFF2-40B4-BE49-F238E27FC236}">
                      <a16:creationId xmlns:a16="http://schemas.microsoft.com/office/drawing/2014/main" id="{8D68969C-E215-535F-4F94-55D7A587C69B}"/>
                    </a:ext>
                  </a:extLst>
                </p:cNvPr>
                <p:cNvSpPr txBox="1"/>
                <p:nvPr/>
              </p:nvSpPr>
              <p:spPr>
                <a:xfrm>
                  <a:off x="2877479" y="4859436"/>
                  <a:ext cx="221378" cy="160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900" b="1" i="1">
                                <a:latin typeface="Cambria Math" panose="02040503050406030204" pitchFamily="18" charset="0"/>
                              </a:rPr>
                            </m:ctrlPr>
                          </m:sSubSupPr>
                          <m:e>
                            <m:r>
                              <a:rPr kumimoji="1" lang="en-US" altLang="zh-CN" sz="900" b="1">
                                <a:latin typeface="Cambria Math" panose="02040503050406030204" pitchFamily="18" charset="0"/>
                              </a:rPr>
                              <m:t>𝐖</m:t>
                            </m:r>
                          </m:e>
                          <m:sub>
                            <m:r>
                              <a:rPr kumimoji="1" lang="en-US" altLang="zh-CN" sz="900" b="1" i="1">
                                <a:latin typeface="Cambria Math" panose="02040503050406030204" pitchFamily="18" charset="0"/>
                              </a:rPr>
                              <m:t>𝟐</m:t>
                            </m:r>
                          </m:sub>
                          <m:sup>
                            <m:r>
                              <a:rPr kumimoji="1" lang="en-US" altLang="zh-CN" sz="900" b="1" i="1">
                                <a:latin typeface="Cambria Math" panose="02040503050406030204" pitchFamily="18" charset="0"/>
                              </a:rPr>
                              <m:t>𝒕</m:t>
                            </m:r>
                          </m:sup>
                        </m:sSubSup>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27" name="文本框 326">
                  <a:extLst>
                    <a:ext uri="{FF2B5EF4-FFF2-40B4-BE49-F238E27FC236}">
                      <a16:creationId xmlns:a16="http://schemas.microsoft.com/office/drawing/2014/main" id="{8D68969C-E215-535F-4F94-55D7A587C69B}"/>
                    </a:ext>
                  </a:extLst>
                </p:cNvPr>
                <p:cNvSpPr txBox="1">
                  <a:spLocks noRot="1" noChangeAspect="1" noMove="1" noResize="1" noEditPoints="1" noAdjustHandles="1" noChangeArrowheads="1" noChangeShapeType="1" noTextEdit="1"/>
                </p:cNvSpPr>
                <p:nvPr/>
              </p:nvSpPr>
              <p:spPr>
                <a:xfrm>
                  <a:off x="2877479" y="4859436"/>
                  <a:ext cx="221378" cy="160097"/>
                </a:xfrm>
                <a:prstGeom prst="rect">
                  <a:avLst/>
                </a:prstGeom>
                <a:blipFill>
                  <a:blip r:embed="rId11"/>
                  <a:stretch>
                    <a:fillRect l="-12903" r="-6452"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 name="文本框 327">
                  <a:extLst>
                    <a:ext uri="{FF2B5EF4-FFF2-40B4-BE49-F238E27FC236}">
                      <a16:creationId xmlns:a16="http://schemas.microsoft.com/office/drawing/2014/main" id="{C7C891C8-33F6-5549-297F-6911BE160461}"/>
                    </a:ext>
                  </a:extLst>
                </p:cNvPr>
                <p:cNvSpPr txBox="1"/>
                <p:nvPr/>
              </p:nvSpPr>
              <p:spPr>
                <a:xfrm>
                  <a:off x="2586655" y="4777459"/>
                  <a:ext cx="221378" cy="160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900" b="1" i="1">
                                <a:latin typeface="Cambria Math" panose="02040503050406030204" pitchFamily="18" charset="0"/>
                              </a:rPr>
                            </m:ctrlPr>
                          </m:sSubSupPr>
                          <m:e>
                            <m:r>
                              <a:rPr kumimoji="1" lang="en-US" altLang="zh-CN" sz="900" b="1">
                                <a:latin typeface="Cambria Math" panose="02040503050406030204" pitchFamily="18" charset="0"/>
                              </a:rPr>
                              <m:t>𝐖</m:t>
                            </m:r>
                          </m:e>
                          <m:sub>
                            <m:r>
                              <a:rPr kumimoji="1" lang="en-US" altLang="zh-CN" sz="900" b="1" i="1">
                                <a:latin typeface="Cambria Math" panose="02040503050406030204" pitchFamily="18" charset="0"/>
                              </a:rPr>
                              <m:t>𝟏</m:t>
                            </m:r>
                          </m:sub>
                          <m:sup>
                            <m:r>
                              <a:rPr kumimoji="1" lang="en-US" altLang="zh-CN" sz="900" b="1" i="1">
                                <a:latin typeface="Cambria Math" panose="02040503050406030204" pitchFamily="18" charset="0"/>
                              </a:rPr>
                              <m:t>𝒕</m:t>
                            </m:r>
                          </m:sup>
                        </m:sSubSup>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28" name="文本框 327">
                  <a:extLst>
                    <a:ext uri="{FF2B5EF4-FFF2-40B4-BE49-F238E27FC236}">
                      <a16:creationId xmlns:a16="http://schemas.microsoft.com/office/drawing/2014/main" id="{C7C891C8-33F6-5549-297F-6911BE160461}"/>
                    </a:ext>
                  </a:extLst>
                </p:cNvPr>
                <p:cNvSpPr txBox="1">
                  <a:spLocks noRot="1" noChangeAspect="1" noMove="1" noResize="1" noEditPoints="1" noAdjustHandles="1" noChangeArrowheads="1" noChangeShapeType="1" noTextEdit="1"/>
                </p:cNvSpPr>
                <p:nvPr/>
              </p:nvSpPr>
              <p:spPr>
                <a:xfrm>
                  <a:off x="2586655" y="4777459"/>
                  <a:ext cx="221378" cy="160097"/>
                </a:xfrm>
                <a:prstGeom prst="rect">
                  <a:avLst/>
                </a:prstGeom>
                <a:blipFill>
                  <a:blip r:embed="rId12"/>
                  <a:stretch>
                    <a:fillRect l="-12903" r="-6452"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9" name="文本框 328">
                  <a:extLst>
                    <a:ext uri="{FF2B5EF4-FFF2-40B4-BE49-F238E27FC236}">
                      <a16:creationId xmlns:a16="http://schemas.microsoft.com/office/drawing/2014/main" id="{68FFE430-22B4-D28D-6859-B37A9D1AD596}"/>
                    </a:ext>
                  </a:extLst>
                </p:cNvPr>
                <p:cNvSpPr txBox="1"/>
                <p:nvPr/>
              </p:nvSpPr>
              <p:spPr>
                <a:xfrm>
                  <a:off x="3172224" y="4958325"/>
                  <a:ext cx="221378" cy="1608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900" b="1" i="1">
                                <a:latin typeface="Cambria Math" panose="02040503050406030204" pitchFamily="18" charset="0"/>
                              </a:rPr>
                            </m:ctrlPr>
                          </m:sSubSupPr>
                          <m:e>
                            <m:r>
                              <a:rPr kumimoji="1" lang="en-US" altLang="zh-CN" sz="900" b="1">
                                <a:latin typeface="Cambria Math" panose="02040503050406030204" pitchFamily="18" charset="0"/>
                              </a:rPr>
                              <m:t>𝐖</m:t>
                            </m:r>
                          </m:e>
                          <m:sub>
                            <m:r>
                              <a:rPr kumimoji="1" lang="en-US" altLang="zh-CN" sz="900" b="1" i="1">
                                <a:latin typeface="Cambria Math" panose="02040503050406030204" pitchFamily="18" charset="0"/>
                              </a:rPr>
                              <m:t>𝟑</m:t>
                            </m:r>
                          </m:sub>
                          <m:sup>
                            <m:r>
                              <a:rPr kumimoji="1" lang="en-US" altLang="zh-CN" sz="900" b="1" i="1">
                                <a:latin typeface="Cambria Math" panose="02040503050406030204" pitchFamily="18" charset="0"/>
                              </a:rPr>
                              <m:t>𝒕</m:t>
                            </m:r>
                          </m:sup>
                        </m:sSubSup>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29" name="文本框 328">
                  <a:extLst>
                    <a:ext uri="{FF2B5EF4-FFF2-40B4-BE49-F238E27FC236}">
                      <a16:creationId xmlns:a16="http://schemas.microsoft.com/office/drawing/2014/main" id="{68FFE430-22B4-D28D-6859-B37A9D1AD596}"/>
                    </a:ext>
                  </a:extLst>
                </p:cNvPr>
                <p:cNvSpPr txBox="1">
                  <a:spLocks noRot="1" noChangeAspect="1" noMove="1" noResize="1" noEditPoints="1" noAdjustHandles="1" noChangeArrowheads="1" noChangeShapeType="1" noTextEdit="1"/>
                </p:cNvSpPr>
                <p:nvPr/>
              </p:nvSpPr>
              <p:spPr>
                <a:xfrm>
                  <a:off x="3172224" y="4958325"/>
                  <a:ext cx="221378" cy="160818"/>
                </a:xfrm>
                <a:prstGeom prst="rect">
                  <a:avLst/>
                </a:prstGeom>
                <a:blipFill>
                  <a:blip r:embed="rId13"/>
                  <a:stretch>
                    <a:fillRect l="-12903" r="-6452" b="-260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0" name="文本框 329">
                  <a:extLst>
                    <a:ext uri="{FF2B5EF4-FFF2-40B4-BE49-F238E27FC236}">
                      <a16:creationId xmlns:a16="http://schemas.microsoft.com/office/drawing/2014/main" id="{6B90FB31-BBEB-F88F-CAA9-F56A2E890DF3}"/>
                    </a:ext>
                  </a:extLst>
                </p:cNvPr>
                <p:cNvSpPr txBox="1"/>
                <p:nvPr/>
              </p:nvSpPr>
              <p:spPr>
                <a:xfrm>
                  <a:off x="2589706" y="5206909"/>
                  <a:ext cx="377908" cy="159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900" b="1" i="1">
                                <a:latin typeface="Cambria Math" panose="02040503050406030204" pitchFamily="18" charset="0"/>
                              </a:rPr>
                            </m:ctrlPr>
                          </m:sSubSupPr>
                          <m:e>
                            <m:sSup>
                              <m:sSupPr>
                                <m:ctrlPr>
                                  <a:rPr kumimoji="1" lang="en-US" altLang="zh-CN" sz="900" b="1" i="1">
                                    <a:latin typeface="Cambria Math" panose="02040503050406030204" pitchFamily="18" charset="0"/>
                                  </a:rPr>
                                </m:ctrlPr>
                              </m:sSupPr>
                              <m:e>
                                <m:acc>
                                  <m:accPr>
                                    <m:chr m:val="̃"/>
                                    <m:ctrlPr>
                                      <a:rPr kumimoji="1" lang="en-US" altLang="zh-CN" sz="900" b="1" i="1">
                                        <a:latin typeface="Cambria Math" panose="02040503050406030204" pitchFamily="18" charset="0"/>
                                      </a:rPr>
                                    </m:ctrlPr>
                                  </m:accPr>
                                  <m:e>
                                    <m:r>
                                      <a:rPr kumimoji="1" lang="en-US" altLang="zh-CN" sz="900" b="1">
                                        <a:latin typeface="Cambria Math" panose="02040503050406030204" pitchFamily="18" charset="0"/>
                                      </a:rPr>
                                      <m:t>𝐖</m:t>
                                    </m:r>
                                  </m:e>
                                </m:acc>
                              </m:e>
                              <m:sup>
                                <m:r>
                                  <a:rPr kumimoji="1" lang="en-US" altLang="zh-CN" sz="900" b="1" i="1">
                                    <a:latin typeface="Cambria Math" panose="02040503050406030204" pitchFamily="18" charset="0"/>
                                  </a:rPr>
                                  <m:t>𝒕</m:t>
                                </m:r>
                                <m:r>
                                  <a:rPr kumimoji="1" lang="en-US" altLang="zh-CN" sz="900" b="1" i="1">
                                    <a:latin typeface="Cambria Math" panose="02040503050406030204" pitchFamily="18" charset="0"/>
                                  </a:rPr>
                                  <m:t>+</m:t>
                                </m:r>
                                <m:r>
                                  <a:rPr kumimoji="1" lang="en-US" altLang="zh-CN" sz="900" b="1" i="1">
                                    <a:latin typeface="Cambria Math" panose="02040503050406030204" pitchFamily="18" charset="0"/>
                                  </a:rPr>
                                  <m:t>𝟏</m:t>
                                </m:r>
                              </m:sup>
                            </m:sSup>
                          </m:e>
                          <m:sub>
                            <m:r>
                              <a:rPr kumimoji="1" lang="en-US" altLang="zh-CN" sz="900" b="1" i="1">
                                <a:latin typeface="Cambria Math" panose="02040503050406030204" pitchFamily="18" charset="0"/>
                              </a:rPr>
                              <m:t> </m:t>
                            </m:r>
                          </m:sub>
                          <m:sup>
                            <m:r>
                              <a:rPr kumimoji="1" lang="en-US" altLang="zh-CN" sz="900" b="1" i="1">
                                <a:latin typeface="Cambria Math" panose="02040503050406030204" pitchFamily="18" charset="0"/>
                              </a:rPr>
                              <m:t> </m:t>
                            </m:r>
                          </m:sup>
                        </m:sSubSup>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30" name="文本框 329">
                  <a:extLst>
                    <a:ext uri="{FF2B5EF4-FFF2-40B4-BE49-F238E27FC236}">
                      <a16:creationId xmlns:a16="http://schemas.microsoft.com/office/drawing/2014/main" id="{6B90FB31-BBEB-F88F-CAA9-F56A2E890DF3}"/>
                    </a:ext>
                  </a:extLst>
                </p:cNvPr>
                <p:cNvSpPr txBox="1">
                  <a:spLocks noRot="1" noChangeAspect="1" noMove="1" noResize="1" noEditPoints="1" noAdjustHandles="1" noChangeArrowheads="1" noChangeShapeType="1" noTextEdit="1"/>
                </p:cNvSpPr>
                <p:nvPr/>
              </p:nvSpPr>
              <p:spPr>
                <a:xfrm>
                  <a:off x="2589706" y="5206909"/>
                  <a:ext cx="377908" cy="159593"/>
                </a:xfrm>
                <a:prstGeom prst="rect">
                  <a:avLst/>
                </a:prstGeom>
                <a:blipFill>
                  <a:blip r:embed="rId14"/>
                  <a:stretch>
                    <a:fillRect l="-7407" t="-20833" r="-9259" b="-8333"/>
                  </a:stretch>
                </a:blipFill>
              </p:spPr>
              <p:txBody>
                <a:bodyPr/>
                <a:lstStyle/>
                <a:p>
                  <a:r>
                    <a:rPr lang="zh-CN" altLang="en-US">
                      <a:noFill/>
                    </a:rPr>
                    <a:t> </a:t>
                  </a:r>
                </a:p>
              </p:txBody>
            </p:sp>
          </mc:Fallback>
        </mc:AlternateContent>
        <p:cxnSp>
          <p:nvCxnSpPr>
            <p:cNvPr id="331" name="直线箭头连接符 678">
              <a:extLst>
                <a:ext uri="{FF2B5EF4-FFF2-40B4-BE49-F238E27FC236}">
                  <a16:creationId xmlns:a16="http://schemas.microsoft.com/office/drawing/2014/main" id="{2E9EC53F-021F-4D62-4BCC-1B88BBAE1448}"/>
                </a:ext>
              </a:extLst>
            </p:cNvPr>
            <p:cNvCxnSpPr>
              <a:cxnSpLocks/>
              <a:stCxn id="328" idx="2"/>
            </p:cNvCxnSpPr>
            <p:nvPr/>
          </p:nvCxnSpPr>
          <p:spPr>
            <a:xfrm>
              <a:off x="2697345" y="4937556"/>
              <a:ext cx="16628" cy="244602"/>
            </a:xfrm>
            <a:prstGeom prst="straightConnector1">
              <a:avLst/>
            </a:prstGeom>
            <a:ln w="1905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32" name="直线箭头连接符 679">
              <a:extLst>
                <a:ext uri="{FF2B5EF4-FFF2-40B4-BE49-F238E27FC236}">
                  <a16:creationId xmlns:a16="http://schemas.microsoft.com/office/drawing/2014/main" id="{61E45C25-9A4F-5E92-B738-B761BAEA5800}"/>
                </a:ext>
              </a:extLst>
            </p:cNvPr>
            <p:cNvCxnSpPr>
              <a:cxnSpLocks/>
              <a:stCxn id="329" idx="2"/>
            </p:cNvCxnSpPr>
            <p:nvPr/>
          </p:nvCxnSpPr>
          <p:spPr>
            <a:xfrm flipH="1">
              <a:off x="3012210" y="5119143"/>
              <a:ext cx="270703" cy="79216"/>
            </a:xfrm>
            <a:prstGeom prst="straightConnector1">
              <a:avLst/>
            </a:prstGeom>
            <a:ln w="1905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33" name="直线箭头连接符 680">
              <a:extLst>
                <a:ext uri="{FF2B5EF4-FFF2-40B4-BE49-F238E27FC236}">
                  <a16:creationId xmlns:a16="http://schemas.microsoft.com/office/drawing/2014/main" id="{1C6B54A1-B89E-BA6C-508F-92CE12AC0BD0}"/>
                </a:ext>
              </a:extLst>
            </p:cNvPr>
            <p:cNvCxnSpPr>
              <a:cxnSpLocks/>
              <a:stCxn id="327" idx="2"/>
              <a:endCxn id="330" idx="0"/>
            </p:cNvCxnSpPr>
            <p:nvPr/>
          </p:nvCxnSpPr>
          <p:spPr>
            <a:xfrm flipH="1">
              <a:off x="2778660" y="5019533"/>
              <a:ext cx="209508" cy="187376"/>
            </a:xfrm>
            <a:prstGeom prst="straightConnector1">
              <a:avLst/>
            </a:prstGeom>
            <a:ln w="1905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grpSp>
          <p:nvGrpSpPr>
            <p:cNvPr id="334" name="组合 333">
              <a:extLst>
                <a:ext uri="{FF2B5EF4-FFF2-40B4-BE49-F238E27FC236}">
                  <a16:creationId xmlns:a16="http://schemas.microsoft.com/office/drawing/2014/main" id="{3B4B95CA-0ECF-1928-6AF0-4ADC034B4121}"/>
                </a:ext>
              </a:extLst>
            </p:cNvPr>
            <p:cNvGrpSpPr/>
            <p:nvPr/>
          </p:nvGrpSpPr>
          <p:grpSpPr>
            <a:xfrm>
              <a:off x="2762576" y="5528652"/>
              <a:ext cx="485378" cy="455241"/>
              <a:chOff x="3349163" y="2076107"/>
              <a:chExt cx="435937" cy="566639"/>
            </a:xfrm>
          </p:grpSpPr>
          <p:sp>
            <p:nvSpPr>
              <p:cNvPr id="577" name="椭圆 576">
                <a:extLst>
                  <a:ext uri="{FF2B5EF4-FFF2-40B4-BE49-F238E27FC236}">
                    <a16:creationId xmlns:a16="http://schemas.microsoft.com/office/drawing/2014/main" id="{B6675877-7AE3-20C3-82B3-4A3AB1E2A3AB}"/>
                  </a:ext>
                </a:extLst>
              </p:cNvPr>
              <p:cNvSpPr/>
              <p:nvPr/>
            </p:nvSpPr>
            <p:spPr>
              <a:xfrm>
                <a:off x="3349163" y="2076107"/>
                <a:ext cx="144000" cy="144000"/>
              </a:xfrm>
              <a:prstGeom prst="ellipse">
                <a:avLst/>
              </a:prstGeom>
              <a:noFill/>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78" name="椭圆 577">
                <a:extLst>
                  <a:ext uri="{FF2B5EF4-FFF2-40B4-BE49-F238E27FC236}">
                    <a16:creationId xmlns:a16="http://schemas.microsoft.com/office/drawing/2014/main" id="{264E8475-03B7-CCFF-4C59-D0884B8FB679}"/>
                  </a:ext>
                </a:extLst>
              </p:cNvPr>
              <p:cNvSpPr/>
              <p:nvPr/>
            </p:nvSpPr>
            <p:spPr>
              <a:xfrm>
                <a:off x="3356323" y="2283497"/>
                <a:ext cx="144000" cy="144000"/>
              </a:xfrm>
              <a:prstGeom prst="ellipse">
                <a:avLst/>
              </a:prstGeom>
              <a:noFill/>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79" name="椭圆 578">
                <a:extLst>
                  <a:ext uri="{FF2B5EF4-FFF2-40B4-BE49-F238E27FC236}">
                    <a16:creationId xmlns:a16="http://schemas.microsoft.com/office/drawing/2014/main" id="{68283AC1-CEC3-8375-3ED6-E6E780FDDA3F}"/>
                  </a:ext>
                </a:extLst>
              </p:cNvPr>
              <p:cNvSpPr/>
              <p:nvPr/>
            </p:nvSpPr>
            <p:spPr>
              <a:xfrm>
                <a:off x="3354896" y="2498746"/>
                <a:ext cx="144000" cy="144000"/>
              </a:xfrm>
              <a:prstGeom prst="ellipse">
                <a:avLst/>
              </a:prstGeom>
              <a:noFill/>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80" name="椭圆 579">
                <a:extLst>
                  <a:ext uri="{FF2B5EF4-FFF2-40B4-BE49-F238E27FC236}">
                    <a16:creationId xmlns:a16="http://schemas.microsoft.com/office/drawing/2014/main" id="{F70B9037-D800-88BA-C700-E84B9494355E}"/>
                  </a:ext>
                </a:extLst>
              </p:cNvPr>
              <p:cNvSpPr/>
              <p:nvPr/>
            </p:nvSpPr>
            <p:spPr>
              <a:xfrm>
                <a:off x="3641100" y="2406383"/>
                <a:ext cx="144000" cy="144000"/>
              </a:xfrm>
              <a:prstGeom prst="ellipse">
                <a:avLst/>
              </a:prstGeom>
              <a:noFill/>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81" name="椭圆 580">
                <a:extLst>
                  <a:ext uri="{FF2B5EF4-FFF2-40B4-BE49-F238E27FC236}">
                    <a16:creationId xmlns:a16="http://schemas.microsoft.com/office/drawing/2014/main" id="{8C1556C9-069B-3ECC-4871-57AF28B43A4F}"/>
                  </a:ext>
                </a:extLst>
              </p:cNvPr>
              <p:cNvSpPr/>
              <p:nvPr/>
            </p:nvSpPr>
            <p:spPr>
              <a:xfrm>
                <a:off x="3641100" y="2161160"/>
                <a:ext cx="144000" cy="144000"/>
              </a:xfrm>
              <a:prstGeom prst="ellipse">
                <a:avLst/>
              </a:prstGeom>
              <a:noFill/>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582" name="直线连接符 687">
                <a:extLst>
                  <a:ext uri="{FF2B5EF4-FFF2-40B4-BE49-F238E27FC236}">
                    <a16:creationId xmlns:a16="http://schemas.microsoft.com/office/drawing/2014/main" id="{002DD9BB-68C5-BA6E-2CC1-7E821760DED9}"/>
                  </a:ext>
                </a:extLst>
              </p:cNvPr>
              <p:cNvCxnSpPr>
                <a:cxnSpLocks/>
                <a:stCxn id="577" idx="6"/>
                <a:endCxn id="581" idx="2"/>
              </p:cNvCxnSpPr>
              <p:nvPr/>
            </p:nvCxnSpPr>
            <p:spPr>
              <a:xfrm>
                <a:off x="3493163" y="2148107"/>
                <a:ext cx="147937" cy="85053"/>
              </a:xfrm>
              <a:prstGeom prst="line">
                <a:avLst/>
              </a:prstGeom>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3" name="直线连接符 688">
                <a:extLst>
                  <a:ext uri="{FF2B5EF4-FFF2-40B4-BE49-F238E27FC236}">
                    <a16:creationId xmlns:a16="http://schemas.microsoft.com/office/drawing/2014/main" id="{C716AD94-F94A-8F16-DE5E-D16A229F4F2B}"/>
                  </a:ext>
                </a:extLst>
              </p:cNvPr>
              <p:cNvCxnSpPr>
                <a:cxnSpLocks/>
                <a:stCxn id="577" idx="6"/>
                <a:endCxn id="580" idx="2"/>
              </p:cNvCxnSpPr>
              <p:nvPr/>
            </p:nvCxnSpPr>
            <p:spPr>
              <a:xfrm>
                <a:off x="3493163" y="2148107"/>
                <a:ext cx="147937" cy="330276"/>
              </a:xfrm>
              <a:prstGeom prst="line">
                <a:avLst/>
              </a:prstGeom>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4" name="直线连接符 689">
                <a:extLst>
                  <a:ext uri="{FF2B5EF4-FFF2-40B4-BE49-F238E27FC236}">
                    <a16:creationId xmlns:a16="http://schemas.microsoft.com/office/drawing/2014/main" id="{32ED08D6-9A79-8265-BA18-1E72256F7616}"/>
                  </a:ext>
                </a:extLst>
              </p:cNvPr>
              <p:cNvCxnSpPr>
                <a:cxnSpLocks/>
                <a:stCxn id="578" idx="6"/>
                <a:endCxn id="581" idx="2"/>
              </p:cNvCxnSpPr>
              <p:nvPr/>
            </p:nvCxnSpPr>
            <p:spPr>
              <a:xfrm flipV="1">
                <a:off x="3500323" y="2233160"/>
                <a:ext cx="140777" cy="122337"/>
              </a:xfrm>
              <a:prstGeom prst="line">
                <a:avLst/>
              </a:prstGeom>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5" name="直线连接符 690">
                <a:extLst>
                  <a:ext uri="{FF2B5EF4-FFF2-40B4-BE49-F238E27FC236}">
                    <a16:creationId xmlns:a16="http://schemas.microsoft.com/office/drawing/2014/main" id="{B9EC1237-4F6F-B099-D907-36255976E27E}"/>
                  </a:ext>
                </a:extLst>
              </p:cNvPr>
              <p:cNvCxnSpPr>
                <a:cxnSpLocks/>
                <a:stCxn id="578" idx="6"/>
                <a:endCxn id="580" idx="2"/>
              </p:cNvCxnSpPr>
              <p:nvPr/>
            </p:nvCxnSpPr>
            <p:spPr>
              <a:xfrm>
                <a:off x="3500323" y="2355497"/>
                <a:ext cx="140777" cy="122886"/>
              </a:xfrm>
              <a:prstGeom prst="line">
                <a:avLst/>
              </a:prstGeom>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6" name="直线连接符 691">
                <a:extLst>
                  <a:ext uri="{FF2B5EF4-FFF2-40B4-BE49-F238E27FC236}">
                    <a16:creationId xmlns:a16="http://schemas.microsoft.com/office/drawing/2014/main" id="{4CBB078A-9CF9-6C99-E3B9-84EDD7CF4F6A}"/>
                  </a:ext>
                </a:extLst>
              </p:cNvPr>
              <p:cNvCxnSpPr>
                <a:cxnSpLocks/>
                <a:stCxn id="579" idx="6"/>
                <a:endCxn id="581" idx="2"/>
              </p:cNvCxnSpPr>
              <p:nvPr/>
            </p:nvCxnSpPr>
            <p:spPr>
              <a:xfrm flipV="1">
                <a:off x="3498896" y="2233160"/>
                <a:ext cx="142204" cy="337586"/>
              </a:xfrm>
              <a:prstGeom prst="line">
                <a:avLst/>
              </a:prstGeom>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7" name="直线连接符 692">
                <a:extLst>
                  <a:ext uri="{FF2B5EF4-FFF2-40B4-BE49-F238E27FC236}">
                    <a16:creationId xmlns:a16="http://schemas.microsoft.com/office/drawing/2014/main" id="{3700C679-1175-1493-56F0-89E69B4B7D7F}"/>
                  </a:ext>
                </a:extLst>
              </p:cNvPr>
              <p:cNvCxnSpPr>
                <a:cxnSpLocks/>
                <a:stCxn id="579" idx="6"/>
                <a:endCxn id="580" idx="2"/>
              </p:cNvCxnSpPr>
              <p:nvPr/>
            </p:nvCxnSpPr>
            <p:spPr>
              <a:xfrm flipV="1">
                <a:off x="3498896" y="2478383"/>
                <a:ext cx="142204" cy="92363"/>
              </a:xfrm>
              <a:prstGeom prst="line">
                <a:avLst/>
              </a:prstGeom>
              <a:ln w="19050">
                <a:gradFill>
                  <a:gsLst>
                    <a:gs pos="19000">
                      <a:srgbClr val="FF0000">
                        <a:alpha val="80000"/>
                      </a:srgbClr>
                    </a:gs>
                    <a:gs pos="50000">
                      <a:srgbClr val="00B050">
                        <a:alpha val="80000"/>
                      </a:srgbClr>
                    </a:gs>
                    <a:gs pos="62000">
                      <a:srgbClr val="00B050">
                        <a:alpha val="80000"/>
                      </a:srgbClr>
                    </a:gs>
                    <a:gs pos="100000">
                      <a:srgbClr val="00B0F0">
                        <a:alpha val="80000"/>
                      </a:srgbClr>
                    </a:gs>
                  </a:gsLst>
                  <a:lin ang="5400000" scaled="1"/>
                </a:gra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5" name="文本框 334">
                  <a:extLst>
                    <a:ext uri="{FF2B5EF4-FFF2-40B4-BE49-F238E27FC236}">
                      <a16:creationId xmlns:a16="http://schemas.microsoft.com/office/drawing/2014/main" id="{D2F2DF92-3106-8511-C06C-D21AD7119CAD}"/>
                    </a:ext>
                  </a:extLst>
                </p:cNvPr>
                <p:cNvSpPr txBox="1"/>
                <p:nvPr/>
              </p:nvSpPr>
              <p:spPr>
                <a:xfrm>
                  <a:off x="2997570" y="5422054"/>
                  <a:ext cx="377726" cy="1595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900" b="1" i="1">
                                <a:latin typeface="Cambria Math" panose="02040503050406030204" pitchFamily="18" charset="0"/>
                              </a:rPr>
                            </m:ctrlPr>
                          </m:sSubSupPr>
                          <m:e>
                            <m:sSup>
                              <m:sSupPr>
                                <m:ctrlPr>
                                  <a:rPr kumimoji="1" lang="en-US" altLang="zh-CN" sz="900" b="1" i="1">
                                    <a:latin typeface="Cambria Math" panose="02040503050406030204" pitchFamily="18" charset="0"/>
                                  </a:rPr>
                                </m:ctrlPr>
                              </m:sSupPr>
                              <m:e>
                                <m:acc>
                                  <m:accPr>
                                    <m:chr m:val="̃"/>
                                    <m:ctrlPr>
                                      <a:rPr kumimoji="1" lang="en-US" altLang="zh-CN" sz="900" b="1" i="1">
                                        <a:latin typeface="Cambria Math" panose="02040503050406030204" pitchFamily="18" charset="0"/>
                                      </a:rPr>
                                    </m:ctrlPr>
                                  </m:accPr>
                                  <m:e>
                                    <m:r>
                                      <a:rPr kumimoji="1" lang="en-US" altLang="zh-CN" sz="900" b="1">
                                        <a:latin typeface="Cambria Math" panose="02040503050406030204" pitchFamily="18" charset="0"/>
                                      </a:rPr>
                                      <m:t>𝐖</m:t>
                                    </m:r>
                                  </m:e>
                                </m:acc>
                              </m:e>
                              <m:sup>
                                <m:r>
                                  <a:rPr kumimoji="1" lang="en-US" altLang="zh-CN" sz="900" b="1" i="1">
                                    <a:latin typeface="Cambria Math" panose="02040503050406030204" pitchFamily="18" charset="0"/>
                                  </a:rPr>
                                  <m:t>𝑻</m:t>
                                </m:r>
                                <m:r>
                                  <a:rPr kumimoji="1" lang="en-US" altLang="zh-CN" sz="900" b="1" i="1">
                                    <a:latin typeface="Cambria Math" panose="02040503050406030204" pitchFamily="18" charset="0"/>
                                  </a:rPr>
                                  <m:t>+</m:t>
                                </m:r>
                                <m:r>
                                  <a:rPr kumimoji="1" lang="en-US" altLang="zh-CN" sz="900" b="1" i="1">
                                    <a:latin typeface="Cambria Math" panose="02040503050406030204" pitchFamily="18" charset="0"/>
                                  </a:rPr>
                                  <m:t>𝟏</m:t>
                                </m:r>
                              </m:sup>
                            </m:sSup>
                          </m:e>
                          <m:sub>
                            <m:r>
                              <a:rPr kumimoji="1" lang="en-US" altLang="zh-CN" sz="900" b="1" i="1">
                                <a:latin typeface="Cambria Math" panose="02040503050406030204" pitchFamily="18" charset="0"/>
                              </a:rPr>
                              <m:t> </m:t>
                            </m:r>
                          </m:sub>
                          <m:sup>
                            <m:r>
                              <a:rPr kumimoji="1" lang="en-US" altLang="zh-CN" sz="900" b="1" i="1">
                                <a:latin typeface="Cambria Math" panose="02040503050406030204" pitchFamily="18" charset="0"/>
                              </a:rPr>
                              <m:t> </m:t>
                            </m:r>
                          </m:sup>
                        </m:sSubSup>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35" name="文本框 334">
                  <a:extLst>
                    <a:ext uri="{FF2B5EF4-FFF2-40B4-BE49-F238E27FC236}">
                      <a16:creationId xmlns:a16="http://schemas.microsoft.com/office/drawing/2014/main" id="{D2F2DF92-3106-8511-C06C-D21AD7119CAD}"/>
                    </a:ext>
                  </a:extLst>
                </p:cNvPr>
                <p:cNvSpPr txBox="1">
                  <a:spLocks noRot="1" noChangeAspect="1" noMove="1" noResize="1" noEditPoints="1" noAdjustHandles="1" noChangeArrowheads="1" noChangeShapeType="1" noTextEdit="1"/>
                </p:cNvSpPr>
                <p:nvPr/>
              </p:nvSpPr>
              <p:spPr>
                <a:xfrm>
                  <a:off x="2997570" y="5422054"/>
                  <a:ext cx="377726" cy="159593"/>
                </a:xfrm>
                <a:prstGeom prst="rect">
                  <a:avLst/>
                </a:prstGeom>
                <a:blipFill>
                  <a:blip r:embed="rId15"/>
                  <a:stretch>
                    <a:fillRect l="-11321" t="-26087" r="-5660" b="-130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6" name="文本框 335">
                  <a:extLst>
                    <a:ext uri="{FF2B5EF4-FFF2-40B4-BE49-F238E27FC236}">
                      <a16:creationId xmlns:a16="http://schemas.microsoft.com/office/drawing/2014/main" id="{4E96B1DE-FBC8-7C8E-009A-9A9DDF3969AA}"/>
                    </a:ext>
                  </a:extLst>
                </p:cNvPr>
                <p:cNvSpPr txBox="1"/>
                <p:nvPr/>
              </p:nvSpPr>
              <p:spPr>
                <a:xfrm rot="2450359">
                  <a:off x="2794067" y="5239670"/>
                  <a:ext cx="177029" cy="3114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900" i="1">
                            <a:latin typeface="Cambria Math" panose="02040503050406030204" pitchFamily="18" charset="0"/>
                          </a:rPr>
                          <m:t>…</m:t>
                        </m:r>
                      </m:oMath>
                    </m:oMathPara>
                  </a14:m>
                  <a:endParaRPr kumimoji="1" lang="en-US" altLang="zh-CN" sz="900" dirty="0">
                    <a:latin typeface="微软雅黑" panose="020B0503020204020204" pitchFamily="34" charset="-122"/>
                    <a:ea typeface="微软雅黑" panose="020B0503020204020204" pitchFamily="34" charset="-122"/>
                  </a:endParaRPr>
                </a:p>
                <a:p>
                  <a:endParaRPr kumimoji="1" lang="zh-CN" altLang="en-US" sz="900" dirty="0">
                    <a:latin typeface="微软雅黑" panose="020B0503020204020204" pitchFamily="34" charset="-122"/>
                    <a:ea typeface="微软雅黑" panose="020B0503020204020204" pitchFamily="34" charset="-122"/>
                  </a:endParaRPr>
                </a:p>
              </p:txBody>
            </p:sp>
          </mc:Choice>
          <mc:Fallback xmlns="">
            <p:sp>
              <p:nvSpPr>
                <p:cNvPr id="336" name="文本框 335">
                  <a:extLst>
                    <a:ext uri="{FF2B5EF4-FFF2-40B4-BE49-F238E27FC236}">
                      <a16:creationId xmlns:a16="http://schemas.microsoft.com/office/drawing/2014/main" id="{4E96B1DE-FBC8-7C8E-009A-9A9DDF3969AA}"/>
                    </a:ext>
                  </a:extLst>
                </p:cNvPr>
                <p:cNvSpPr txBox="1">
                  <a:spLocks noRot="1" noChangeAspect="1" noMove="1" noResize="1" noEditPoints="1" noAdjustHandles="1" noChangeArrowheads="1" noChangeShapeType="1" noTextEdit="1"/>
                </p:cNvSpPr>
                <p:nvPr/>
              </p:nvSpPr>
              <p:spPr>
                <a:xfrm rot="2450359">
                  <a:off x="2794067" y="5239670"/>
                  <a:ext cx="177029" cy="311400"/>
                </a:xfrm>
                <a:prstGeom prst="rect">
                  <a:avLst/>
                </a:prstGeom>
                <a:blipFill>
                  <a:blip r:embed="rId16"/>
                  <a:stretch>
                    <a:fillRect/>
                  </a:stretch>
                </a:blipFill>
              </p:spPr>
              <p:txBody>
                <a:bodyPr/>
                <a:lstStyle/>
                <a:p>
                  <a:r>
                    <a:rPr lang="zh-CN" altLang="en-US">
                      <a:noFill/>
                    </a:rPr>
                    <a:t> </a:t>
                  </a:r>
                </a:p>
              </p:txBody>
            </p:sp>
          </mc:Fallback>
        </mc:AlternateContent>
        <p:grpSp>
          <p:nvGrpSpPr>
            <p:cNvPr id="338" name="组合 337">
              <a:extLst>
                <a:ext uri="{FF2B5EF4-FFF2-40B4-BE49-F238E27FC236}">
                  <a16:creationId xmlns:a16="http://schemas.microsoft.com/office/drawing/2014/main" id="{EC11C468-81A5-78B2-E652-71B4ACE30E71}"/>
                </a:ext>
              </a:extLst>
            </p:cNvPr>
            <p:cNvGrpSpPr/>
            <p:nvPr/>
          </p:nvGrpSpPr>
          <p:grpSpPr>
            <a:xfrm>
              <a:off x="650467" y="4422897"/>
              <a:ext cx="549094" cy="335765"/>
              <a:chOff x="4930723" y="233257"/>
              <a:chExt cx="840731" cy="671134"/>
            </a:xfrm>
          </p:grpSpPr>
          <p:sp>
            <p:nvSpPr>
              <p:cNvPr id="567" name="椭圆 566">
                <a:extLst>
                  <a:ext uri="{FF2B5EF4-FFF2-40B4-BE49-F238E27FC236}">
                    <a16:creationId xmlns:a16="http://schemas.microsoft.com/office/drawing/2014/main" id="{BF4EAF03-6294-8D63-31B7-B7680B251ED1}"/>
                  </a:ext>
                </a:extLst>
              </p:cNvPr>
              <p:cNvSpPr/>
              <p:nvPr/>
            </p:nvSpPr>
            <p:spPr>
              <a:xfrm>
                <a:off x="4930723" y="754365"/>
                <a:ext cx="151168" cy="150026"/>
              </a:xfrm>
              <a:prstGeom prst="ellipse">
                <a:avLst/>
              </a:prstGeom>
              <a:pattFill prst="wdDnDiag">
                <a:fgClr>
                  <a:srgbClr val="00B0F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568" name="直线连接符 698">
                <a:extLst>
                  <a:ext uri="{FF2B5EF4-FFF2-40B4-BE49-F238E27FC236}">
                    <a16:creationId xmlns:a16="http://schemas.microsoft.com/office/drawing/2014/main" id="{35048647-E55E-7FD9-5D15-BD83752DAC9B}"/>
                  </a:ext>
                </a:extLst>
              </p:cNvPr>
              <p:cNvCxnSpPr>
                <a:cxnSpLocks/>
                <a:stCxn id="567" idx="6"/>
                <a:endCxn id="569" idx="2"/>
              </p:cNvCxnSpPr>
              <p:nvPr/>
            </p:nvCxnSpPr>
            <p:spPr>
              <a:xfrm>
                <a:off x="5081891" y="829378"/>
                <a:ext cx="208972" cy="0"/>
              </a:xfrm>
              <a:prstGeom prst="line">
                <a:avLst/>
              </a:prstGeom>
              <a:ln w="19050"/>
            </p:spPr>
            <p:style>
              <a:lnRef idx="1">
                <a:schemeClr val="dk1"/>
              </a:lnRef>
              <a:fillRef idx="0">
                <a:schemeClr val="dk1"/>
              </a:fillRef>
              <a:effectRef idx="0">
                <a:schemeClr val="dk1"/>
              </a:effectRef>
              <a:fontRef idx="minor">
                <a:schemeClr val="tx1"/>
              </a:fontRef>
            </p:style>
          </p:cxnSp>
          <p:sp>
            <p:nvSpPr>
              <p:cNvPr id="569" name="椭圆 568">
                <a:extLst>
                  <a:ext uri="{FF2B5EF4-FFF2-40B4-BE49-F238E27FC236}">
                    <a16:creationId xmlns:a16="http://schemas.microsoft.com/office/drawing/2014/main" id="{9D1D152A-EFB2-8BC5-3FE5-324CA124647D}"/>
                  </a:ext>
                </a:extLst>
              </p:cNvPr>
              <p:cNvSpPr/>
              <p:nvPr/>
            </p:nvSpPr>
            <p:spPr>
              <a:xfrm>
                <a:off x="5290862" y="754365"/>
                <a:ext cx="151168" cy="150026"/>
              </a:xfrm>
              <a:prstGeom prst="ellipse">
                <a:avLst/>
              </a:prstGeom>
              <a:pattFill prst="wdDnDiag">
                <a:fgClr>
                  <a:srgbClr val="00B0F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70" name="椭圆 569">
                <a:extLst>
                  <a:ext uri="{FF2B5EF4-FFF2-40B4-BE49-F238E27FC236}">
                    <a16:creationId xmlns:a16="http://schemas.microsoft.com/office/drawing/2014/main" id="{3576EAEF-4DEE-D24D-5913-E04E5248D63A}"/>
                  </a:ext>
                </a:extLst>
              </p:cNvPr>
              <p:cNvSpPr/>
              <p:nvPr/>
            </p:nvSpPr>
            <p:spPr>
              <a:xfrm>
                <a:off x="5452143" y="452902"/>
                <a:ext cx="151168" cy="150026"/>
              </a:xfrm>
              <a:prstGeom prst="ellipse">
                <a:avLst/>
              </a:prstGeom>
              <a:pattFill prst="wdDnDiag">
                <a:fgClr>
                  <a:srgbClr val="00B0F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571" name="直线连接符 701">
                <a:extLst>
                  <a:ext uri="{FF2B5EF4-FFF2-40B4-BE49-F238E27FC236}">
                    <a16:creationId xmlns:a16="http://schemas.microsoft.com/office/drawing/2014/main" id="{79075962-1124-C625-E74B-72B044893BD4}"/>
                  </a:ext>
                </a:extLst>
              </p:cNvPr>
              <p:cNvCxnSpPr>
                <a:cxnSpLocks/>
                <a:stCxn id="570" idx="4"/>
                <a:endCxn id="569" idx="7"/>
              </p:cNvCxnSpPr>
              <p:nvPr/>
            </p:nvCxnSpPr>
            <p:spPr>
              <a:xfrm flipH="1">
                <a:off x="5419892" y="602928"/>
                <a:ext cx="107834" cy="173408"/>
              </a:xfrm>
              <a:prstGeom prst="line">
                <a:avLst/>
              </a:prstGeom>
              <a:ln w="19050"/>
            </p:spPr>
            <p:style>
              <a:lnRef idx="1">
                <a:schemeClr val="dk1"/>
              </a:lnRef>
              <a:fillRef idx="0">
                <a:schemeClr val="dk1"/>
              </a:fillRef>
              <a:effectRef idx="0">
                <a:schemeClr val="dk1"/>
              </a:effectRef>
              <a:fontRef idx="minor">
                <a:schemeClr val="tx1"/>
              </a:fontRef>
            </p:style>
          </p:cxnSp>
          <p:sp>
            <p:nvSpPr>
              <p:cNvPr id="572" name="椭圆 571">
                <a:extLst>
                  <a:ext uri="{FF2B5EF4-FFF2-40B4-BE49-F238E27FC236}">
                    <a16:creationId xmlns:a16="http://schemas.microsoft.com/office/drawing/2014/main" id="{8085CDD8-4C0F-DA93-F938-14DECD33B82A}"/>
                  </a:ext>
                </a:extLst>
              </p:cNvPr>
              <p:cNvSpPr/>
              <p:nvPr/>
            </p:nvSpPr>
            <p:spPr>
              <a:xfrm>
                <a:off x="5620286" y="754365"/>
                <a:ext cx="151168" cy="150026"/>
              </a:xfrm>
              <a:prstGeom prst="ellipse">
                <a:avLst/>
              </a:prstGeom>
              <a:pattFill prst="wdDnDiag">
                <a:fgClr>
                  <a:srgbClr val="00B0F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73" name="椭圆 572">
                <a:extLst>
                  <a:ext uri="{FF2B5EF4-FFF2-40B4-BE49-F238E27FC236}">
                    <a16:creationId xmlns:a16="http://schemas.microsoft.com/office/drawing/2014/main" id="{AB2DE8F1-FD77-E19F-95E2-404D95806FF1}"/>
                  </a:ext>
                </a:extLst>
              </p:cNvPr>
              <p:cNvSpPr/>
              <p:nvPr/>
            </p:nvSpPr>
            <p:spPr>
              <a:xfrm>
                <a:off x="5114755" y="530930"/>
                <a:ext cx="151168" cy="150026"/>
              </a:xfrm>
              <a:prstGeom prst="ellipse">
                <a:avLst/>
              </a:prstGeom>
              <a:pattFill prst="wdDnDiag">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574" name="直线连接符 704">
                <a:extLst>
                  <a:ext uri="{FF2B5EF4-FFF2-40B4-BE49-F238E27FC236}">
                    <a16:creationId xmlns:a16="http://schemas.microsoft.com/office/drawing/2014/main" id="{072FC0AD-F350-22A4-9B35-45C585C7AFBB}"/>
                  </a:ext>
                </a:extLst>
              </p:cNvPr>
              <p:cNvCxnSpPr>
                <a:cxnSpLocks/>
                <a:stCxn id="570" idx="4"/>
                <a:endCxn id="572" idx="1"/>
              </p:cNvCxnSpPr>
              <p:nvPr/>
            </p:nvCxnSpPr>
            <p:spPr>
              <a:xfrm>
                <a:off x="5527726" y="602928"/>
                <a:ext cx="114697" cy="173408"/>
              </a:xfrm>
              <a:prstGeom prst="line">
                <a:avLst/>
              </a:prstGeom>
              <a:ln w="19050"/>
            </p:spPr>
            <p:style>
              <a:lnRef idx="1">
                <a:schemeClr val="dk1"/>
              </a:lnRef>
              <a:fillRef idx="0">
                <a:schemeClr val="dk1"/>
              </a:fillRef>
              <a:effectRef idx="0">
                <a:schemeClr val="dk1"/>
              </a:effectRef>
              <a:fontRef idx="minor">
                <a:schemeClr val="tx1"/>
              </a:fontRef>
            </p:style>
          </p:cxnSp>
          <p:sp>
            <p:nvSpPr>
              <p:cNvPr id="575" name="椭圆 574">
                <a:extLst>
                  <a:ext uri="{FF2B5EF4-FFF2-40B4-BE49-F238E27FC236}">
                    <a16:creationId xmlns:a16="http://schemas.microsoft.com/office/drawing/2014/main" id="{18745E4D-27E0-8A8C-3EC7-3EDD4E640E4A}"/>
                  </a:ext>
                </a:extLst>
              </p:cNvPr>
              <p:cNvSpPr/>
              <p:nvPr/>
            </p:nvSpPr>
            <p:spPr>
              <a:xfrm>
                <a:off x="5110793" y="233257"/>
                <a:ext cx="151168" cy="150026"/>
              </a:xfrm>
              <a:prstGeom prst="ellipse">
                <a:avLst/>
              </a:prstGeom>
              <a:pattFill prst="wdDnDiag">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latin typeface="微软雅黑" panose="020B0503020204020204" pitchFamily="34" charset="-122"/>
                  <a:ea typeface="微软雅黑" panose="020B0503020204020204" pitchFamily="34" charset="-122"/>
                </a:endParaRPr>
              </a:p>
            </p:txBody>
          </p:sp>
          <p:cxnSp>
            <p:nvCxnSpPr>
              <p:cNvPr id="576" name="直线连接符 706">
                <a:extLst>
                  <a:ext uri="{FF2B5EF4-FFF2-40B4-BE49-F238E27FC236}">
                    <a16:creationId xmlns:a16="http://schemas.microsoft.com/office/drawing/2014/main" id="{1D8DFCE0-56CE-E39A-2251-0E9CC9FF6237}"/>
                  </a:ext>
                </a:extLst>
              </p:cNvPr>
              <p:cNvCxnSpPr>
                <a:cxnSpLocks/>
                <a:stCxn id="573" idx="0"/>
                <a:endCxn id="575" idx="4"/>
              </p:cNvCxnSpPr>
              <p:nvPr/>
            </p:nvCxnSpPr>
            <p:spPr>
              <a:xfrm flipH="1" flipV="1">
                <a:off x="5186377" y="383283"/>
                <a:ext cx="3962" cy="147647"/>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9" name="直线箭头连接符 707">
              <a:extLst>
                <a:ext uri="{FF2B5EF4-FFF2-40B4-BE49-F238E27FC236}">
                  <a16:creationId xmlns:a16="http://schemas.microsoft.com/office/drawing/2014/main" id="{61ED78C9-D3DA-7B3A-45D8-79B8A56BF86B}"/>
                </a:ext>
              </a:extLst>
            </p:cNvPr>
            <p:cNvCxnSpPr>
              <a:cxnSpLocks/>
            </p:cNvCxnSpPr>
            <p:nvPr/>
          </p:nvCxnSpPr>
          <p:spPr>
            <a:xfrm>
              <a:off x="3500105" y="4599801"/>
              <a:ext cx="197470" cy="0"/>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40" name="直线箭头连接符 708">
              <a:extLst>
                <a:ext uri="{FF2B5EF4-FFF2-40B4-BE49-F238E27FC236}">
                  <a16:creationId xmlns:a16="http://schemas.microsoft.com/office/drawing/2014/main" id="{5B7231E2-B127-2896-9611-08D7EF5B6D1A}"/>
                </a:ext>
              </a:extLst>
            </p:cNvPr>
            <p:cNvCxnSpPr>
              <a:cxnSpLocks/>
            </p:cNvCxnSpPr>
            <p:nvPr/>
          </p:nvCxnSpPr>
          <p:spPr>
            <a:xfrm>
              <a:off x="3500105" y="5269566"/>
              <a:ext cx="197470" cy="0"/>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41" name="直线箭头连接符 709">
              <a:extLst>
                <a:ext uri="{FF2B5EF4-FFF2-40B4-BE49-F238E27FC236}">
                  <a16:creationId xmlns:a16="http://schemas.microsoft.com/office/drawing/2014/main" id="{D912E203-BEF2-723C-76F8-46C69991466F}"/>
                </a:ext>
              </a:extLst>
            </p:cNvPr>
            <p:cNvCxnSpPr>
              <a:cxnSpLocks/>
            </p:cNvCxnSpPr>
            <p:nvPr/>
          </p:nvCxnSpPr>
          <p:spPr>
            <a:xfrm>
              <a:off x="3500105" y="5993937"/>
              <a:ext cx="197470" cy="0"/>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grpSp>
          <p:nvGrpSpPr>
            <p:cNvPr id="342" name="组合 341">
              <a:extLst>
                <a:ext uri="{FF2B5EF4-FFF2-40B4-BE49-F238E27FC236}">
                  <a16:creationId xmlns:a16="http://schemas.microsoft.com/office/drawing/2014/main" id="{7F2586C3-814B-78B0-3487-1D687854B922}"/>
                </a:ext>
              </a:extLst>
            </p:cNvPr>
            <p:cNvGrpSpPr/>
            <p:nvPr/>
          </p:nvGrpSpPr>
          <p:grpSpPr>
            <a:xfrm>
              <a:off x="647045" y="5166541"/>
              <a:ext cx="754225" cy="303235"/>
              <a:chOff x="6535246" y="2256518"/>
              <a:chExt cx="1154813" cy="606112"/>
            </a:xfrm>
          </p:grpSpPr>
          <p:cxnSp>
            <p:nvCxnSpPr>
              <p:cNvPr id="553" name="直线连接符 711">
                <a:extLst>
                  <a:ext uri="{FF2B5EF4-FFF2-40B4-BE49-F238E27FC236}">
                    <a16:creationId xmlns:a16="http://schemas.microsoft.com/office/drawing/2014/main" id="{5DAB2390-741A-430E-5223-443E71B85CC7}"/>
                  </a:ext>
                </a:extLst>
              </p:cNvPr>
              <p:cNvCxnSpPr>
                <a:cxnSpLocks/>
                <a:stCxn id="555" idx="2"/>
                <a:endCxn id="554" idx="6"/>
              </p:cNvCxnSpPr>
              <p:nvPr/>
            </p:nvCxnSpPr>
            <p:spPr>
              <a:xfrm flipH="1">
                <a:off x="6686414" y="2787617"/>
                <a:ext cx="297020" cy="0"/>
              </a:xfrm>
              <a:prstGeom prst="line">
                <a:avLst/>
              </a:prstGeom>
              <a:ln w="19050"/>
            </p:spPr>
            <p:style>
              <a:lnRef idx="1">
                <a:schemeClr val="dk1"/>
              </a:lnRef>
              <a:fillRef idx="0">
                <a:schemeClr val="dk1"/>
              </a:fillRef>
              <a:effectRef idx="0">
                <a:schemeClr val="dk1"/>
              </a:effectRef>
              <a:fontRef idx="minor">
                <a:schemeClr val="tx1"/>
              </a:fontRef>
            </p:style>
          </p:cxnSp>
          <p:sp>
            <p:nvSpPr>
              <p:cNvPr id="554" name="椭圆 553">
                <a:extLst>
                  <a:ext uri="{FF2B5EF4-FFF2-40B4-BE49-F238E27FC236}">
                    <a16:creationId xmlns:a16="http://schemas.microsoft.com/office/drawing/2014/main" id="{1CB02407-3111-FD4A-BC7E-FCBDA0D8F8D1}"/>
                  </a:ext>
                </a:extLst>
              </p:cNvPr>
              <p:cNvSpPr/>
              <p:nvPr/>
            </p:nvSpPr>
            <p:spPr>
              <a:xfrm>
                <a:off x="6535246" y="2712604"/>
                <a:ext cx="151168" cy="150026"/>
              </a:xfrm>
              <a:prstGeom prst="ellipse">
                <a:avLst/>
              </a:prstGeom>
              <a:pattFill prst="wd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5" name="椭圆 554">
                <a:extLst>
                  <a:ext uri="{FF2B5EF4-FFF2-40B4-BE49-F238E27FC236}">
                    <a16:creationId xmlns:a16="http://schemas.microsoft.com/office/drawing/2014/main" id="{ADA65CC2-B262-8BD6-836C-9DB230E9E32A}"/>
                  </a:ext>
                </a:extLst>
              </p:cNvPr>
              <p:cNvSpPr/>
              <p:nvPr/>
            </p:nvSpPr>
            <p:spPr>
              <a:xfrm>
                <a:off x="6983434" y="2712604"/>
                <a:ext cx="151168" cy="150026"/>
              </a:xfrm>
              <a:prstGeom prst="ellipse">
                <a:avLst/>
              </a:prstGeom>
              <a:pattFill prst="wd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6" name="椭圆 555">
                <a:extLst>
                  <a:ext uri="{FF2B5EF4-FFF2-40B4-BE49-F238E27FC236}">
                    <a16:creationId xmlns:a16="http://schemas.microsoft.com/office/drawing/2014/main" id="{58AD13FC-1226-873C-A5BE-EAC3324E6DBD}"/>
                  </a:ext>
                </a:extLst>
              </p:cNvPr>
              <p:cNvSpPr/>
              <p:nvPr/>
            </p:nvSpPr>
            <p:spPr>
              <a:xfrm>
                <a:off x="7206231" y="2356055"/>
                <a:ext cx="151168" cy="150026"/>
              </a:xfrm>
              <a:prstGeom prst="ellipse">
                <a:avLst/>
              </a:prstGeom>
              <a:pattFill prst="wd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7" name="椭圆 556">
                <a:extLst>
                  <a:ext uri="{FF2B5EF4-FFF2-40B4-BE49-F238E27FC236}">
                    <a16:creationId xmlns:a16="http://schemas.microsoft.com/office/drawing/2014/main" id="{F7CD2607-6EBB-5761-CEF0-57031CBBB903}"/>
                  </a:ext>
                </a:extLst>
              </p:cNvPr>
              <p:cNvSpPr/>
              <p:nvPr/>
            </p:nvSpPr>
            <p:spPr>
              <a:xfrm>
                <a:off x="7361810" y="2712427"/>
                <a:ext cx="151168" cy="150026"/>
              </a:xfrm>
              <a:prstGeom prst="ellipse">
                <a:avLst/>
              </a:prstGeom>
              <a:pattFill prst="wdDnDiag">
                <a:fgClr>
                  <a:srgbClr val="00B0F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58" name="直线连接符 716">
                <a:extLst>
                  <a:ext uri="{FF2B5EF4-FFF2-40B4-BE49-F238E27FC236}">
                    <a16:creationId xmlns:a16="http://schemas.microsoft.com/office/drawing/2014/main" id="{5AACA8CD-BFB6-CF3A-7D9C-B4F44B98DBEE}"/>
                  </a:ext>
                </a:extLst>
              </p:cNvPr>
              <p:cNvCxnSpPr>
                <a:cxnSpLocks/>
                <a:stCxn id="557" idx="0"/>
                <a:endCxn id="556" idx="5"/>
              </p:cNvCxnSpPr>
              <p:nvPr/>
            </p:nvCxnSpPr>
            <p:spPr>
              <a:xfrm flipH="1" flipV="1">
                <a:off x="7335261" y="2484110"/>
                <a:ext cx="102133" cy="228317"/>
              </a:xfrm>
              <a:prstGeom prst="line">
                <a:avLst/>
              </a:prstGeom>
              <a:ln w="19050"/>
            </p:spPr>
            <p:style>
              <a:lnRef idx="1">
                <a:schemeClr val="dk1"/>
              </a:lnRef>
              <a:fillRef idx="0">
                <a:schemeClr val="dk1"/>
              </a:fillRef>
              <a:effectRef idx="0">
                <a:schemeClr val="dk1"/>
              </a:effectRef>
              <a:fontRef idx="minor">
                <a:schemeClr val="tx1"/>
              </a:fontRef>
            </p:style>
          </p:cxnSp>
          <p:sp>
            <p:nvSpPr>
              <p:cNvPr id="559" name="椭圆 558">
                <a:extLst>
                  <a:ext uri="{FF2B5EF4-FFF2-40B4-BE49-F238E27FC236}">
                    <a16:creationId xmlns:a16="http://schemas.microsoft.com/office/drawing/2014/main" id="{E8C1A5AB-14FD-D489-1A1D-9C2D83EA48A9}"/>
                  </a:ext>
                </a:extLst>
              </p:cNvPr>
              <p:cNvSpPr/>
              <p:nvPr/>
            </p:nvSpPr>
            <p:spPr>
              <a:xfrm>
                <a:off x="6957118" y="2356817"/>
                <a:ext cx="151168" cy="150026"/>
              </a:xfrm>
              <a:prstGeom prst="ellipse">
                <a:avLst/>
              </a:prstGeom>
              <a:pattFill prst="wdDnDiag">
                <a:fgClr>
                  <a:srgbClr val="00B0F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0" name="椭圆 559">
                <a:extLst>
                  <a:ext uri="{FF2B5EF4-FFF2-40B4-BE49-F238E27FC236}">
                    <a16:creationId xmlns:a16="http://schemas.microsoft.com/office/drawing/2014/main" id="{0ED15DDF-DD90-7896-FBF7-9CDA29A0EE2C}"/>
                  </a:ext>
                </a:extLst>
              </p:cNvPr>
              <p:cNvSpPr/>
              <p:nvPr/>
            </p:nvSpPr>
            <p:spPr>
              <a:xfrm>
                <a:off x="6740714" y="2256518"/>
                <a:ext cx="151168" cy="150026"/>
              </a:xfrm>
              <a:prstGeom prst="ellipse">
                <a:avLst/>
              </a:prstGeom>
              <a:pattFill prst="wdDnDiag">
                <a:fgClr>
                  <a:srgbClr val="00B0F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61" name="直线连接符 719">
                <a:extLst>
                  <a:ext uri="{FF2B5EF4-FFF2-40B4-BE49-F238E27FC236}">
                    <a16:creationId xmlns:a16="http://schemas.microsoft.com/office/drawing/2014/main" id="{DA177B6B-D934-421C-5563-310AB7DDFEB7}"/>
                  </a:ext>
                </a:extLst>
              </p:cNvPr>
              <p:cNvCxnSpPr>
                <a:cxnSpLocks/>
                <a:stCxn id="555" idx="2"/>
                <a:endCxn id="560" idx="4"/>
              </p:cNvCxnSpPr>
              <p:nvPr/>
            </p:nvCxnSpPr>
            <p:spPr>
              <a:xfrm flipH="1" flipV="1">
                <a:off x="6816298" y="2406544"/>
                <a:ext cx="167136" cy="381073"/>
              </a:xfrm>
              <a:prstGeom prst="line">
                <a:avLst/>
              </a:prstGeom>
              <a:ln w="19050"/>
            </p:spPr>
            <p:style>
              <a:lnRef idx="1">
                <a:schemeClr val="dk1"/>
              </a:lnRef>
              <a:fillRef idx="0">
                <a:schemeClr val="dk1"/>
              </a:fillRef>
              <a:effectRef idx="0">
                <a:schemeClr val="dk1"/>
              </a:effectRef>
              <a:fontRef idx="minor">
                <a:schemeClr val="tx1"/>
              </a:fontRef>
            </p:style>
          </p:cxnSp>
          <p:cxnSp>
            <p:nvCxnSpPr>
              <p:cNvPr id="562" name="直线连接符 720">
                <a:extLst>
                  <a:ext uri="{FF2B5EF4-FFF2-40B4-BE49-F238E27FC236}">
                    <a16:creationId xmlns:a16="http://schemas.microsoft.com/office/drawing/2014/main" id="{202A0256-6FED-A3B5-E365-AB8E18764286}"/>
                  </a:ext>
                </a:extLst>
              </p:cNvPr>
              <p:cNvCxnSpPr>
                <a:cxnSpLocks/>
                <a:stCxn id="554" idx="5"/>
                <a:endCxn id="560" idx="4"/>
              </p:cNvCxnSpPr>
              <p:nvPr/>
            </p:nvCxnSpPr>
            <p:spPr>
              <a:xfrm flipV="1">
                <a:off x="6664276" y="2406544"/>
                <a:ext cx="152022" cy="434115"/>
              </a:xfrm>
              <a:prstGeom prst="line">
                <a:avLst/>
              </a:prstGeom>
              <a:ln w="19050"/>
            </p:spPr>
            <p:style>
              <a:lnRef idx="1">
                <a:schemeClr val="dk1"/>
              </a:lnRef>
              <a:fillRef idx="0">
                <a:schemeClr val="dk1"/>
              </a:fillRef>
              <a:effectRef idx="0">
                <a:schemeClr val="dk1"/>
              </a:effectRef>
              <a:fontRef idx="minor">
                <a:schemeClr val="tx1"/>
              </a:fontRef>
            </p:style>
          </p:cxnSp>
          <p:cxnSp>
            <p:nvCxnSpPr>
              <p:cNvPr id="563" name="直线连接符 721">
                <a:extLst>
                  <a:ext uri="{FF2B5EF4-FFF2-40B4-BE49-F238E27FC236}">
                    <a16:creationId xmlns:a16="http://schemas.microsoft.com/office/drawing/2014/main" id="{9F13FCD2-5DC4-D70A-4EE8-53FC15BDEE76}"/>
                  </a:ext>
                </a:extLst>
              </p:cNvPr>
              <p:cNvCxnSpPr>
                <a:cxnSpLocks/>
                <a:stCxn id="555" idx="6"/>
                <a:endCxn id="557" idx="2"/>
              </p:cNvCxnSpPr>
              <p:nvPr/>
            </p:nvCxnSpPr>
            <p:spPr>
              <a:xfrm flipV="1">
                <a:off x="7134602" y="2787440"/>
                <a:ext cx="227208" cy="177"/>
              </a:xfrm>
              <a:prstGeom prst="line">
                <a:avLst/>
              </a:prstGeom>
              <a:ln w="19050"/>
            </p:spPr>
            <p:style>
              <a:lnRef idx="1">
                <a:schemeClr val="dk1"/>
              </a:lnRef>
              <a:fillRef idx="0">
                <a:schemeClr val="dk1"/>
              </a:fillRef>
              <a:effectRef idx="0">
                <a:schemeClr val="dk1"/>
              </a:effectRef>
              <a:fontRef idx="minor">
                <a:schemeClr val="tx1"/>
              </a:fontRef>
            </p:style>
          </p:cxnSp>
          <p:sp>
            <p:nvSpPr>
              <p:cNvPr id="564" name="椭圆 563">
                <a:extLst>
                  <a:ext uri="{FF2B5EF4-FFF2-40B4-BE49-F238E27FC236}">
                    <a16:creationId xmlns:a16="http://schemas.microsoft.com/office/drawing/2014/main" id="{5812B117-5143-6935-D2EF-C08D30AC1590}"/>
                  </a:ext>
                </a:extLst>
              </p:cNvPr>
              <p:cNvSpPr/>
              <p:nvPr/>
            </p:nvSpPr>
            <p:spPr>
              <a:xfrm>
                <a:off x="7538891" y="2354210"/>
                <a:ext cx="151168" cy="150026"/>
              </a:xfrm>
              <a:prstGeom prst="ellipse">
                <a:avLst/>
              </a:prstGeom>
              <a:pattFill prst="wdDnDiag">
                <a:fgClr>
                  <a:srgbClr val="00B0F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65" name="直线连接符 723">
                <a:extLst>
                  <a:ext uri="{FF2B5EF4-FFF2-40B4-BE49-F238E27FC236}">
                    <a16:creationId xmlns:a16="http://schemas.microsoft.com/office/drawing/2014/main" id="{C7E711E8-BECA-F61B-2EBA-83A757744594}"/>
                  </a:ext>
                </a:extLst>
              </p:cNvPr>
              <p:cNvCxnSpPr>
                <a:cxnSpLocks/>
                <a:stCxn id="557" idx="0"/>
                <a:endCxn id="564" idx="3"/>
              </p:cNvCxnSpPr>
              <p:nvPr/>
            </p:nvCxnSpPr>
            <p:spPr>
              <a:xfrm flipV="1">
                <a:off x="7437394" y="2482265"/>
                <a:ext cx="123635" cy="230162"/>
              </a:xfrm>
              <a:prstGeom prst="line">
                <a:avLst/>
              </a:prstGeom>
              <a:ln w="19050"/>
            </p:spPr>
            <p:style>
              <a:lnRef idx="1">
                <a:schemeClr val="dk1"/>
              </a:lnRef>
              <a:fillRef idx="0">
                <a:schemeClr val="dk1"/>
              </a:fillRef>
              <a:effectRef idx="0">
                <a:schemeClr val="dk1"/>
              </a:effectRef>
              <a:fontRef idx="minor">
                <a:schemeClr val="tx1"/>
              </a:fontRef>
            </p:style>
          </p:cxnSp>
          <p:cxnSp>
            <p:nvCxnSpPr>
              <p:cNvPr id="566" name="直线连接符 724">
                <a:extLst>
                  <a:ext uri="{FF2B5EF4-FFF2-40B4-BE49-F238E27FC236}">
                    <a16:creationId xmlns:a16="http://schemas.microsoft.com/office/drawing/2014/main" id="{6BB3F1F3-1347-4713-B0DA-CE826A4AFF73}"/>
                  </a:ext>
                </a:extLst>
              </p:cNvPr>
              <p:cNvCxnSpPr>
                <a:cxnSpLocks/>
                <a:stCxn id="556" idx="2"/>
                <a:endCxn id="559" idx="6"/>
              </p:cNvCxnSpPr>
              <p:nvPr/>
            </p:nvCxnSpPr>
            <p:spPr>
              <a:xfrm flipH="1">
                <a:off x="7108286" y="2431068"/>
                <a:ext cx="97945" cy="762"/>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43" name="组合 342">
              <a:extLst>
                <a:ext uri="{FF2B5EF4-FFF2-40B4-BE49-F238E27FC236}">
                  <a16:creationId xmlns:a16="http://schemas.microsoft.com/office/drawing/2014/main" id="{440371EC-1FD1-6967-A0F3-915270DA7F0C}"/>
                </a:ext>
              </a:extLst>
            </p:cNvPr>
            <p:cNvGrpSpPr/>
            <p:nvPr/>
          </p:nvGrpSpPr>
          <p:grpSpPr>
            <a:xfrm>
              <a:off x="650467" y="5921515"/>
              <a:ext cx="655563" cy="264131"/>
              <a:chOff x="155903" y="3393936"/>
              <a:chExt cx="1003748" cy="527951"/>
            </a:xfrm>
          </p:grpSpPr>
          <p:sp>
            <p:nvSpPr>
              <p:cNvPr id="542" name="椭圆 541">
                <a:extLst>
                  <a:ext uri="{FF2B5EF4-FFF2-40B4-BE49-F238E27FC236}">
                    <a16:creationId xmlns:a16="http://schemas.microsoft.com/office/drawing/2014/main" id="{FCFB5689-90FA-1EEC-D4A8-A4369CCFA7F0}"/>
                  </a:ext>
                </a:extLst>
              </p:cNvPr>
              <p:cNvSpPr/>
              <p:nvPr/>
            </p:nvSpPr>
            <p:spPr>
              <a:xfrm>
                <a:off x="1001489" y="3506933"/>
                <a:ext cx="158162" cy="150026"/>
              </a:xfrm>
              <a:prstGeom prst="ellipse">
                <a:avLst/>
              </a:prstGeom>
              <a:pattFill prst="wd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543" name="直线连接符 727">
                <a:extLst>
                  <a:ext uri="{FF2B5EF4-FFF2-40B4-BE49-F238E27FC236}">
                    <a16:creationId xmlns:a16="http://schemas.microsoft.com/office/drawing/2014/main" id="{460FDBB3-5A29-C9F1-4B58-7A96502A089F}"/>
                  </a:ext>
                </a:extLst>
              </p:cNvPr>
              <p:cNvCxnSpPr>
                <a:cxnSpLocks/>
                <a:stCxn id="546" idx="2"/>
                <a:endCxn id="544" idx="0"/>
              </p:cNvCxnSpPr>
              <p:nvPr/>
            </p:nvCxnSpPr>
            <p:spPr>
              <a:xfrm flipH="1">
                <a:off x="432094" y="3468949"/>
                <a:ext cx="109681" cy="285772"/>
              </a:xfrm>
              <a:prstGeom prst="line">
                <a:avLst/>
              </a:prstGeom>
              <a:ln w="19050"/>
            </p:spPr>
            <p:style>
              <a:lnRef idx="1">
                <a:schemeClr val="dk1"/>
              </a:lnRef>
              <a:fillRef idx="0">
                <a:schemeClr val="dk1"/>
              </a:fillRef>
              <a:effectRef idx="0">
                <a:schemeClr val="dk1"/>
              </a:effectRef>
              <a:fontRef idx="minor">
                <a:schemeClr val="tx1"/>
              </a:fontRef>
            </p:style>
          </p:cxnSp>
          <p:sp>
            <p:nvSpPr>
              <p:cNvPr id="544" name="椭圆 543">
                <a:extLst>
                  <a:ext uri="{FF2B5EF4-FFF2-40B4-BE49-F238E27FC236}">
                    <a16:creationId xmlns:a16="http://schemas.microsoft.com/office/drawing/2014/main" id="{B814A3EE-A97A-6D1F-058F-86177E701B9A}"/>
                  </a:ext>
                </a:extLst>
              </p:cNvPr>
              <p:cNvSpPr/>
              <p:nvPr/>
            </p:nvSpPr>
            <p:spPr>
              <a:xfrm>
                <a:off x="356510" y="3754721"/>
                <a:ext cx="151168" cy="150026"/>
              </a:xfrm>
              <a:prstGeom prst="ellipse">
                <a:avLst/>
              </a:prstGeom>
              <a:pattFill prst="wdDnDiag">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45" name="椭圆 544">
                <a:extLst>
                  <a:ext uri="{FF2B5EF4-FFF2-40B4-BE49-F238E27FC236}">
                    <a16:creationId xmlns:a16="http://schemas.microsoft.com/office/drawing/2014/main" id="{F6D32AAF-DA66-FF72-CEB2-BE15EEAEFCA3}"/>
                  </a:ext>
                </a:extLst>
              </p:cNvPr>
              <p:cNvSpPr/>
              <p:nvPr/>
            </p:nvSpPr>
            <p:spPr>
              <a:xfrm>
                <a:off x="155903" y="3393936"/>
                <a:ext cx="151168" cy="150026"/>
              </a:xfrm>
              <a:prstGeom prst="ellipse">
                <a:avLst/>
              </a:prstGeom>
              <a:pattFill prst="wdDnDiag">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a:latin typeface="微软雅黑" panose="020B0503020204020204" pitchFamily="34" charset="-122"/>
                  <a:ea typeface="微软雅黑" panose="020B0503020204020204" pitchFamily="34" charset="-122"/>
                </a:endParaRPr>
              </a:p>
            </p:txBody>
          </p:sp>
          <p:sp>
            <p:nvSpPr>
              <p:cNvPr id="546" name="椭圆 545">
                <a:extLst>
                  <a:ext uri="{FF2B5EF4-FFF2-40B4-BE49-F238E27FC236}">
                    <a16:creationId xmlns:a16="http://schemas.microsoft.com/office/drawing/2014/main" id="{F7D91CC3-4DD3-2AF4-2BD6-5273814C07EC}"/>
                  </a:ext>
                </a:extLst>
              </p:cNvPr>
              <p:cNvSpPr/>
              <p:nvPr/>
            </p:nvSpPr>
            <p:spPr>
              <a:xfrm>
                <a:off x="541775" y="3393936"/>
                <a:ext cx="151168" cy="150026"/>
              </a:xfrm>
              <a:prstGeom prst="ellipse">
                <a:avLst/>
              </a:prstGeom>
              <a:pattFill prst="wdDnDiag">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547" name="直线连接符 731">
                <a:extLst>
                  <a:ext uri="{FF2B5EF4-FFF2-40B4-BE49-F238E27FC236}">
                    <a16:creationId xmlns:a16="http://schemas.microsoft.com/office/drawing/2014/main" id="{8C9FCF35-BCDA-B515-AE93-9AA1B635FEEC}"/>
                  </a:ext>
                </a:extLst>
              </p:cNvPr>
              <p:cNvCxnSpPr>
                <a:cxnSpLocks/>
                <a:stCxn id="546" idx="2"/>
                <a:endCxn id="545" idx="6"/>
              </p:cNvCxnSpPr>
              <p:nvPr/>
            </p:nvCxnSpPr>
            <p:spPr>
              <a:xfrm flipH="1">
                <a:off x="307071" y="3468949"/>
                <a:ext cx="23470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48" name="直线连接符 732">
                <a:extLst>
                  <a:ext uri="{FF2B5EF4-FFF2-40B4-BE49-F238E27FC236}">
                    <a16:creationId xmlns:a16="http://schemas.microsoft.com/office/drawing/2014/main" id="{B9511092-02D9-6D8F-1C4C-465E505E21CF}"/>
                  </a:ext>
                </a:extLst>
              </p:cNvPr>
              <p:cNvCxnSpPr>
                <a:cxnSpLocks/>
                <a:stCxn id="544" idx="0"/>
                <a:endCxn id="545" idx="6"/>
              </p:cNvCxnSpPr>
              <p:nvPr/>
            </p:nvCxnSpPr>
            <p:spPr>
              <a:xfrm flipH="1" flipV="1">
                <a:off x="307071" y="3468949"/>
                <a:ext cx="125023" cy="285772"/>
              </a:xfrm>
              <a:prstGeom prst="line">
                <a:avLst/>
              </a:prstGeom>
              <a:ln w="19050"/>
            </p:spPr>
            <p:style>
              <a:lnRef idx="1">
                <a:schemeClr val="dk1"/>
              </a:lnRef>
              <a:fillRef idx="0">
                <a:schemeClr val="dk1"/>
              </a:fillRef>
              <a:effectRef idx="0">
                <a:schemeClr val="dk1"/>
              </a:effectRef>
              <a:fontRef idx="minor">
                <a:schemeClr val="tx1"/>
              </a:fontRef>
            </p:style>
          </p:cxnSp>
          <p:sp>
            <p:nvSpPr>
              <p:cNvPr id="549" name="椭圆 548">
                <a:extLst>
                  <a:ext uri="{FF2B5EF4-FFF2-40B4-BE49-F238E27FC236}">
                    <a16:creationId xmlns:a16="http://schemas.microsoft.com/office/drawing/2014/main" id="{B91898F7-6E8E-5221-E46A-956D5EA6405D}"/>
                  </a:ext>
                </a:extLst>
              </p:cNvPr>
              <p:cNvSpPr/>
              <p:nvPr/>
            </p:nvSpPr>
            <p:spPr>
              <a:xfrm>
                <a:off x="671493" y="3543962"/>
                <a:ext cx="151168" cy="150026"/>
              </a:xfrm>
              <a:prstGeom prst="ellipse">
                <a:avLst/>
              </a:prstGeom>
              <a:pattFill prst="wd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cxnSp>
            <p:nvCxnSpPr>
              <p:cNvPr id="550" name="直线连接符 734">
                <a:extLst>
                  <a:ext uri="{FF2B5EF4-FFF2-40B4-BE49-F238E27FC236}">
                    <a16:creationId xmlns:a16="http://schemas.microsoft.com/office/drawing/2014/main" id="{67D64B6D-74FD-ED61-DB6C-8994ABABDDA7}"/>
                  </a:ext>
                </a:extLst>
              </p:cNvPr>
              <p:cNvCxnSpPr>
                <a:cxnSpLocks/>
                <a:stCxn id="549" idx="6"/>
                <a:endCxn id="542" idx="2"/>
              </p:cNvCxnSpPr>
              <p:nvPr/>
            </p:nvCxnSpPr>
            <p:spPr>
              <a:xfrm flipV="1">
                <a:off x="822661" y="3581946"/>
                <a:ext cx="178828" cy="37029"/>
              </a:xfrm>
              <a:prstGeom prst="line">
                <a:avLst/>
              </a:prstGeom>
              <a:ln w="19050"/>
            </p:spPr>
            <p:style>
              <a:lnRef idx="1">
                <a:schemeClr val="dk1"/>
              </a:lnRef>
              <a:fillRef idx="0">
                <a:schemeClr val="dk1"/>
              </a:fillRef>
              <a:effectRef idx="0">
                <a:schemeClr val="dk1"/>
              </a:effectRef>
              <a:fontRef idx="minor">
                <a:schemeClr val="tx1"/>
              </a:fontRef>
            </p:style>
          </p:cxnSp>
          <p:cxnSp>
            <p:nvCxnSpPr>
              <p:cNvPr id="551" name="直线连接符 735">
                <a:extLst>
                  <a:ext uri="{FF2B5EF4-FFF2-40B4-BE49-F238E27FC236}">
                    <a16:creationId xmlns:a16="http://schemas.microsoft.com/office/drawing/2014/main" id="{D2DC2862-13EC-14B5-9042-867EEA1B09D2}"/>
                  </a:ext>
                </a:extLst>
              </p:cNvPr>
              <p:cNvCxnSpPr>
                <a:cxnSpLocks/>
                <a:stCxn id="549" idx="5"/>
                <a:endCxn id="552" idx="1"/>
              </p:cNvCxnSpPr>
              <p:nvPr/>
            </p:nvCxnSpPr>
            <p:spPr>
              <a:xfrm>
                <a:off x="800523" y="3672017"/>
                <a:ext cx="105786" cy="121815"/>
              </a:xfrm>
              <a:prstGeom prst="line">
                <a:avLst/>
              </a:prstGeom>
              <a:ln w="19050"/>
            </p:spPr>
            <p:style>
              <a:lnRef idx="1">
                <a:schemeClr val="dk1"/>
              </a:lnRef>
              <a:fillRef idx="0">
                <a:schemeClr val="dk1"/>
              </a:fillRef>
              <a:effectRef idx="0">
                <a:schemeClr val="dk1"/>
              </a:effectRef>
              <a:fontRef idx="minor">
                <a:schemeClr val="tx1"/>
              </a:fontRef>
            </p:style>
          </p:cxnSp>
          <p:sp>
            <p:nvSpPr>
              <p:cNvPr id="552" name="椭圆 551">
                <a:extLst>
                  <a:ext uri="{FF2B5EF4-FFF2-40B4-BE49-F238E27FC236}">
                    <a16:creationId xmlns:a16="http://schemas.microsoft.com/office/drawing/2014/main" id="{BD37F412-CA35-A05E-E9B4-ABC1983E53BD}"/>
                  </a:ext>
                </a:extLst>
              </p:cNvPr>
              <p:cNvSpPr/>
              <p:nvPr/>
            </p:nvSpPr>
            <p:spPr>
              <a:xfrm>
                <a:off x="884171" y="3771861"/>
                <a:ext cx="151168" cy="150026"/>
              </a:xfrm>
              <a:prstGeom prst="ellipse">
                <a:avLst/>
              </a:prstGeom>
              <a:pattFill prst="wdDnDiag">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344" name="组合 343">
              <a:extLst>
                <a:ext uri="{FF2B5EF4-FFF2-40B4-BE49-F238E27FC236}">
                  <a16:creationId xmlns:a16="http://schemas.microsoft.com/office/drawing/2014/main" id="{B6C26F6F-8A53-82EF-A71C-4E5158CBA205}"/>
                </a:ext>
              </a:extLst>
            </p:cNvPr>
            <p:cNvGrpSpPr/>
            <p:nvPr/>
          </p:nvGrpSpPr>
          <p:grpSpPr>
            <a:xfrm>
              <a:off x="4424709" y="4296047"/>
              <a:ext cx="617607" cy="541807"/>
              <a:chOff x="5026205" y="86779"/>
              <a:chExt cx="945633" cy="1082974"/>
            </a:xfrm>
          </p:grpSpPr>
          <p:grpSp>
            <p:nvGrpSpPr>
              <p:cNvPr id="514" name="组合 513">
                <a:extLst>
                  <a:ext uri="{FF2B5EF4-FFF2-40B4-BE49-F238E27FC236}">
                    <a16:creationId xmlns:a16="http://schemas.microsoft.com/office/drawing/2014/main" id="{DE1A1CE5-867B-F0EB-AB18-32F877CEA9E9}"/>
                  </a:ext>
                </a:extLst>
              </p:cNvPr>
              <p:cNvGrpSpPr/>
              <p:nvPr/>
            </p:nvGrpSpPr>
            <p:grpSpPr>
              <a:xfrm rot="5400000">
                <a:off x="5159302" y="794000"/>
                <a:ext cx="382604" cy="134922"/>
                <a:chOff x="4100945" y="4208286"/>
                <a:chExt cx="261887" cy="90000"/>
              </a:xfrm>
              <a:effectLst>
                <a:outerShdw blurRad="76200" dist="12700" dir="2700000" sy="-23000" kx="-800400" algn="bl" rotWithShape="0">
                  <a:prstClr val="black">
                    <a:alpha val="20000"/>
                  </a:prstClr>
                </a:outerShdw>
              </a:effectLst>
            </p:grpSpPr>
            <p:sp>
              <p:nvSpPr>
                <p:cNvPr id="539" name="矩形 538">
                  <a:extLst>
                    <a:ext uri="{FF2B5EF4-FFF2-40B4-BE49-F238E27FC236}">
                      <a16:creationId xmlns:a16="http://schemas.microsoft.com/office/drawing/2014/main" id="{43276FEC-BB70-C506-C772-0E9DE4802F81}"/>
                    </a:ext>
                  </a:extLst>
                </p:cNvPr>
                <p:cNvSpPr/>
                <p:nvPr/>
              </p:nvSpPr>
              <p:spPr>
                <a:xfrm>
                  <a:off x="4100945"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40" name="矩形 539">
                  <a:extLst>
                    <a:ext uri="{FF2B5EF4-FFF2-40B4-BE49-F238E27FC236}">
                      <a16:creationId xmlns:a16="http://schemas.microsoft.com/office/drawing/2014/main" id="{B2F7B4DB-B895-6779-5BC1-67041E33326D}"/>
                    </a:ext>
                  </a:extLst>
                </p:cNvPr>
                <p:cNvSpPr/>
                <p:nvPr/>
              </p:nvSpPr>
              <p:spPr>
                <a:xfrm>
                  <a:off x="4184942" y="4208286"/>
                  <a:ext cx="90000" cy="90000"/>
                </a:xfrm>
                <a:prstGeom prst="rect">
                  <a:avLst/>
                </a:prstGeom>
                <a:solidFill>
                  <a:schemeClr val="accent3">
                    <a:lumMod val="60000"/>
                    <a:lumOff val="4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41" name="矩形 540">
                  <a:extLst>
                    <a:ext uri="{FF2B5EF4-FFF2-40B4-BE49-F238E27FC236}">
                      <a16:creationId xmlns:a16="http://schemas.microsoft.com/office/drawing/2014/main" id="{D553F470-46C1-D459-1089-043BFA019706}"/>
                    </a:ext>
                  </a:extLst>
                </p:cNvPr>
                <p:cNvSpPr/>
                <p:nvPr/>
              </p:nvSpPr>
              <p:spPr>
                <a:xfrm>
                  <a:off x="427283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515" name="组合 514">
                <a:extLst>
                  <a:ext uri="{FF2B5EF4-FFF2-40B4-BE49-F238E27FC236}">
                    <a16:creationId xmlns:a16="http://schemas.microsoft.com/office/drawing/2014/main" id="{91A2A724-5F83-F86F-30CB-7E1B9019D9B2}"/>
                  </a:ext>
                </a:extLst>
              </p:cNvPr>
              <p:cNvGrpSpPr/>
              <p:nvPr/>
            </p:nvGrpSpPr>
            <p:grpSpPr>
              <a:xfrm rot="5400000">
                <a:off x="4902364" y="600200"/>
                <a:ext cx="382604" cy="134922"/>
                <a:chOff x="4100945" y="4208286"/>
                <a:chExt cx="261887" cy="90000"/>
              </a:xfrm>
              <a:effectLst>
                <a:outerShdw blurRad="76200" dist="12700" dir="2700000" sy="-23000" kx="-800400" algn="bl" rotWithShape="0">
                  <a:prstClr val="black">
                    <a:alpha val="20000"/>
                  </a:prstClr>
                </a:outerShdw>
              </a:effectLst>
            </p:grpSpPr>
            <p:sp>
              <p:nvSpPr>
                <p:cNvPr id="536" name="矩形 535">
                  <a:extLst>
                    <a:ext uri="{FF2B5EF4-FFF2-40B4-BE49-F238E27FC236}">
                      <a16:creationId xmlns:a16="http://schemas.microsoft.com/office/drawing/2014/main" id="{1BE663C3-48E8-D42D-9D0E-4C1C487A5ADC}"/>
                    </a:ext>
                  </a:extLst>
                </p:cNvPr>
                <p:cNvSpPr/>
                <p:nvPr/>
              </p:nvSpPr>
              <p:spPr>
                <a:xfrm>
                  <a:off x="4100945"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37" name="矩形 536">
                  <a:extLst>
                    <a:ext uri="{FF2B5EF4-FFF2-40B4-BE49-F238E27FC236}">
                      <a16:creationId xmlns:a16="http://schemas.microsoft.com/office/drawing/2014/main" id="{17A0CFC8-7B32-F141-4A6D-6BCF9530DB6B}"/>
                    </a:ext>
                  </a:extLst>
                </p:cNvPr>
                <p:cNvSpPr/>
                <p:nvPr/>
              </p:nvSpPr>
              <p:spPr>
                <a:xfrm>
                  <a:off x="418494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38" name="矩形 537">
                  <a:extLst>
                    <a:ext uri="{FF2B5EF4-FFF2-40B4-BE49-F238E27FC236}">
                      <a16:creationId xmlns:a16="http://schemas.microsoft.com/office/drawing/2014/main" id="{5E8EBA18-70E0-DC3B-0DFE-4E2333CAD75B}"/>
                    </a:ext>
                  </a:extLst>
                </p:cNvPr>
                <p:cNvSpPr/>
                <p:nvPr/>
              </p:nvSpPr>
              <p:spPr>
                <a:xfrm>
                  <a:off x="4272832"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516" name="组合 515">
                <a:extLst>
                  <a:ext uri="{FF2B5EF4-FFF2-40B4-BE49-F238E27FC236}">
                    <a16:creationId xmlns:a16="http://schemas.microsoft.com/office/drawing/2014/main" id="{B52A58D7-3F42-175E-DFB3-6F11E17A5135}"/>
                  </a:ext>
                </a:extLst>
              </p:cNvPr>
              <p:cNvGrpSpPr/>
              <p:nvPr/>
            </p:nvGrpSpPr>
            <p:grpSpPr>
              <a:xfrm rot="5400000">
                <a:off x="5122832" y="210620"/>
                <a:ext cx="382604" cy="134922"/>
                <a:chOff x="4100945" y="4208286"/>
                <a:chExt cx="261887" cy="90000"/>
              </a:xfrm>
              <a:effectLst>
                <a:outerShdw blurRad="76200" dist="12700" dir="2700000" sy="-23000" kx="-800400" algn="bl" rotWithShape="0">
                  <a:prstClr val="black">
                    <a:alpha val="20000"/>
                  </a:prstClr>
                </a:outerShdw>
              </a:effectLst>
            </p:grpSpPr>
            <p:sp>
              <p:nvSpPr>
                <p:cNvPr id="533" name="矩形 532">
                  <a:extLst>
                    <a:ext uri="{FF2B5EF4-FFF2-40B4-BE49-F238E27FC236}">
                      <a16:creationId xmlns:a16="http://schemas.microsoft.com/office/drawing/2014/main" id="{07CDC462-4A1F-0984-4A17-85F5DB36B2C1}"/>
                    </a:ext>
                  </a:extLst>
                </p:cNvPr>
                <p:cNvSpPr/>
                <p:nvPr/>
              </p:nvSpPr>
              <p:spPr>
                <a:xfrm>
                  <a:off x="4100945"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34" name="矩形 533">
                  <a:extLst>
                    <a:ext uri="{FF2B5EF4-FFF2-40B4-BE49-F238E27FC236}">
                      <a16:creationId xmlns:a16="http://schemas.microsoft.com/office/drawing/2014/main" id="{F990D7C6-032B-684F-089F-D4E4C88CEF79}"/>
                    </a:ext>
                  </a:extLst>
                </p:cNvPr>
                <p:cNvSpPr/>
                <p:nvPr/>
              </p:nvSpPr>
              <p:spPr>
                <a:xfrm>
                  <a:off x="418494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35" name="矩形 534">
                  <a:extLst>
                    <a:ext uri="{FF2B5EF4-FFF2-40B4-BE49-F238E27FC236}">
                      <a16:creationId xmlns:a16="http://schemas.microsoft.com/office/drawing/2014/main" id="{F4D16EDD-ED19-7FB9-D8B4-0A84B6606EFD}"/>
                    </a:ext>
                  </a:extLst>
                </p:cNvPr>
                <p:cNvSpPr/>
                <p:nvPr/>
              </p:nvSpPr>
              <p:spPr>
                <a:xfrm>
                  <a:off x="4272832"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517" name="组合 516">
                <a:extLst>
                  <a:ext uri="{FF2B5EF4-FFF2-40B4-BE49-F238E27FC236}">
                    <a16:creationId xmlns:a16="http://schemas.microsoft.com/office/drawing/2014/main" id="{D3ED55B0-AFCB-3CDF-DFA5-FD30E6CD3B6C}"/>
                  </a:ext>
                </a:extLst>
              </p:cNvPr>
              <p:cNvGrpSpPr/>
              <p:nvPr/>
            </p:nvGrpSpPr>
            <p:grpSpPr>
              <a:xfrm rot="5400000">
                <a:off x="5441986" y="910989"/>
                <a:ext cx="382604" cy="134922"/>
                <a:chOff x="4100945" y="4208286"/>
                <a:chExt cx="261887" cy="90000"/>
              </a:xfrm>
              <a:effectLst>
                <a:outerShdw blurRad="76200" dist="12700" dir="2700000" sy="-23000" kx="-800400" algn="bl" rotWithShape="0">
                  <a:prstClr val="black">
                    <a:alpha val="20000"/>
                  </a:prstClr>
                </a:outerShdw>
              </a:effectLst>
            </p:grpSpPr>
            <p:sp>
              <p:nvSpPr>
                <p:cNvPr id="530" name="矩形 529">
                  <a:extLst>
                    <a:ext uri="{FF2B5EF4-FFF2-40B4-BE49-F238E27FC236}">
                      <a16:creationId xmlns:a16="http://schemas.microsoft.com/office/drawing/2014/main" id="{AC2572D7-135D-0170-D09B-E757786248DC}"/>
                    </a:ext>
                  </a:extLst>
                </p:cNvPr>
                <p:cNvSpPr/>
                <p:nvPr/>
              </p:nvSpPr>
              <p:spPr>
                <a:xfrm>
                  <a:off x="4100945"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31" name="矩形 530">
                  <a:extLst>
                    <a:ext uri="{FF2B5EF4-FFF2-40B4-BE49-F238E27FC236}">
                      <a16:creationId xmlns:a16="http://schemas.microsoft.com/office/drawing/2014/main" id="{7BEE14E6-EEF0-BBD8-DAC7-BAA328613105}"/>
                    </a:ext>
                  </a:extLst>
                </p:cNvPr>
                <p:cNvSpPr/>
                <p:nvPr/>
              </p:nvSpPr>
              <p:spPr>
                <a:xfrm>
                  <a:off x="4184942"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32" name="矩形 531">
                  <a:extLst>
                    <a:ext uri="{FF2B5EF4-FFF2-40B4-BE49-F238E27FC236}">
                      <a16:creationId xmlns:a16="http://schemas.microsoft.com/office/drawing/2014/main" id="{681E153B-4278-D409-9B4E-072530FEA2E4}"/>
                    </a:ext>
                  </a:extLst>
                </p:cNvPr>
                <p:cNvSpPr/>
                <p:nvPr/>
              </p:nvSpPr>
              <p:spPr>
                <a:xfrm>
                  <a:off x="427283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518" name="组合 517">
                <a:extLst>
                  <a:ext uri="{FF2B5EF4-FFF2-40B4-BE49-F238E27FC236}">
                    <a16:creationId xmlns:a16="http://schemas.microsoft.com/office/drawing/2014/main" id="{0B18F68F-E249-526A-80B6-5FF83406A09E}"/>
                  </a:ext>
                </a:extLst>
              </p:cNvPr>
              <p:cNvGrpSpPr/>
              <p:nvPr/>
            </p:nvGrpSpPr>
            <p:grpSpPr>
              <a:xfrm rot="5400000">
                <a:off x="5481852" y="333909"/>
                <a:ext cx="382604" cy="134922"/>
                <a:chOff x="4100945" y="4208286"/>
                <a:chExt cx="261887" cy="90000"/>
              </a:xfrm>
              <a:effectLst>
                <a:outerShdw blurRad="76200" dist="12700" dir="2700000" sy="-23000" kx="-800400" algn="bl" rotWithShape="0">
                  <a:prstClr val="black">
                    <a:alpha val="20000"/>
                  </a:prstClr>
                </a:outerShdw>
              </a:effectLst>
            </p:grpSpPr>
            <p:sp>
              <p:nvSpPr>
                <p:cNvPr id="527" name="矩形 526">
                  <a:extLst>
                    <a:ext uri="{FF2B5EF4-FFF2-40B4-BE49-F238E27FC236}">
                      <a16:creationId xmlns:a16="http://schemas.microsoft.com/office/drawing/2014/main" id="{DEBC96D3-B996-B829-6261-0690B49807B1}"/>
                    </a:ext>
                  </a:extLst>
                </p:cNvPr>
                <p:cNvSpPr/>
                <p:nvPr/>
              </p:nvSpPr>
              <p:spPr>
                <a:xfrm>
                  <a:off x="4100945"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28" name="矩形 527">
                  <a:extLst>
                    <a:ext uri="{FF2B5EF4-FFF2-40B4-BE49-F238E27FC236}">
                      <a16:creationId xmlns:a16="http://schemas.microsoft.com/office/drawing/2014/main" id="{226FC9EC-AFB6-3EFC-90B4-DF9F3BFB2F65}"/>
                    </a:ext>
                  </a:extLst>
                </p:cNvPr>
                <p:cNvSpPr/>
                <p:nvPr/>
              </p:nvSpPr>
              <p:spPr>
                <a:xfrm>
                  <a:off x="4184942" y="4208286"/>
                  <a:ext cx="90000" cy="90000"/>
                </a:xfrm>
                <a:prstGeom prst="rect">
                  <a:avLst/>
                </a:prstGeom>
                <a:solidFill>
                  <a:schemeClr val="accent3">
                    <a:lumMod val="5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29" name="矩形 528">
                  <a:extLst>
                    <a:ext uri="{FF2B5EF4-FFF2-40B4-BE49-F238E27FC236}">
                      <a16:creationId xmlns:a16="http://schemas.microsoft.com/office/drawing/2014/main" id="{D63D97BE-4D1A-6C54-7BE9-CDFD09567A20}"/>
                    </a:ext>
                  </a:extLst>
                </p:cNvPr>
                <p:cNvSpPr/>
                <p:nvPr/>
              </p:nvSpPr>
              <p:spPr>
                <a:xfrm>
                  <a:off x="427283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519" name="组合 518">
                <a:extLst>
                  <a:ext uri="{FF2B5EF4-FFF2-40B4-BE49-F238E27FC236}">
                    <a16:creationId xmlns:a16="http://schemas.microsoft.com/office/drawing/2014/main" id="{59B89D28-10BD-A4A8-0088-B5B573DB3365}"/>
                  </a:ext>
                </a:extLst>
              </p:cNvPr>
              <p:cNvGrpSpPr/>
              <p:nvPr/>
            </p:nvGrpSpPr>
            <p:grpSpPr>
              <a:xfrm rot="5400000">
                <a:off x="5713075" y="669854"/>
                <a:ext cx="382604" cy="134922"/>
                <a:chOff x="4100945" y="4208286"/>
                <a:chExt cx="261887" cy="90000"/>
              </a:xfrm>
              <a:effectLst>
                <a:outerShdw blurRad="76200" dist="12700" dir="2700000" sy="-23000" kx="-800400" algn="bl" rotWithShape="0">
                  <a:prstClr val="black">
                    <a:alpha val="20000"/>
                  </a:prstClr>
                </a:outerShdw>
              </a:effectLst>
            </p:grpSpPr>
            <p:sp>
              <p:nvSpPr>
                <p:cNvPr id="524" name="矩形 523">
                  <a:extLst>
                    <a:ext uri="{FF2B5EF4-FFF2-40B4-BE49-F238E27FC236}">
                      <a16:creationId xmlns:a16="http://schemas.microsoft.com/office/drawing/2014/main" id="{355338E5-24C2-0DE9-B493-5237D2F30776}"/>
                    </a:ext>
                  </a:extLst>
                </p:cNvPr>
                <p:cNvSpPr/>
                <p:nvPr/>
              </p:nvSpPr>
              <p:spPr>
                <a:xfrm>
                  <a:off x="4100945"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25" name="矩形 524">
                  <a:extLst>
                    <a:ext uri="{FF2B5EF4-FFF2-40B4-BE49-F238E27FC236}">
                      <a16:creationId xmlns:a16="http://schemas.microsoft.com/office/drawing/2014/main" id="{21C433E5-0B6E-F2B6-46EE-45875C21DD53}"/>
                    </a:ext>
                  </a:extLst>
                </p:cNvPr>
                <p:cNvSpPr/>
                <p:nvPr/>
              </p:nvSpPr>
              <p:spPr>
                <a:xfrm>
                  <a:off x="4184942"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26" name="矩形 525">
                  <a:extLst>
                    <a:ext uri="{FF2B5EF4-FFF2-40B4-BE49-F238E27FC236}">
                      <a16:creationId xmlns:a16="http://schemas.microsoft.com/office/drawing/2014/main" id="{4A574901-174D-4477-EF30-ABB01822A107}"/>
                    </a:ext>
                  </a:extLst>
                </p:cNvPr>
                <p:cNvSpPr/>
                <p:nvPr/>
              </p:nvSpPr>
              <p:spPr>
                <a:xfrm>
                  <a:off x="427283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cxnSp>
            <p:nvCxnSpPr>
              <p:cNvPr id="520" name="曲线连接符 744">
                <a:extLst>
                  <a:ext uri="{FF2B5EF4-FFF2-40B4-BE49-F238E27FC236}">
                    <a16:creationId xmlns:a16="http://schemas.microsoft.com/office/drawing/2014/main" id="{D96FB192-B6EB-0109-F444-5D622C7FC64C}"/>
                  </a:ext>
                </a:extLst>
              </p:cNvPr>
              <p:cNvCxnSpPr>
                <a:cxnSpLocks/>
                <a:stCxn id="532" idx="3"/>
                <a:endCxn id="541" idx="2"/>
              </p:cNvCxnSpPr>
              <p:nvPr/>
            </p:nvCxnSpPr>
            <p:spPr>
              <a:xfrm rot="5400000" flipH="1">
                <a:off x="5366850" y="903314"/>
                <a:ext cx="182732" cy="350145"/>
              </a:xfrm>
              <a:prstGeom prst="curvedConnector4">
                <a:avLst>
                  <a:gd name="adj1" fmla="val -54002"/>
                  <a:gd name="adj2" fmla="val 201762"/>
                </a:avLst>
              </a:prstGeom>
              <a:ln w="1905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1" name="曲线连接符 745">
                <a:extLst>
                  <a:ext uri="{FF2B5EF4-FFF2-40B4-BE49-F238E27FC236}">
                    <a16:creationId xmlns:a16="http://schemas.microsoft.com/office/drawing/2014/main" id="{F1ED3687-A38E-E4BB-B723-4058ABE00A67}"/>
                  </a:ext>
                </a:extLst>
              </p:cNvPr>
              <p:cNvCxnSpPr>
                <a:cxnSpLocks/>
                <a:stCxn id="526" idx="0"/>
                <a:endCxn id="532" idx="0"/>
              </p:cNvCxnSpPr>
              <p:nvPr/>
            </p:nvCxnSpPr>
            <p:spPr>
              <a:xfrm flipH="1">
                <a:off x="5700749" y="862874"/>
                <a:ext cx="271089" cy="241135"/>
              </a:xfrm>
              <a:prstGeom prst="curvedConnector3">
                <a:avLst>
                  <a:gd name="adj1" fmla="val -83693"/>
                </a:avLst>
              </a:prstGeom>
              <a:ln w="1905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2" name="曲线连接符 746">
                <a:extLst>
                  <a:ext uri="{FF2B5EF4-FFF2-40B4-BE49-F238E27FC236}">
                    <a16:creationId xmlns:a16="http://schemas.microsoft.com/office/drawing/2014/main" id="{ABF37705-1C9D-983A-8B18-B58C2DFF7C9C}"/>
                  </a:ext>
                </a:extLst>
              </p:cNvPr>
              <p:cNvCxnSpPr>
                <a:cxnSpLocks/>
                <a:stCxn id="527" idx="0"/>
                <a:endCxn id="525" idx="0"/>
              </p:cNvCxnSpPr>
              <p:nvPr/>
            </p:nvCxnSpPr>
            <p:spPr>
              <a:xfrm>
                <a:off x="5740615" y="275811"/>
                <a:ext cx="231223" cy="458660"/>
              </a:xfrm>
              <a:prstGeom prst="curvedConnector3">
                <a:avLst>
                  <a:gd name="adj1" fmla="val 198123"/>
                </a:avLst>
              </a:prstGeom>
              <a:ln w="1905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3" name="曲线连接符 747">
                <a:extLst>
                  <a:ext uri="{FF2B5EF4-FFF2-40B4-BE49-F238E27FC236}">
                    <a16:creationId xmlns:a16="http://schemas.microsoft.com/office/drawing/2014/main" id="{59518C04-7B53-13F4-8AF3-CF51EBFD17D8}"/>
                  </a:ext>
                </a:extLst>
              </p:cNvPr>
              <p:cNvCxnSpPr>
                <a:cxnSpLocks/>
                <a:stCxn id="534" idx="2"/>
                <a:endCxn id="537" idx="2"/>
              </p:cNvCxnSpPr>
              <p:nvPr/>
            </p:nvCxnSpPr>
            <p:spPr>
              <a:xfrm rot="10800000" flipV="1">
                <a:off x="5026205" y="275237"/>
                <a:ext cx="220468" cy="389580"/>
              </a:xfrm>
              <a:prstGeom prst="curvedConnector3">
                <a:avLst>
                  <a:gd name="adj1" fmla="val 189284"/>
                </a:avLst>
              </a:prstGeom>
              <a:ln w="19050">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45" name="组合 344">
              <a:extLst>
                <a:ext uri="{FF2B5EF4-FFF2-40B4-BE49-F238E27FC236}">
                  <a16:creationId xmlns:a16="http://schemas.microsoft.com/office/drawing/2014/main" id="{EBEBF865-F243-9B6E-98AE-33BD99E45E93}"/>
                </a:ext>
              </a:extLst>
            </p:cNvPr>
            <p:cNvGrpSpPr/>
            <p:nvPr/>
          </p:nvGrpSpPr>
          <p:grpSpPr>
            <a:xfrm>
              <a:off x="4331488" y="5003785"/>
              <a:ext cx="680562" cy="523593"/>
              <a:chOff x="5050249" y="1476571"/>
              <a:chExt cx="1042025" cy="1046567"/>
            </a:xfrm>
          </p:grpSpPr>
          <p:grpSp>
            <p:nvGrpSpPr>
              <p:cNvPr id="481" name="组合 480">
                <a:extLst>
                  <a:ext uri="{FF2B5EF4-FFF2-40B4-BE49-F238E27FC236}">
                    <a16:creationId xmlns:a16="http://schemas.microsoft.com/office/drawing/2014/main" id="{C0066866-FB78-32B1-FEE4-6264F8548BEF}"/>
                  </a:ext>
                </a:extLst>
              </p:cNvPr>
              <p:cNvGrpSpPr/>
              <p:nvPr/>
            </p:nvGrpSpPr>
            <p:grpSpPr>
              <a:xfrm rot="5400000">
                <a:off x="5183320" y="2220880"/>
                <a:ext cx="382604" cy="134922"/>
                <a:chOff x="4100945" y="4208286"/>
                <a:chExt cx="261887" cy="90000"/>
              </a:xfrm>
              <a:effectLst>
                <a:outerShdw blurRad="76200" dist="12700" dir="2700000" sy="-23000" kx="-800400" algn="bl" rotWithShape="0">
                  <a:prstClr val="black">
                    <a:alpha val="20000"/>
                  </a:prstClr>
                </a:outerShdw>
              </a:effectLst>
            </p:grpSpPr>
            <p:sp>
              <p:nvSpPr>
                <p:cNvPr id="511" name="矩形 510">
                  <a:extLst>
                    <a:ext uri="{FF2B5EF4-FFF2-40B4-BE49-F238E27FC236}">
                      <a16:creationId xmlns:a16="http://schemas.microsoft.com/office/drawing/2014/main" id="{B6FC9110-C9BB-FD50-E4BE-38A5999AABD1}"/>
                    </a:ext>
                  </a:extLst>
                </p:cNvPr>
                <p:cNvSpPr/>
                <p:nvPr/>
              </p:nvSpPr>
              <p:spPr>
                <a:xfrm>
                  <a:off x="4100945" y="4208286"/>
                  <a:ext cx="90000" cy="90000"/>
                </a:xfrm>
                <a:prstGeom prst="rect">
                  <a:avLst/>
                </a:prstGeom>
                <a:solidFill>
                  <a:schemeClr val="accent3">
                    <a:lumMod val="60000"/>
                    <a:lumOff val="4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12" name="矩形 511">
                  <a:extLst>
                    <a:ext uri="{FF2B5EF4-FFF2-40B4-BE49-F238E27FC236}">
                      <a16:creationId xmlns:a16="http://schemas.microsoft.com/office/drawing/2014/main" id="{DADD0307-7EE2-9E1C-06D2-AA5079FD039D}"/>
                    </a:ext>
                  </a:extLst>
                </p:cNvPr>
                <p:cNvSpPr/>
                <p:nvPr/>
              </p:nvSpPr>
              <p:spPr>
                <a:xfrm>
                  <a:off x="4184942"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13" name="矩形 512">
                  <a:extLst>
                    <a:ext uri="{FF2B5EF4-FFF2-40B4-BE49-F238E27FC236}">
                      <a16:creationId xmlns:a16="http://schemas.microsoft.com/office/drawing/2014/main" id="{82B722F8-D17E-0712-CD5A-F0AF72761B90}"/>
                    </a:ext>
                  </a:extLst>
                </p:cNvPr>
                <p:cNvSpPr/>
                <p:nvPr/>
              </p:nvSpPr>
              <p:spPr>
                <a:xfrm>
                  <a:off x="4272832"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82" name="组合 481">
                <a:extLst>
                  <a:ext uri="{FF2B5EF4-FFF2-40B4-BE49-F238E27FC236}">
                    <a16:creationId xmlns:a16="http://schemas.microsoft.com/office/drawing/2014/main" id="{6F752D70-A894-9541-8419-86DEB89B6293}"/>
                  </a:ext>
                </a:extLst>
              </p:cNvPr>
              <p:cNvGrpSpPr/>
              <p:nvPr/>
            </p:nvGrpSpPr>
            <p:grpSpPr>
              <a:xfrm rot="5400000">
                <a:off x="5055371" y="1600412"/>
                <a:ext cx="382604" cy="134922"/>
                <a:chOff x="4100945" y="4208286"/>
                <a:chExt cx="261887" cy="90000"/>
              </a:xfrm>
              <a:effectLst>
                <a:outerShdw blurRad="76200" dist="12700" dir="2700000" sy="-23000" kx="-800400" algn="bl" rotWithShape="0">
                  <a:prstClr val="black">
                    <a:alpha val="20000"/>
                  </a:prstClr>
                </a:outerShdw>
              </a:effectLst>
            </p:grpSpPr>
            <p:sp>
              <p:nvSpPr>
                <p:cNvPr id="508" name="矩形 507">
                  <a:extLst>
                    <a:ext uri="{FF2B5EF4-FFF2-40B4-BE49-F238E27FC236}">
                      <a16:creationId xmlns:a16="http://schemas.microsoft.com/office/drawing/2014/main" id="{02E2E07E-1A4C-FE1D-48CD-6F2E364A9817}"/>
                    </a:ext>
                  </a:extLst>
                </p:cNvPr>
                <p:cNvSpPr/>
                <p:nvPr/>
              </p:nvSpPr>
              <p:spPr>
                <a:xfrm>
                  <a:off x="4100945"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09" name="矩形 508">
                  <a:extLst>
                    <a:ext uri="{FF2B5EF4-FFF2-40B4-BE49-F238E27FC236}">
                      <a16:creationId xmlns:a16="http://schemas.microsoft.com/office/drawing/2014/main" id="{82FF9629-5BF0-6132-5E60-B93793106990}"/>
                    </a:ext>
                  </a:extLst>
                </p:cNvPr>
                <p:cNvSpPr/>
                <p:nvPr/>
              </p:nvSpPr>
              <p:spPr>
                <a:xfrm>
                  <a:off x="4184942" y="4208286"/>
                  <a:ext cx="90000" cy="90000"/>
                </a:xfrm>
                <a:prstGeom prst="rect">
                  <a:avLst/>
                </a:prstGeom>
                <a:solidFill>
                  <a:schemeClr val="accent3">
                    <a:lumMod val="60000"/>
                    <a:lumOff val="4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10" name="矩形 509">
                  <a:extLst>
                    <a:ext uri="{FF2B5EF4-FFF2-40B4-BE49-F238E27FC236}">
                      <a16:creationId xmlns:a16="http://schemas.microsoft.com/office/drawing/2014/main" id="{0ABBD740-578B-C0FA-A16B-70C7174E9181}"/>
                    </a:ext>
                  </a:extLst>
                </p:cNvPr>
                <p:cNvSpPr/>
                <p:nvPr/>
              </p:nvSpPr>
              <p:spPr>
                <a:xfrm>
                  <a:off x="4272832"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83" name="组合 482">
                <a:extLst>
                  <a:ext uri="{FF2B5EF4-FFF2-40B4-BE49-F238E27FC236}">
                    <a16:creationId xmlns:a16="http://schemas.microsoft.com/office/drawing/2014/main" id="{F15545F1-B35E-5CA8-8243-4948519CCDCA}"/>
                  </a:ext>
                </a:extLst>
              </p:cNvPr>
              <p:cNvGrpSpPr/>
              <p:nvPr/>
            </p:nvGrpSpPr>
            <p:grpSpPr>
              <a:xfrm rot="5400000">
                <a:off x="4926408" y="2091025"/>
                <a:ext cx="382604" cy="134922"/>
                <a:chOff x="4100945" y="4208286"/>
                <a:chExt cx="261887" cy="90000"/>
              </a:xfrm>
              <a:effectLst>
                <a:outerShdw blurRad="76200" dist="12700" dir="2700000" sy="-23000" kx="-800400" algn="bl" rotWithShape="0">
                  <a:prstClr val="black">
                    <a:alpha val="20000"/>
                  </a:prstClr>
                </a:outerShdw>
              </a:effectLst>
            </p:grpSpPr>
            <p:sp>
              <p:nvSpPr>
                <p:cNvPr id="505" name="矩形 504">
                  <a:extLst>
                    <a:ext uri="{FF2B5EF4-FFF2-40B4-BE49-F238E27FC236}">
                      <a16:creationId xmlns:a16="http://schemas.microsoft.com/office/drawing/2014/main" id="{BBEC0059-0518-E7A5-2053-E1A52D7AA495}"/>
                    </a:ext>
                  </a:extLst>
                </p:cNvPr>
                <p:cNvSpPr/>
                <p:nvPr/>
              </p:nvSpPr>
              <p:spPr>
                <a:xfrm>
                  <a:off x="4100945"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06" name="矩形 505">
                  <a:extLst>
                    <a:ext uri="{FF2B5EF4-FFF2-40B4-BE49-F238E27FC236}">
                      <a16:creationId xmlns:a16="http://schemas.microsoft.com/office/drawing/2014/main" id="{C72C66B0-ED11-CE1D-F12C-A1C56A3B692E}"/>
                    </a:ext>
                  </a:extLst>
                </p:cNvPr>
                <p:cNvSpPr/>
                <p:nvPr/>
              </p:nvSpPr>
              <p:spPr>
                <a:xfrm>
                  <a:off x="4184942"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07" name="矩形 506">
                  <a:extLst>
                    <a:ext uri="{FF2B5EF4-FFF2-40B4-BE49-F238E27FC236}">
                      <a16:creationId xmlns:a16="http://schemas.microsoft.com/office/drawing/2014/main" id="{82036048-AD62-EBF9-82F5-C7FA7E391259}"/>
                    </a:ext>
                  </a:extLst>
                </p:cNvPr>
                <p:cNvSpPr/>
                <p:nvPr/>
              </p:nvSpPr>
              <p:spPr>
                <a:xfrm>
                  <a:off x="4272832"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84" name="组合 483">
                <a:extLst>
                  <a:ext uri="{FF2B5EF4-FFF2-40B4-BE49-F238E27FC236}">
                    <a16:creationId xmlns:a16="http://schemas.microsoft.com/office/drawing/2014/main" id="{82F98C47-A6E3-B12E-6482-5143186D7F67}"/>
                  </a:ext>
                </a:extLst>
              </p:cNvPr>
              <p:cNvGrpSpPr/>
              <p:nvPr/>
            </p:nvGrpSpPr>
            <p:grpSpPr>
              <a:xfrm rot="5400000">
                <a:off x="5584242" y="1729847"/>
                <a:ext cx="382604" cy="134922"/>
                <a:chOff x="4100945" y="4208286"/>
                <a:chExt cx="261887" cy="90000"/>
              </a:xfrm>
              <a:effectLst>
                <a:outerShdw blurRad="76200" dist="12700" dir="2700000" sy="-23000" kx="-800400" algn="bl" rotWithShape="0">
                  <a:prstClr val="black">
                    <a:alpha val="20000"/>
                  </a:prstClr>
                </a:outerShdw>
              </a:effectLst>
            </p:grpSpPr>
            <p:sp>
              <p:nvSpPr>
                <p:cNvPr id="502" name="矩形 501">
                  <a:extLst>
                    <a:ext uri="{FF2B5EF4-FFF2-40B4-BE49-F238E27FC236}">
                      <a16:creationId xmlns:a16="http://schemas.microsoft.com/office/drawing/2014/main" id="{B99539AC-10AC-A20D-A382-00833D0E5F74}"/>
                    </a:ext>
                  </a:extLst>
                </p:cNvPr>
                <p:cNvSpPr/>
                <p:nvPr/>
              </p:nvSpPr>
              <p:spPr>
                <a:xfrm>
                  <a:off x="4100945" y="4208286"/>
                  <a:ext cx="90000" cy="90000"/>
                </a:xfrm>
                <a:prstGeom prst="rect">
                  <a:avLst/>
                </a:prstGeom>
                <a:solidFill>
                  <a:schemeClr val="accent3">
                    <a:lumMod val="60000"/>
                    <a:lumOff val="4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03" name="矩形 502">
                  <a:extLst>
                    <a:ext uri="{FF2B5EF4-FFF2-40B4-BE49-F238E27FC236}">
                      <a16:creationId xmlns:a16="http://schemas.microsoft.com/office/drawing/2014/main" id="{C9435CB5-C031-2C01-A503-83BE817B6811}"/>
                    </a:ext>
                  </a:extLst>
                </p:cNvPr>
                <p:cNvSpPr/>
                <p:nvPr/>
              </p:nvSpPr>
              <p:spPr>
                <a:xfrm>
                  <a:off x="4184942"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04" name="矩形 503">
                  <a:extLst>
                    <a:ext uri="{FF2B5EF4-FFF2-40B4-BE49-F238E27FC236}">
                      <a16:creationId xmlns:a16="http://schemas.microsoft.com/office/drawing/2014/main" id="{17BF5690-89EA-B8D7-7F42-D352AF5E27BD}"/>
                    </a:ext>
                  </a:extLst>
                </p:cNvPr>
                <p:cNvSpPr/>
                <p:nvPr/>
              </p:nvSpPr>
              <p:spPr>
                <a:xfrm>
                  <a:off x="4272832"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85" name="组合 484">
                <a:extLst>
                  <a:ext uri="{FF2B5EF4-FFF2-40B4-BE49-F238E27FC236}">
                    <a16:creationId xmlns:a16="http://schemas.microsoft.com/office/drawing/2014/main" id="{8E2F7A6D-7B51-061C-9CA2-59559CB8B570}"/>
                  </a:ext>
                </a:extLst>
              </p:cNvPr>
              <p:cNvGrpSpPr/>
              <p:nvPr/>
            </p:nvGrpSpPr>
            <p:grpSpPr>
              <a:xfrm rot="5400000">
                <a:off x="5500109" y="2264375"/>
                <a:ext cx="382604" cy="134922"/>
                <a:chOff x="4100945" y="4208286"/>
                <a:chExt cx="261887" cy="90000"/>
              </a:xfrm>
              <a:effectLst>
                <a:outerShdw blurRad="76200" dist="12700" dir="2700000" sy="-23000" kx="-800400" algn="bl" rotWithShape="0">
                  <a:prstClr val="black">
                    <a:alpha val="20000"/>
                  </a:prstClr>
                </a:outerShdw>
              </a:effectLst>
            </p:grpSpPr>
            <p:sp>
              <p:nvSpPr>
                <p:cNvPr id="499" name="矩形 498">
                  <a:extLst>
                    <a:ext uri="{FF2B5EF4-FFF2-40B4-BE49-F238E27FC236}">
                      <a16:creationId xmlns:a16="http://schemas.microsoft.com/office/drawing/2014/main" id="{26E302AA-906B-BBFF-80E7-720A0B8F7DFA}"/>
                    </a:ext>
                  </a:extLst>
                </p:cNvPr>
                <p:cNvSpPr/>
                <p:nvPr/>
              </p:nvSpPr>
              <p:spPr>
                <a:xfrm>
                  <a:off x="4100945" y="4208286"/>
                  <a:ext cx="90000" cy="90000"/>
                </a:xfrm>
                <a:prstGeom prst="rect">
                  <a:avLst/>
                </a:prstGeom>
                <a:solidFill>
                  <a:schemeClr val="accent3">
                    <a:lumMod val="20000"/>
                    <a:lumOff val="8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00" name="矩形 499">
                  <a:extLst>
                    <a:ext uri="{FF2B5EF4-FFF2-40B4-BE49-F238E27FC236}">
                      <a16:creationId xmlns:a16="http://schemas.microsoft.com/office/drawing/2014/main" id="{D2703A73-0889-60DA-369C-9FE0CF35936F}"/>
                    </a:ext>
                  </a:extLst>
                </p:cNvPr>
                <p:cNvSpPr/>
                <p:nvPr/>
              </p:nvSpPr>
              <p:spPr>
                <a:xfrm>
                  <a:off x="4184942" y="4208286"/>
                  <a:ext cx="90000" cy="90000"/>
                </a:xfrm>
                <a:prstGeom prst="rect">
                  <a:avLst/>
                </a:prstGeom>
                <a:solidFill>
                  <a:schemeClr val="accent3">
                    <a:lumMod val="60000"/>
                    <a:lumOff val="4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501" name="矩形 500">
                  <a:extLst>
                    <a:ext uri="{FF2B5EF4-FFF2-40B4-BE49-F238E27FC236}">
                      <a16:creationId xmlns:a16="http://schemas.microsoft.com/office/drawing/2014/main" id="{D19C2FBF-A54B-26A9-5E52-4EDB93A8AEF4}"/>
                    </a:ext>
                  </a:extLst>
                </p:cNvPr>
                <p:cNvSpPr/>
                <p:nvPr/>
              </p:nvSpPr>
              <p:spPr>
                <a:xfrm>
                  <a:off x="4272832" y="4208286"/>
                  <a:ext cx="90000" cy="90000"/>
                </a:xfrm>
                <a:prstGeom prst="rect">
                  <a:avLst/>
                </a:prstGeom>
                <a:solidFill>
                  <a:schemeClr val="accent3">
                    <a:lumMod val="20000"/>
                    <a:lumOff val="8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86" name="组合 485">
                <a:extLst>
                  <a:ext uri="{FF2B5EF4-FFF2-40B4-BE49-F238E27FC236}">
                    <a16:creationId xmlns:a16="http://schemas.microsoft.com/office/drawing/2014/main" id="{BF036BAA-9A69-6600-8DFA-57287322F250}"/>
                  </a:ext>
                </a:extLst>
              </p:cNvPr>
              <p:cNvGrpSpPr/>
              <p:nvPr/>
            </p:nvGrpSpPr>
            <p:grpSpPr>
              <a:xfrm rot="5400000">
                <a:off x="5301088" y="1759101"/>
                <a:ext cx="382604" cy="134922"/>
                <a:chOff x="4100945" y="4208286"/>
                <a:chExt cx="261887" cy="90000"/>
              </a:xfrm>
              <a:effectLst>
                <a:outerShdw blurRad="76200" dist="12700" dir="2700000" sy="-23000" kx="-800400" algn="bl" rotWithShape="0">
                  <a:prstClr val="black">
                    <a:alpha val="20000"/>
                  </a:prstClr>
                </a:outerShdw>
              </a:effectLst>
            </p:grpSpPr>
            <p:sp>
              <p:nvSpPr>
                <p:cNvPr id="496" name="矩形 495">
                  <a:extLst>
                    <a:ext uri="{FF2B5EF4-FFF2-40B4-BE49-F238E27FC236}">
                      <a16:creationId xmlns:a16="http://schemas.microsoft.com/office/drawing/2014/main" id="{40CDD9B1-59FE-7CFF-5BAC-ACA9359B9D64}"/>
                    </a:ext>
                  </a:extLst>
                </p:cNvPr>
                <p:cNvSpPr/>
                <p:nvPr/>
              </p:nvSpPr>
              <p:spPr>
                <a:xfrm>
                  <a:off x="4100945"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97" name="矩形 496">
                  <a:extLst>
                    <a:ext uri="{FF2B5EF4-FFF2-40B4-BE49-F238E27FC236}">
                      <a16:creationId xmlns:a16="http://schemas.microsoft.com/office/drawing/2014/main" id="{B9B8CB86-9F45-70B2-C4C6-D7BEE646F1E7}"/>
                    </a:ext>
                  </a:extLst>
                </p:cNvPr>
                <p:cNvSpPr/>
                <p:nvPr/>
              </p:nvSpPr>
              <p:spPr>
                <a:xfrm>
                  <a:off x="4184942"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98" name="矩形 497">
                  <a:extLst>
                    <a:ext uri="{FF2B5EF4-FFF2-40B4-BE49-F238E27FC236}">
                      <a16:creationId xmlns:a16="http://schemas.microsoft.com/office/drawing/2014/main" id="{6F44924B-367B-9477-94BD-8E373085E801}"/>
                    </a:ext>
                  </a:extLst>
                </p:cNvPr>
                <p:cNvSpPr/>
                <p:nvPr/>
              </p:nvSpPr>
              <p:spPr>
                <a:xfrm>
                  <a:off x="4272832" y="4208286"/>
                  <a:ext cx="90000" cy="90000"/>
                </a:xfrm>
                <a:prstGeom prst="rect">
                  <a:avLst/>
                </a:prstGeom>
                <a:solidFill>
                  <a:schemeClr val="bg2"/>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87" name="组合 486">
                <a:extLst>
                  <a:ext uri="{FF2B5EF4-FFF2-40B4-BE49-F238E27FC236}">
                    <a16:creationId xmlns:a16="http://schemas.microsoft.com/office/drawing/2014/main" id="{6ED440CA-60B1-E4CD-BA7C-5F25E863BA41}"/>
                  </a:ext>
                </a:extLst>
              </p:cNvPr>
              <p:cNvGrpSpPr/>
              <p:nvPr/>
            </p:nvGrpSpPr>
            <p:grpSpPr>
              <a:xfrm rot="5400000">
                <a:off x="5833511" y="2050073"/>
                <a:ext cx="382604" cy="134922"/>
                <a:chOff x="4100945" y="4208286"/>
                <a:chExt cx="261887" cy="90000"/>
              </a:xfrm>
              <a:effectLst>
                <a:outerShdw blurRad="76200" dist="12700" dir="2700000" sy="-23000" kx="-800400" algn="bl" rotWithShape="0">
                  <a:prstClr val="black">
                    <a:alpha val="20000"/>
                  </a:prstClr>
                </a:outerShdw>
              </a:effectLst>
            </p:grpSpPr>
            <p:sp>
              <p:nvSpPr>
                <p:cNvPr id="493" name="矩形 492">
                  <a:extLst>
                    <a:ext uri="{FF2B5EF4-FFF2-40B4-BE49-F238E27FC236}">
                      <a16:creationId xmlns:a16="http://schemas.microsoft.com/office/drawing/2014/main" id="{64968C8B-5924-B3C4-184D-1F6F96CB5E47}"/>
                    </a:ext>
                  </a:extLst>
                </p:cNvPr>
                <p:cNvSpPr/>
                <p:nvPr/>
              </p:nvSpPr>
              <p:spPr>
                <a:xfrm>
                  <a:off x="4100945" y="4208286"/>
                  <a:ext cx="90000" cy="90000"/>
                </a:xfrm>
                <a:prstGeom prst="rect">
                  <a:avLst/>
                </a:prstGeom>
                <a:solidFill>
                  <a:schemeClr val="accent3">
                    <a:lumMod val="20000"/>
                    <a:lumOff val="8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94" name="矩形 493">
                  <a:extLst>
                    <a:ext uri="{FF2B5EF4-FFF2-40B4-BE49-F238E27FC236}">
                      <a16:creationId xmlns:a16="http://schemas.microsoft.com/office/drawing/2014/main" id="{7CDB5036-CA51-4557-48C1-AFE92AED6044}"/>
                    </a:ext>
                  </a:extLst>
                </p:cNvPr>
                <p:cNvSpPr/>
                <p:nvPr/>
              </p:nvSpPr>
              <p:spPr>
                <a:xfrm>
                  <a:off x="4184942"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95" name="矩形 494">
                  <a:extLst>
                    <a:ext uri="{FF2B5EF4-FFF2-40B4-BE49-F238E27FC236}">
                      <a16:creationId xmlns:a16="http://schemas.microsoft.com/office/drawing/2014/main" id="{9409C4BE-FC95-A1A3-FE38-3A072FD3A0BD}"/>
                    </a:ext>
                  </a:extLst>
                </p:cNvPr>
                <p:cNvSpPr/>
                <p:nvPr/>
              </p:nvSpPr>
              <p:spPr>
                <a:xfrm>
                  <a:off x="4272832" y="4208286"/>
                  <a:ext cx="90000" cy="90000"/>
                </a:xfrm>
                <a:prstGeom prst="rect">
                  <a:avLst/>
                </a:prstGeom>
                <a:solidFill>
                  <a:schemeClr val="accent3">
                    <a:lumMod val="20000"/>
                    <a:lumOff val="8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cxnSp>
            <p:nvCxnSpPr>
              <p:cNvPr id="488" name="曲线连接符 774">
                <a:extLst>
                  <a:ext uri="{FF2B5EF4-FFF2-40B4-BE49-F238E27FC236}">
                    <a16:creationId xmlns:a16="http://schemas.microsoft.com/office/drawing/2014/main" id="{92246159-FC5B-4CD7-7755-48E0E0A94F71}"/>
                  </a:ext>
                </a:extLst>
              </p:cNvPr>
              <p:cNvCxnSpPr>
                <a:cxnSpLocks/>
                <a:stCxn id="508" idx="1"/>
                <a:endCxn id="496" idx="1"/>
              </p:cNvCxnSpPr>
              <p:nvPr/>
            </p:nvCxnSpPr>
            <p:spPr>
              <a:xfrm rot="16200000" flipH="1">
                <a:off x="5290186" y="1433057"/>
                <a:ext cx="158689" cy="245717"/>
              </a:xfrm>
              <a:prstGeom prst="curvedConnector3">
                <a:avLst>
                  <a:gd name="adj1" fmla="val -49936"/>
                </a:avLst>
              </a:prstGeom>
              <a:ln w="1905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9" name="曲线连接符 775">
                <a:extLst>
                  <a:ext uri="{FF2B5EF4-FFF2-40B4-BE49-F238E27FC236}">
                    <a16:creationId xmlns:a16="http://schemas.microsoft.com/office/drawing/2014/main" id="{B96BB4C2-FFE4-8268-3B0D-7C48D91A0273}"/>
                  </a:ext>
                </a:extLst>
              </p:cNvPr>
              <p:cNvCxnSpPr>
                <a:cxnSpLocks/>
                <a:stCxn id="496" idx="1"/>
                <a:endCxn id="494" idx="0"/>
              </p:cNvCxnSpPr>
              <p:nvPr/>
            </p:nvCxnSpPr>
            <p:spPr>
              <a:xfrm rot="16200000" flipH="1">
                <a:off x="5552617" y="1575033"/>
                <a:ext cx="479430" cy="599884"/>
              </a:xfrm>
              <a:prstGeom prst="curvedConnector4">
                <a:avLst>
                  <a:gd name="adj1" fmla="val -48040"/>
                  <a:gd name="adj2" fmla="val 137821"/>
                </a:avLst>
              </a:prstGeom>
              <a:ln w="1905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0" name="曲线连接符 776">
                <a:extLst>
                  <a:ext uri="{FF2B5EF4-FFF2-40B4-BE49-F238E27FC236}">
                    <a16:creationId xmlns:a16="http://schemas.microsoft.com/office/drawing/2014/main" id="{3EE25ED8-B023-BAD4-7635-B6DC6E609FC9}"/>
                  </a:ext>
                </a:extLst>
              </p:cNvPr>
              <p:cNvCxnSpPr>
                <a:cxnSpLocks/>
                <a:stCxn id="501" idx="0"/>
                <a:endCxn id="495" idx="0"/>
              </p:cNvCxnSpPr>
              <p:nvPr/>
            </p:nvCxnSpPr>
            <p:spPr>
              <a:xfrm flipV="1">
                <a:off x="5758872" y="2243093"/>
                <a:ext cx="333402" cy="214302"/>
              </a:xfrm>
              <a:prstGeom prst="curvedConnector3">
                <a:avLst>
                  <a:gd name="adj1" fmla="val 168051"/>
                </a:avLst>
              </a:prstGeom>
              <a:ln w="19050">
                <a:solidFill>
                  <a:srgbClr val="00B0F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1" name="曲线连接符 777">
                <a:extLst>
                  <a:ext uri="{FF2B5EF4-FFF2-40B4-BE49-F238E27FC236}">
                    <a16:creationId xmlns:a16="http://schemas.microsoft.com/office/drawing/2014/main" id="{33257D9F-67B7-938B-E09F-E7699297C65B}"/>
                  </a:ext>
                </a:extLst>
              </p:cNvPr>
              <p:cNvCxnSpPr>
                <a:cxnSpLocks/>
                <a:stCxn id="503" idx="0"/>
                <a:endCxn id="513" idx="3"/>
              </p:cNvCxnSpPr>
              <p:nvPr/>
            </p:nvCxnSpPr>
            <p:spPr>
              <a:xfrm flipH="1">
                <a:off x="5374622" y="1794464"/>
                <a:ext cx="468383" cy="685179"/>
              </a:xfrm>
              <a:prstGeom prst="curvedConnector4">
                <a:avLst>
                  <a:gd name="adj1" fmla="val -133036"/>
                  <a:gd name="adj2" fmla="val 133614"/>
                </a:avLst>
              </a:prstGeom>
              <a:ln w="1905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2" name="曲线连接符 778">
                <a:extLst>
                  <a:ext uri="{FF2B5EF4-FFF2-40B4-BE49-F238E27FC236}">
                    <a16:creationId xmlns:a16="http://schemas.microsoft.com/office/drawing/2014/main" id="{9465188B-D2FE-F879-30CB-92A21EFF1655}"/>
                  </a:ext>
                </a:extLst>
              </p:cNvPr>
              <p:cNvCxnSpPr>
                <a:cxnSpLocks/>
                <a:stCxn id="513" idx="3"/>
                <a:endCxn id="507" idx="3"/>
              </p:cNvCxnSpPr>
              <p:nvPr/>
            </p:nvCxnSpPr>
            <p:spPr>
              <a:xfrm rot="5400000" flipH="1">
                <a:off x="5181238" y="2286260"/>
                <a:ext cx="129855" cy="256912"/>
              </a:xfrm>
              <a:prstGeom prst="curvedConnector3">
                <a:avLst>
                  <a:gd name="adj1" fmla="val -177366"/>
                </a:avLst>
              </a:prstGeom>
              <a:ln w="1905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46" name="组合 345">
              <a:extLst>
                <a:ext uri="{FF2B5EF4-FFF2-40B4-BE49-F238E27FC236}">
                  <a16:creationId xmlns:a16="http://schemas.microsoft.com/office/drawing/2014/main" id="{117118F5-8983-7726-6E65-9D39CEE9204A}"/>
                </a:ext>
              </a:extLst>
            </p:cNvPr>
            <p:cNvGrpSpPr/>
            <p:nvPr/>
          </p:nvGrpSpPr>
          <p:grpSpPr>
            <a:xfrm>
              <a:off x="4478672" y="5751115"/>
              <a:ext cx="596944" cy="532885"/>
              <a:chOff x="5106813" y="2969088"/>
              <a:chExt cx="913996" cy="1065141"/>
            </a:xfrm>
          </p:grpSpPr>
          <p:grpSp>
            <p:nvGrpSpPr>
              <p:cNvPr id="453" name="组合 452">
                <a:extLst>
                  <a:ext uri="{FF2B5EF4-FFF2-40B4-BE49-F238E27FC236}">
                    <a16:creationId xmlns:a16="http://schemas.microsoft.com/office/drawing/2014/main" id="{EAE21826-C1EF-9732-4754-F8D9E0290547}"/>
                  </a:ext>
                </a:extLst>
              </p:cNvPr>
              <p:cNvGrpSpPr/>
              <p:nvPr/>
            </p:nvGrpSpPr>
            <p:grpSpPr>
              <a:xfrm rot="5400000">
                <a:off x="4982973" y="3202158"/>
                <a:ext cx="382604" cy="134922"/>
                <a:chOff x="4100945" y="4208286"/>
                <a:chExt cx="261887" cy="90000"/>
              </a:xfrm>
              <a:effectLst>
                <a:outerShdw blurRad="76200" dist="12700" dir="2700000" sy="-23000" kx="-800400" algn="bl" rotWithShape="0">
                  <a:prstClr val="black">
                    <a:alpha val="20000"/>
                  </a:prstClr>
                </a:outerShdw>
              </a:effectLst>
            </p:grpSpPr>
            <p:sp>
              <p:nvSpPr>
                <p:cNvPr id="478" name="矩形 477">
                  <a:extLst>
                    <a:ext uri="{FF2B5EF4-FFF2-40B4-BE49-F238E27FC236}">
                      <a16:creationId xmlns:a16="http://schemas.microsoft.com/office/drawing/2014/main" id="{A1F49FE2-6F92-3ECF-B559-97B5E9BB3DF7}"/>
                    </a:ext>
                  </a:extLst>
                </p:cNvPr>
                <p:cNvSpPr/>
                <p:nvPr/>
              </p:nvSpPr>
              <p:spPr>
                <a:xfrm>
                  <a:off x="4100945"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79" name="矩形 478">
                  <a:extLst>
                    <a:ext uri="{FF2B5EF4-FFF2-40B4-BE49-F238E27FC236}">
                      <a16:creationId xmlns:a16="http://schemas.microsoft.com/office/drawing/2014/main" id="{92CFFF2C-D4AA-ACBE-460B-D166DD1A0BCA}"/>
                    </a:ext>
                  </a:extLst>
                </p:cNvPr>
                <p:cNvSpPr/>
                <p:nvPr/>
              </p:nvSpPr>
              <p:spPr>
                <a:xfrm>
                  <a:off x="418494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80" name="矩形 479">
                  <a:extLst>
                    <a:ext uri="{FF2B5EF4-FFF2-40B4-BE49-F238E27FC236}">
                      <a16:creationId xmlns:a16="http://schemas.microsoft.com/office/drawing/2014/main" id="{4B15524D-DADA-6936-D4CB-0BC0389B1DBE}"/>
                    </a:ext>
                  </a:extLst>
                </p:cNvPr>
                <p:cNvSpPr/>
                <p:nvPr/>
              </p:nvSpPr>
              <p:spPr>
                <a:xfrm>
                  <a:off x="4272832"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54" name="组合 453">
                <a:extLst>
                  <a:ext uri="{FF2B5EF4-FFF2-40B4-BE49-F238E27FC236}">
                    <a16:creationId xmlns:a16="http://schemas.microsoft.com/office/drawing/2014/main" id="{45457AF0-D5AD-688E-2471-234AAEC587F1}"/>
                  </a:ext>
                </a:extLst>
              </p:cNvPr>
              <p:cNvGrpSpPr/>
              <p:nvPr/>
            </p:nvGrpSpPr>
            <p:grpSpPr>
              <a:xfrm rot="5400000">
                <a:off x="5185725" y="3632579"/>
                <a:ext cx="382604" cy="134922"/>
                <a:chOff x="4100945" y="4208286"/>
                <a:chExt cx="261887" cy="90000"/>
              </a:xfrm>
              <a:effectLst>
                <a:outerShdw blurRad="76200" dist="12700" dir="2700000" sy="-23000" kx="-800400" algn="bl" rotWithShape="0">
                  <a:prstClr val="black">
                    <a:alpha val="20000"/>
                  </a:prstClr>
                </a:outerShdw>
              </a:effectLst>
            </p:grpSpPr>
            <p:sp>
              <p:nvSpPr>
                <p:cNvPr id="475" name="矩形 474">
                  <a:extLst>
                    <a:ext uri="{FF2B5EF4-FFF2-40B4-BE49-F238E27FC236}">
                      <a16:creationId xmlns:a16="http://schemas.microsoft.com/office/drawing/2014/main" id="{98523AE7-4571-38BD-9A9B-88CB24C4CE3B}"/>
                    </a:ext>
                  </a:extLst>
                </p:cNvPr>
                <p:cNvSpPr/>
                <p:nvPr/>
              </p:nvSpPr>
              <p:spPr>
                <a:xfrm>
                  <a:off x="4100945"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76" name="矩形 475">
                  <a:extLst>
                    <a:ext uri="{FF2B5EF4-FFF2-40B4-BE49-F238E27FC236}">
                      <a16:creationId xmlns:a16="http://schemas.microsoft.com/office/drawing/2014/main" id="{9C626C64-0C5A-4248-3502-D6A206DCC291}"/>
                    </a:ext>
                  </a:extLst>
                </p:cNvPr>
                <p:cNvSpPr/>
                <p:nvPr/>
              </p:nvSpPr>
              <p:spPr>
                <a:xfrm>
                  <a:off x="418494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77" name="矩形 476">
                  <a:extLst>
                    <a:ext uri="{FF2B5EF4-FFF2-40B4-BE49-F238E27FC236}">
                      <a16:creationId xmlns:a16="http://schemas.microsoft.com/office/drawing/2014/main" id="{8E73FA68-33EA-C33D-5E48-4C713A27D70F}"/>
                    </a:ext>
                  </a:extLst>
                </p:cNvPr>
                <p:cNvSpPr/>
                <p:nvPr/>
              </p:nvSpPr>
              <p:spPr>
                <a:xfrm>
                  <a:off x="4272832" y="4208286"/>
                  <a:ext cx="90000" cy="90000"/>
                </a:xfrm>
                <a:prstGeom prst="rect">
                  <a:avLst/>
                </a:prstGeom>
                <a:solidFill>
                  <a:schemeClr val="accent3">
                    <a:lumMod val="5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55" name="组合 454">
                <a:extLst>
                  <a:ext uri="{FF2B5EF4-FFF2-40B4-BE49-F238E27FC236}">
                    <a16:creationId xmlns:a16="http://schemas.microsoft.com/office/drawing/2014/main" id="{BB4BF681-D3E3-1907-ACFB-4476870CAB9E}"/>
                  </a:ext>
                </a:extLst>
              </p:cNvPr>
              <p:cNvGrpSpPr/>
              <p:nvPr/>
            </p:nvGrpSpPr>
            <p:grpSpPr>
              <a:xfrm rot="5400000">
                <a:off x="5279669" y="3092929"/>
                <a:ext cx="382604" cy="134922"/>
                <a:chOff x="4100945" y="4208286"/>
                <a:chExt cx="261887" cy="90000"/>
              </a:xfrm>
              <a:effectLst>
                <a:outerShdw blurRad="76200" dist="12700" dir="2700000" sy="-23000" kx="-800400" algn="bl" rotWithShape="0">
                  <a:prstClr val="black">
                    <a:alpha val="20000"/>
                  </a:prstClr>
                </a:outerShdw>
              </a:effectLst>
            </p:grpSpPr>
            <p:sp>
              <p:nvSpPr>
                <p:cNvPr id="472" name="矩形 471">
                  <a:extLst>
                    <a:ext uri="{FF2B5EF4-FFF2-40B4-BE49-F238E27FC236}">
                      <a16:creationId xmlns:a16="http://schemas.microsoft.com/office/drawing/2014/main" id="{1185A4D8-E2FA-074A-5630-BB02B4D4E80C}"/>
                    </a:ext>
                  </a:extLst>
                </p:cNvPr>
                <p:cNvSpPr/>
                <p:nvPr/>
              </p:nvSpPr>
              <p:spPr>
                <a:xfrm>
                  <a:off x="4100945"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73" name="矩形 472">
                  <a:extLst>
                    <a:ext uri="{FF2B5EF4-FFF2-40B4-BE49-F238E27FC236}">
                      <a16:creationId xmlns:a16="http://schemas.microsoft.com/office/drawing/2014/main" id="{0223A2A8-02FE-3EC1-A00A-08C912610DCE}"/>
                    </a:ext>
                  </a:extLst>
                </p:cNvPr>
                <p:cNvSpPr/>
                <p:nvPr/>
              </p:nvSpPr>
              <p:spPr>
                <a:xfrm>
                  <a:off x="418494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74" name="矩形 473">
                  <a:extLst>
                    <a:ext uri="{FF2B5EF4-FFF2-40B4-BE49-F238E27FC236}">
                      <a16:creationId xmlns:a16="http://schemas.microsoft.com/office/drawing/2014/main" id="{535C0096-95C7-2E8A-EFDF-23E5BABEB165}"/>
                    </a:ext>
                  </a:extLst>
                </p:cNvPr>
                <p:cNvSpPr/>
                <p:nvPr/>
              </p:nvSpPr>
              <p:spPr>
                <a:xfrm>
                  <a:off x="4272832"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56" name="组合 455">
                <a:extLst>
                  <a:ext uri="{FF2B5EF4-FFF2-40B4-BE49-F238E27FC236}">
                    <a16:creationId xmlns:a16="http://schemas.microsoft.com/office/drawing/2014/main" id="{87FDEDCC-AAD4-CF86-0E0C-FE21B840F92D}"/>
                  </a:ext>
                </a:extLst>
              </p:cNvPr>
              <p:cNvGrpSpPr/>
              <p:nvPr/>
            </p:nvGrpSpPr>
            <p:grpSpPr>
              <a:xfrm rot="5400000">
                <a:off x="5749346" y="3192831"/>
                <a:ext cx="382604" cy="134922"/>
                <a:chOff x="4100945" y="4208286"/>
                <a:chExt cx="261887" cy="90000"/>
              </a:xfrm>
              <a:effectLst>
                <a:outerShdw blurRad="76200" dist="12700" dir="2700000" sy="-23000" kx="-800400" algn="bl" rotWithShape="0">
                  <a:prstClr val="black">
                    <a:alpha val="20000"/>
                  </a:prstClr>
                </a:outerShdw>
              </a:effectLst>
            </p:grpSpPr>
            <p:sp>
              <p:nvSpPr>
                <p:cNvPr id="469" name="矩形 468">
                  <a:extLst>
                    <a:ext uri="{FF2B5EF4-FFF2-40B4-BE49-F238E27FC236}">
                      <a16:creationId xmlns:a16="http://schemas.microsoft.com/office/drawing/2014/main" id="{E14A7BD1-5083-7B45-28F8-276D8B4F2D89}"/>
                    </a:ext>
                  </a:extLst>
                </p:cNvPr>
                <p:cNvSpPr/>
                <p:nvPr/>
              </p:nvSpPr>
              <p:spPr>
                <a:xfrm>
                  <a:off x="4100945"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70" name="矩形 469">
                  <a:extLst>
                    <a:ext uri="{FF2B5EF4-FFF2-40B4-BE49-F238E27FC236}">
                      <a16:creationId xmlns:a16="http://schemas.microsoft.com/office/drawing/2014/main" id="{8D199E7B-3D79-26A8-D050-06839B67DF64}"/>
                    </a:ext>
                  </a:extLst>
                </p:cNvPr>
                <p:cNvSpPr/>
                <p:nvPr/>
              </p:nvSpPr>
              <p:spPr>
                <a:xfrm>
                  <a:off x="418494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71" name="矩形 470">
                  <a:extLst>
                    <a:ext uri="{FF2B5EF4-FFF2-40B4-BE49-F238E27FC236}">
                      <a16:creationId xmlns:a16="http://schemas.microsoft.com/office/drawing/2014/main" id="{45835057-078C-B4B1-E90C-896461C8A321}"/>
                    </a:ext>
                  </a:extLst>
                </p:cNvPr>
                <p:cNvSpPr/>
                <p:nvPr/>
              </p:nvSpPr>
              <p:spPr>
                <a:xfrm>
                  <a:off x="427283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57" name="组合 456">
                <a:extLst>
                  <a:ext uri="{FF2B5EF4-FFF2-40B4-BE49-F238E27FC236}">
                    <a16:creationId xmlns:a16="http://schemas.microsoft.com/office/drawing/2014/main" id="{D534348B-D57E-B2CD-CE95-7D12A94070DD}"/>
                  </a:ext>
                </a:extLst>
              </p:cNvPr>
              <p:cNvGrpSpPr/>
              <p:nvPr/>
            </p:nvGrpSpPr>
            <p:grpSpPr>
              <a:xfrm rot="5400000">
                <a:off x="5491234" y="3462420"/>
                <a:ext cx="382604" cy="134922"/>
                <a:chOff x="4100945" y="4208286"/>
                <a:chExt cx="261887" cy="90000"/>
              </a:xfrm>
              <a:effectLst>
                <a:outerShdw blurRad="76200" dist="12700" dir="2700000" sy="-23000" kx="-800400" algn="bl" rotWithShape="0">
                  <a:prstClr val="black">
                    <a:alpha val="20000"/>
                  </a:prstClr>
                </a:outerShdw>
              </a:effectLst>
            </p:grpSpPr>
            <p:sp>
              <p:nvSpPr>
                <p:cNvPr id="466" name="矩形 465">
                  <a:extLst>
                    <a:ext uri="{FF2B5EF4-FFF2-40B4-BE49-F238E27FC236}">
                      <a16:creationId xmlns:a16="http://schemas.microsoft.com/office/drawing/2014/main" id="{999CA752-6105-C32D-5060-58D02C83C3A7}"/>
                    </a:ext>
                  </a:extLst>
                </p:cNvPr>
                <p:cNvSpPr/>
                <p:nvPr/>
              </p:nvSpPr>
              <p:spPr>
                <a:xfrm>
                  <a:off x="4100945" y="4208286"/>
                  <a:ext cx="90000" cy="90000"/>
                </a:xfrm>
                <a:prstGeom prst="rect">
                  <a:avLst/>
                </a:prstGeom>
                <a:solidFill>
                  <a:schemeClr val="accent3">
                    <a:lumMod val="50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67" name="矩形 466">
                  <a:extLst>
                    <a:ext uri="{FF2B5EF4-FFF2-40B4-BE49-F238E27FC236}">
                      <a16:creationId xmlns:a16="http://schemas.microsoft.com/office/drawing/2014/main" id="{CD147B9F-F133-CFBB-AFBE-72D1CE48E3BB}"/>
                    </a:ext>
                  </a:extLst>
                </p:cNvPr>
                <p:cNvSpPr/>
                <p:nvPr/>
              </p:nvSpPr>
              <p:spPr>
                <a:xfrm>
                  <a:off x="418494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68" name="矩形 467">
                  <a:extLst>
                    <a:ext uri="{FF2B5EF4-FFF2-40B4-BE49-F238E27FC236}">
                      <a16:creationId xmlns:a16="http://schemas.microsoft.com/office/drawing/2014/main" id="{4F008320-9677-86A4-63E8-AEB8B472C8FE}"/>
                    </a:ext>
                  </a:extLst>
                </p:cNvPr>
                <p:cNvSpPr/>
                <p:nvPr/>
              </p:nvSpPr>
              <p:spPr>
                <a:xfrm>
                  <a:off x="427283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grpSp>
            <p:nvGrpSpPr>
              <p:cNvPr id="458" name="组合 457">
                <a:extLst>
                  <a:ext uri="{FF2B5EF4-FFF2-40B4-BE49-F238E27FC236}">
                    <a16:creationId xmlns:a16="http://schemas.microsoft.com/office/drawing/2014/main" id="{EB90770F-CDEF-4C58-A073-5AB9D34AE265}"/>
                  </a:ext>
                </a:extLst>
              </p:cNvPr>
              <p:cNvGrpSpPr/>
              <p:nvPr/>
            </p:nvGrpSpPr>
            <p:grpSpPr>
              <a:xfrm rot="5400000">
                <a:off x="5749346" y="3775466"/>
                <a:ext cx="382604" cy="134922"/>
                <a:chOff x="4100945" y="4208286"/>
                <a:chExt cx="261887" cy="90000"/>
              </a:xfrm>
              <a:effectLst>
                <a:outerShdw blurRad="76200" dist="12700" dir="2700000" sy="-23000" kx="-800400" algn="bl" rotWithShape="0">
                  <a:prstClr val="black">
                    <a:alpha val="20000"/>
                  </a:prstClr>
                </a:outerShdw>
              </a:effectLst>
            </p:grpSpPr>
            <p:sp>
              <p:nvSpPr>
                <p:cNvPr id="463" name="矩形 462">
                  <a:extLst>
                    <a:ext uri="{FF2B5EF4-FFF2-40B4-BE49-F238E27FC236}">
                      <a16:creationId xmlns:a16="http://schemas.microsoft.com/office/drawing/2014/main" id="{A7697835-6F88-932C-C5F6-3C9D7D3FC837}"/>
                    </a:ext>
                  </a:extLst>
                </p:cNvPr>
                <p:cNvSpPr/>
                <p:nvPr/>
              </p:nvSpPr>
              <p:spPr>
                <a:xfrm>
                  <a:off x="4100945" y="4208286"/>
                  <a:ext cx="90000" cy="90000"/>
                </a:xfrm>
                <a:prstGeom prst="rect">
                  <a:avLst/>
                </a:prstGeom>
                <a:solidFill>
                  <a:schemeClr val="accent3">
                    <a:lumMod val="75000"/>
                  </a:schemeClr>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64" name="矩形 463">
                  <a:extLst>
                    <a:ext uri="{FF2B5EF4-FFF2-40B4-BE49-F238E27FC236}">
                      <a16:creationId xmlns:a16="http://schemas.microsoft.com/office/drawing/2014/main" id="{9143728E-5856-09EA-7901-A3E7980322D6}"/>
                    </a:ext>
                  </a:extLst>
                </p:cNvPr>
                <p:cNvSpPr/>
                <p:nvPr/>
              </p:nvSpPr>
              <p:spPr>
                <a:xfrm>
                  <a:off x="418494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sp>
              <p:nvSpPr>
                <p:cNvPr id="465" name="矩形 464">
                  <a:extLst>
                    <a:ext uri="{FF2B5EF4-FFF2-40B4-BE49-F238E27FC236}">
                      <a16:creationId xmlns:a16="http://schemas.microsoft.com/office/drawing/2014/main" id="{137DF972-84E5-A1A8-9F48-B84E82599C01}"/>
                    </a:ext>
                  </a:extLst>
                </p:cNvPr>
                <p:cNvSpPr/>
                <p:nvPr/>
              </p:nvSpPr>
              <p:spPr>
                <a:xfrm>
                  <a:off x="4272832" y="4208286"/>
                  <a:ext cx="90000" cy="900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900">
                    <a:latin typeface="微软雅黑" panose="020B0503020204020204" pitchFamily="34" charset="-122"/>
                    <a:ea typeface="微软雅黑" panose="020B0503020204020204" pitchFamily="34" charset="-122"/>
                  </a:endParaRPr>
                </a:p>
              </p:txBody>
            </p:sp>
          </p:grpSp>
          <p:cxnSp>
            <p:nvCxnSpPr>
              <p:cNvPr id="459" name="曲线连接符 807">
                <a:extLst>
                  <a:ext uri="{FF2B5EF4-FFF2-40B4-BE49-F238E27FC236}">
                    <a16:creationId xmlns:a16="http://schemas.microsoft.com/office/drawing/2014/main" id="{EBDFFFF0-B921-F9E4-FB71-529DDEF1DC30}"/>
                  </a:ext>
                </a:extLst>
              </p:cNvPr>
              <p:cNvCxnSpPr>
                <a:cxnSpLocks/>
                <a:stCxn id="466" idx="1"/>
                <a:endCxn id="469" idx="1"/>
              </p:cNvCxnSpPr>
              <p:nvPr/>
            </p:nvCxnSpPr>
            <p:spPr>
              <a:xfrm rot="5400000" flipH="1" flipV="1">
                <a:off x="5676798" y="3074729"/>
                <a:ext cx="269589" cy="258112"/>
              </a:xfrm>
              <a:prstGeom prst="curvedConnector3">
                <a:avLst>
                  <a:gd name="adj1" fmla="val 155283"/>
                </a:avLst>
              </a:prstGeom>
              <a:ln w="1905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0" name="曲线连接符 808">
                <a:extLst>
                  <a:ext uri="{FF2B5EF4-FFF2-40B4-BE49-F238E27FC236}">
                    <a16:creationId xmlns:a16="http://schemas.microsoft.com/office/drawing/2014/main" id="{0545FB6A-CFF2-9B85-E174-AB568EE0AF31}"/>
                  </a:ext>
                </a:extLst>
              </p:cNvPr>
              <p:cNvCxnSpPr>
                <a:cxnSpLocks/>
                <a:stCxn id="470" idx="0"/>
                <a:endCxn id="464" idx="0"/>
              </p:cNvCxnSpPr>
              <p:nvPr/>
            </p:nvCxnSpPr>
            <p:spPr>
              <a:xfrm>
                <a:off x="6008109" y="3257448"/>
                <a:ext cx="12700" cy="582635"/>
              </a:xfrm>
              <a:prstGeom prst="curvedConnector3">
                <a:avLst>
                  <a:gd name="adj1" fmla="val 1786472"/>
                </a:avLst>
              </a:prstGeom>
              <a:ln w="1905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1" name="曲线连接符 809">
                <a:extLst>
                  <a:ext uri="{FF2B5EF4-FFF2-40B4-BE49-F238E27FC236}">
                    <a16:creationId xmlns:a16="http://schemas.microsoft.com/office/drawing/2014/main" id="{B1CD4C04-A4CD-3199-CE16-64DAD28C2E41}"/>
                  </a:ext>
                </a:extLst>
              </p:cNvPr>
              <p:cNvCxnSpPr>
                <a:cxnSpLocks/>
                <a:stCxn id="479" idx="2"/>
                <a:endCxn id="476" idx="2"/>
              </p:cNvCxnSpPr>
              <p:nvPr/>
            </p:nvCxnSpPr>
            <p:spPr>
              <a:xfrm rot="10800000" flipH="1" flipV="1">
                <a:off x="5106814" y="3266774"/>
                <a:ext cx="202752" cy="430421"/>
              </a:xfrm>
              <a:prstGeom prst="curvedConnector3">
                <a:avLst>
                  <a:gd name="adj1" fmla="val -111901"/>
                </a:avLst>
              </a:prstGeom>
              <a:ln w="19050">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2" name="曲线连接符 810">
                <a:extLst>
                  <a:ext uri="{FF2B5EF4-FFF2-40B4-BE49-F238E27FC236}">
                    <a16:creationId xmlns:a16="http://schemas.microsoft.com/office/drawing/2014/main" id="{082989CD-7B0E-A627-B42C-84EB9D5AB671}"/>
                  </a:ext>
                </a:extLst>
              </p:cNvPr>
              <p:cNvCxnSpPr>
                <a:cxnSpLocks/>
                <a:stCxn id="478" idx="2"/>
                <a:endCxn id="472" idx="1"/>
              </p:cNvCxnSpPr>
              <p:nvPr/>
            </p:nvCxnSpPr>
            <p:spPr>
              <a:xfrm rot="10800000" flipH="1">
                <a:off x="5106813" y="2969088"/>
                <a:ext cx="364157" cy="174972"/>
              </a:xfrm>
              <a:prstGeom prst="curvedConnector4">
                <a:avLst>
                  <a:gd name="adj1" fmla="val -62303"/>
                  <a:gd name="adj2" fmla="val 231631"/>
                </a:avLst>
              </a:prstGeom>
              <a:ln w="19050">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50" name="文本框 349">
                  <a:extLst>
                    <a:ext uri="{FF2B5EF4-FFF2-40B4-BE49-F238E27FC236}">
                      <a16:creationId xmlns:a16="http://schemas.microsoft.com/office/drawing/2014/main" id="{08A0743D-9579-262C-DF0A-61D9526F85FE}"/>
                    </a:ext>
                  </a:extLst>
                </p:cNvPr>
                <p:cNvSpPr txBox="1"/>
                <p:nvPr/>
              </p:nvSpPr>
              <p:spPr>
                <a:xfrm>
                  <a:off x="5065251" y="4257296"/>
                  <a:ext cx="171513" cy="159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900" b="1" i="1">
                                <a:latin typeface="Cambria Math" panose="02040503050406030204" pitchFamily="18" charset="0"/>
                              </a:rPr>
                            </m:ctrlPr>
                          </m:sSubPr>
                          <m:e>
                            <m:acc>
                              <m:accPr>
                                <m:chr m:val="̃"/>
                                <m:ctrlPr>
                                  <a:rPr kumimoji="1" lang="en-US" altLang="zh-CN" sz="900" b="1" i="1">
                                    <a:latin typeface="Cambria Math" panose="02040503050406030204" pitchFamily="18" charset="0"/>
                                  </a:rPr>
                                </m:ctrlPr>
                              </m:accPr>
                              <m:e>
                                <m:r>
                                  <a:rPr kumimoji="1" lang="en-US" altLang="zh-CN" sz="900" b="1">
                                    <a:latin typeface="Cambria Math" panose="02040503050406030204" pitchFamily="18" charset="0"/>
                                  </a:rPr>
                                  <m:t>𝐏</m:t>
                                </m:r>
                              </m:e>
                            </m:acc>
                          </m:e>
                          <m:sub>
                            <m:r>
                              <a:rPr kumimoji="1" lang="en-US" altLang="zh-CN" sz="900">
                                <a:latin typeface="Cambria Math" panose="02040503050406030204" pitchFamily="18" charset="0"/>
                              </a:rPr>
                              <m:t>1</m:t>
                            </m:r>
                          </m:sub>
                        </m:sSub>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50" name="文本框 349">
                  <a:extLst>
                    <a:ext uri="{FF2B5EF4-FFF2-40B4-BE49-F238E27FC236}">
                      <a16:creationId xmlns:a16="http://schemas.microsoft.com/office/drawing/2014/main" id="{08A0743D-9579-262C-DF0A-61D9526F85FE}"/>
                    </a:ext>
                  </a:extLst>
                </p:cNvPr>
                <p:cNvSpPr txBox="1">
                  <a:spLocks noRot="1" noChangeAspect="1" noMove="1" noResize="1" noEditPoints="1" noAdjustHandles="1" noChangeArrowheads="1" noChangeShapeType="1" noTextEdit="1"/>
                </p:cNvSpPr>
                <p:nvPr/>
              </p:nvSpPr>
              <p:spPr>
                <a:xfrm>
                  <a:off x="5065251" y="4257296"/>
                  <a:ext cx="171513" cy="159593"/>
                </a:xfrm>
                <a:prstGeom prst="rect">
                  <a:avLst/>
                </a:prstGeom>
                <a:blipFill>
                  <a:blip r:embed="rId17"/>
                  <a:stretch>
                    <a:fillRect l="-16667" t="-26087" r="-41667"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1" name="文本框 350">
                  <a:extLst>
                    <a:ext uri="{FF2B5EF4-FFF2-40B4-BE49-F238E27FC236}">
                      <a16:creationId xmlns:a16="http://schemas.microsoft.com/office/drawing/2014/main" id="{F6290303-98FA-4316-561A-924E77F17352}"/>
                    </a:ext>
                  </a:extLst>
                </p:cNvPr>
                <p:cNvSpPr txBox="1"/>
                <p:nvPr/>
              </p:nvSpPr>
              <p:spPr>
                <a:xfrm>
                  <a:off x="5059713" y="4853682"/>
                  <a:ext cx="174643" cy="159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900" b="1" i="1">
                                <a:latin typeface="Cambria Math" panose="02040503050406030204" pitchFamily="18" charset="0"/>
                              </a:rPr>
                            </m:ctrlPr>
                          </m:sSubPr>
                          <m:e>
                            <m:acc>
                              <m:accPr>
                                <m:chr m:val="̃"/>
                                <m:ctrlPr>
                                  <a:rPr kumimoji="1" lang="en-US" altLang="zh-CN" sz="900" b="1" i="1">
                                    <a:latin typeface="Cambria Math" panose="02040503050406030204" pitchFamily="18" charset="0"/>
                                  </a:rPr>
                                </m:ctrlPr>
                              </m:accPr>
                              <m:e>
                                <m:r>
                                  <a:rPr kumimoji="1" lang="en-US" altLang="zh-CN" sz="900" b="1">
                                    <a:latin typeface="Cambria Math" panose="02040503050406030204" pitchFamily="18" charset="0"/>
                                  </a:rPr>
                                  <m:t>𝐏</m:t>
                                </m:r>
                              </m:e>
                            </m:acc>
                          </m:e>
                          <m:sub>
                            <m:r>
                              <a:rPr kumimoji="1" lang="en-US" altLang="zh-CN" sz="900">
                                <a:latin typeface="Cambria Math" panose="02040503050406030204" pitchFamily="18" charset="0"/>
                              </a:rPr>
                              <m:t>2</m:t>
                            </m:r>
                          </m:sub>
                        </m:sSub>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51" name="文本框 350">
                  <a:extLst>
                    <a:ext uri="{FF2B5EF4-FFF2-40B4-BE49-F238E27FC236}">
                      <a16:creationId xmlns:a16="http://schemas.microsoft.com/office/drawing/2014/main" id="{F6290303-98FA-4316-561A-924E77F17352}"/>
                    </a:ext>
                  </a:extLst>
                </p:cNvPr>
                <p:cNvSpPr txBox="1">
                  <a:spLocks noRot="1" noChangeAspect="1" noMove="1" noResize="1" noEditPoints="1" noAdjustHandles="1" noChangeArrowheads="1" noChangeShapeType="1" noTextEdit="1"/>
                </p:cNvSpPr>
                <p:nvPr/>
              </p:nvSpPr>
              <p:spPr>
                <a:xfrm>
                  <a:off x="5059713" y="4853682"/>
                  <a:ext cx="174643" cy="159593"/>
                </a:xfrm>
                <a:prstGeom prst="rect">
                  <a:avLst/>
                </a:prstGeom>
                <a:blipFill>
                  <a:blip r:embed="rId18"/>
                  <a:stretch>
                    <a:fillRect l="-16000" t="-26087" r="-36000" b="-217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2" name="文本框 351">
                  <a:extLst>
                    <a:ext uri="{FF2B5EF4-FFF2-40B4-BE49-F238E27FC236}">
                      <a16:creationId xmlns:a16="http://schemas.microsoft.com/office/drawing/2014/main" id="{61045BA1-4BDC-78FB-B161-EBAC1E91D0CF}"/>
                    </a:ext>
                  </a:extLst>
                </p:cNvPr>
                <p:cNvSpPr txBox="1"/>
                <p:nvPr/>
              </p:nvSpPr>
              <p:spPr>
                <a:xfrm>
                  <a:off x="5062413" y="5616202"/>
                  <a:ext cx="174643" cy="159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900" b="1" i="1">
                                <a:latin typeface="Cambria Math" panose="02040503050406030204" pitchFamily="18" charset="0"/>
                              </a:rPr>
                            </m:ctrlPr>
                          </m:sSubPr>
                          <m:e>
                            <m:acc>
                              <m:accPr>
                                <m:chr m:val="̃"/>
                                <m:ctrlPr>
                                  <a:rPr kumimoji="1" lang="en-US" altLang="zh-CN" sz="900" b="1" i="1">
                                    <a:latin typeface="Cambria Math" panose="02040503050406030204" pitchFamily="18" charset="0"/>
                                  </a:rPr>
                                </m:ctrlPr>
                              </m:accPr>
                              <m:e>
                                <m:r>
                                  <a:rPr kumimoji="1" lang="en-US" altLang="zh-CN" sz="900" b="1">
                                    <a:latin typeface="Cambria Math" panose="02040503050406030204" pitchFamily="18" charset="0"/>
                                  </a:rPr>
                                  <m:t>𝐏</m:t>
                                </m:r>
                              </m:e>
                            </m:acc>
                          </m:e>
                          <m:sub>
                            <m:r>
                              <a:rPr kumimoji="1" lang="en-US" altLang="zh-CN" sz="900">
                                <a:latin typeface="Cambria Math" panose="02040503050406030204" pitchFamily="18" charset="0"/>
                              </a:rPr>
                              <m:t>3</m:t>
                            </m:r>
                          </m:sub>
                        </m:sSub>
                      </m:oMath>
                    </m:oMathPara>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352" name="文本框 351">
                  <a:extLst>
                    <a:ext uri="{FF2B5EF4-FFF2-40B4-BE49-F238E27FC236}">
                      <a16:creationId xmlns:a16="http://schemas.microsoft.com/office/drawing/2014/main" id="{61045BA1-4BDC-78FB-B161-EBAC1E91D0CF}"/>
                    </a:ext>
                  </a:extLst>
                </p:cNvPr>
                <p:cNvSpPr txBox="1">
                  <a:spLocks noRot="1" noChangeAspect="1" noMove="1" noResize="1" noEditPoints="1" noAdjustHandles="1" noChangeArrowheads="1" noChangeShapeType="1" noTextEdit="1"/>
                </p:cNvSpPr>
                <p:nvPr/>
              </p:nvSpPr>
              <p:spPr>
                <a:xfrm>
                  <a:off x="5062413" y="5616202"/>
                  <a:ext cx="174643" cy="159593"/>
                </a:xfrm>
                <a:prstGeom prst="rect">
                  <a:avLst/>
                </a:prstGeom>
                <a:blipFill>
                  <a:blip r:embed="rId19"/>
                  <a:stretch>
                    <a:fillRect l="-16000" t="-26087" r="-40000" b="-21739"/>
                  </a:stretch>
                </a:blipFill>
              </p:spPr>
              <p:txBody>
                <a:bodyPr/>
                <a:lstStyle/>
                <a:p>
                  <a:r>
                    <a:rPr lang="zh-CN" altLang="en-US">
                      <a:noFill/>
                    </a:rPr>
                    <a:t> </a:t>
                  </a:r>
                </a:p>
              </p:txBody>
            </p:sp>
          </mc:Fallback>
        </mc:AlternateContent>
        <p:sp>
          <p:nvSpPr>
            <p:cNvPr id="354" name="文本框 353">
              <a:extLst>
                <a:ext uri="{FF2B5EF4-FFF2-40B4-BE49-F238E27FC236}">
                  <a16:creationId xmlns:a16="http://schemas.microsoft.com/office/drawing/2014/main" id="{9C0806F0-C73F-3D26-333C-0F4BF1F24298}"/>
                </a:ext>
              </a:extLst>
            </p:cNvPr>
            <p:cNvSpPr txBox="1"/>
            <p:nvPr/>
          </p:nvSpPr>
          <p:spPr>
            <a:xfrm>
              <a:off x="2639201" y="5966251"/>
              <a:ext cx="854629" cy="380600"/>
            </a:xfrm>
            <a:prstGeom prst="rect">
              <a:avLst/>
            </a:prstGeom>
            <a:noFill/>
          </p:spPr>
          <p:txBody>
            <a:bodyPr wrap="square">
              <a:spAutoFit/>
            </a:bodyPr>
            <a:lstStyle/>
            <a:p>
              <a:r>
                <a:rPr kumimoji="1" lang="en" altLang="zh-CN" sz="800" b="1" dirty="0">
                  <a:latin typeface="微软雅黑" panose="020B0503020204020204" pitchFamily="34" charset="-122"/>
                  <a:ea typeface="微软雅黑" panose="020B0503020204020204" pitchFamily="34" charset="-122"/>
                  <a:cs typeface="Times New Roman" panose="02020603050405020304" pitchFamily="18" charset="0"/>
                </a:rPr>
                <a:t>Broadcast</a:t>
              </a:r>
              <a:r>
                <a:rPr kumimoji="1" lang="zh-CN" altLang="en-US" sz="800" b="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en-US" altLang="zh-CN" sz="800" b="1" dirty="0">
                  <a:latin typeface="微软雅黑" panose="020B0503020204020204" pitchFamily="34" charset="-122"/>
                  <a:ea typeface="微软雅黑" panose="020B0503020204020204" pitchFamily="34" charset="-122"/>
                  <a:cs typeface="Times New Roman" panose="02020603050405020304" pitchFamily="18" charset="0"/>
                </a:rPr>
                <a:t>to</a:t>
              </a:r>
              <a:r>
                <a:rPr kumimoji="1" lang="zh-CN" altLang="en-US" sz="800" b="1" dirty="0">
                  <a:latin typeface="微软雅黑" panose="020B0503020204020204" pitchFamily="34" charset="-122"/>
                  <a:ea typeface="微软雅黑" panose="020B0503020204020204" pitchFamily="34" charset="-122"/>
                  <a:cs typeface="Times New Roman" panose="02020603050405020304" pitchFamily="18" charset="0"/>
                </a:rPr>
                <a:t> </a:t>
              </a:r>
              <a:r>
                <a:rPr kumimoji="1" lang="en-US" altLang="zh-CN" sz="800" b="1" dirty="0">
                  <a:latin typeface="微软雅黑" panose="020B0503020204020204" pitchFamily="34" charset="-122"/>
                  <a:ea typeface="微软雅黑" panose="020B0503020204020204" pitchFamily="34" charset="-122"/>
                  <a:cs typeface="Times New Roman" panose="02020603050405020304" pitchFamily="18" charset="0"/>
                </a:rPr>
                <a:t>Clients</a:t>
              </a:r>
              <a:endParaRPr lang="zh-CN" altLang="en-US" sz="8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59" name="文本框 358">
                  <a:extLst>
                    <a:ext uri="{FF2B5EF4-FFF2-40B4-BE49-F238E27FC236}">
                      <a16:creationId xmlns:a16="http://schemas.microsoft.com/office/drawing/2014/main" id="{4F76E2EE-4CB8-2E2F-7BD0-B245A42C1DCD}"/>
                    </a:ext>
                  </a:extLst>
                </p:cNvPr>
                <p:cNvSpPr txBox="1"/>
                <p:nvPr/>
              </p:nvSpPr>
              <p:spPr>
                <a:xfrm>
                  <a:off x="3645156" y="4500095"/>
                  <a:ext cx="471015" cy="2594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900" b="1" i="1">
                                <a:latin typeface="Cambria Math" panose="02040503050406030204" pitchFamily="18" charset="0"/>
                              </a:rPr>
                            </m:ctrlPr>
                          </m:sSubPr>
                          <m:e>
                            <m:r>
                              <a:rPr kumimoji="1" lang="en-US" altLang="zh-CN" sz="900" b="1">
                                <a:latin typeface="Cambria Math" panose="02040503050406030204" pitchFamily="18" charset="0"/>
                              </a:rPr>
                              <m:t>𝐗</m:t>
                            </m:r>
                          </m:e>
                          <m:sub>
                            <m:r>
                              <a:rPr kumimoji="1" lang="en-US" altLang="zh-CN" sz="900" i="1">
                                <a:latin typeface="Cambria Math" panose="02040503050406030204" pitchFamily="18" charset="0"/>
                              </a:rPr>
                              <m:t>1</m:t>
                            </m:r>
                          </m:sub>
                        </m:sSub>
                        <m:r>
                          <a:rPr kumimoji="1" lang="en-US" altLang="zh-CN" sz="900" b="1" i="1">
                            <a:latin typeface="Cambria Math" panose="02040503050406030204" pitchFamily="18" charset="0"/>
                          </a:rPr>
                          <m:t>,</m:t>
                        </m:r>
                        <m:sSub>
                          <m:sSubPr>
                            <m:ctrlPr>
                              <a:rPr kumimoji="1" lang="en-US" altLang="zh-CN" sz="900" b="1" i="1">
                                <a:latin typeface="Cambria Math" panose="02040503050406030204" pitchFamily="18" charset="0"/>
                              </a:rPr>
                            </m:ctrlPr>
                          </m:sSubPr>
                          <m:e>
                            <m:r>
                              <a:rPr kumimoji="1" lang="en-US" altLang="zh-CN" sz="900" b="1">
                                <a:latin typeface="Cambria Math" panose="02040503050406030204" pitchFamily="18" charset="0"/>
                              </a:rPr>
                              <m:t>𝐀</m:t>
                            </m:r>
                          </m:e>
                          <m:sub>
                            <m:r>
                              <a:rPr kumimoji="1" lang="en-US" altLang="zh-CN" sz="900" i="1">
                                <a:latin typeface="Cambria Math" panose="02040503050406030204" pitchFamily="18" charset="0"/>
                              </a:rPr>
                              <m:t>1</m:t>
                            </m:r>
                          </m:sub>
                        </m:sSub>
                      </m:oMath>
                    </m:oMathPara>
                  </a14:m>
                  <a:endParaRPr lang="zh-CN" altLang="en-US" sz="900" dirty="0">
                    <a:latin typeface="微软雅黑" panose="020B0503020204020204" pitchFamily="34" charset="-122"/>
                    <a:ea typeface="微软雅黑" panose="020B0503020204020204" pitchFamily="34" charset="-122"/>
                  </a:endParaRPr>
                </a:p>
              </p:txBody>
            </p:sp>
          </mc:Choice>
          <mc:Fallback xmlns="">
            <p:sp>
              <p:nvSpPr>
                <p:cNvPr id="359" name="文本框 358">
                  <a:extLst>
                    <a:ext uri="{FF2B5EF4-FFF2-40B4-BE49-F238E27FC236}">
                      <a16:creationId xmlns:a16="http://schemas.microsoft.com/office/drawing/2014/main" id="{4F76E2EE-4CB8-2E2F-7BD0-B245A42C1DCD}"/>
                    </a:ext>
                  </a:extLst>
                </p:cNvPr>
                <p:cNvSpPr txBox="1">
                  <a:spLocks noRot="1" noChangeAspect="1" noMove="1" noResize="1" noEditPoints="1" noAdjustHandles="1" noChangeArrowheads="1" noChangeShapeType="1" noTextEdit="1"/>
                </p:cNvSpPr>
                <p:nvPr/>
              </p:nvSpPr>
              <p:spPr>
                <a:xfrm>
                  <a:off x="3645156" y="4500095"/>
                  <a:ext cx="471015" cy="259499"/>
                </a:xfrm>
                <a:prstGeom prst="rect">
                  <a:avLst/>
                </a:prstGeom>
                <a:blipFill>
                  <a:blip r:embed="rId20"/>
                  <a:stretch>
                    <a:fillRect r="-2985"/>
                  </a:stretch>
                </a:blipFill>
              </p:spPr>
              <p:txBody>
                <a:bodyPr/>
                <a:lstStyle/>
                <a:p>
                  <a:r>
                    <a:rPr lang="zh-CN" altLang="en-US">
                      <a:noFill/>
                    </a:rPr>
                    <a:t> </a:t>
                  </a:r>
                </a:p>
              </p:txBody>
            </p:sp>
          </mc:Fallback>
        </mc:AlternateContent>
        <p:cxnSp>
          <p:nvCxnSpPr>
            <p:cNvPr id="360" name="直线箭头连接符 845">
              <a:extLst>
                <a:ext uri="{FF2B5EF4-FFF2-40B4-BE49-F238E27FC236}">
                  <a16:creationId xmlns:a16="http://schemas.microsoft.com/office/drawing/2014/main" id="{BA10FE8B-7474-29DC-B157-42182D8F305D}"/>
                </a:ext>
              </a:extLst>
            </p:cNvPr>
            <p:cNvCxnSpPr>
              <a:cxnSpLocks/>
            </p:cNvCxnSpPr>
            <p:nvPr/>
          </p:nvCxnSpPr>
          <p:spPr>
            <a:xfrm>
              <a:off x="4100853" y="4601063"/>
              <a:ext cx="197470" cy="0"/>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61" name="直线箭头连接符 846">
              <a:extLst>
                <a:ext uri="{FF2B5EF4-FFF2-40B4-BE49-F238E27FC236}">
                  <a16:creationId xmlns:a16="http://schemas.microsoft.com/office/drawing/2014/main" id="{B7245EF5-EA26-C4DF-0623-FD9FB841D183}"/>
                </a:ext>
              </a:extLst>
            </p:cNvPr>
            <p:cNvCxnSpPr>
              <a:cxnSpLocks/>
            </p:cNvCxnSpPr>
            <p:nvPr/>
          </p:nvCxnSpPr>
          <p:spPr>
            <a:xfrm>
              <a:off x="4101985" y="5259414"/>
              <a:ext cx="197470" cy="0"/>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362" name="直线箭头连接符 847">
              <a:extLst>
                <a:ext uri="{FF2B5EF4-FFF2-40B4-BE49-F238E27FC236}">
                  <a16:creationId xmlns:a16="http://schemas.microsoft.com/office/drawing/2014/main" id="{B5666ED8-ABE1-E758-CDEE-0AE88A63BA94}"/>
                </a:ext>
              </a:extLst>
            </p:cNvPr>
            <p:cNvCxnSpPr>
              <a:cxnSpLocks/>
            </p:cNvCxnSpPr>
            <p:nvPr/>
          </p:nvCxnSpPr>
          <p:spPr>
            <a:xfrm>
              <a:off x="4100853" y="5978180"/>
              <a:ext cx="197470" cy="0"/>
            </a:xfrm>
            <a:prstGeom prst="straightConnector1">
              <a:avLst/>
            </a:prstGeom>
            <a:ln w="38100">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4" name="文本框 363">
                  <a:extLst>
                    <a:ext uri="{FF2B5EF4-FFF2-40B4-BE49-F238E27FC236}">
                      <a16:creationId xmlns:a16="http://schemas.microsoft.com/office/drawing/2014/main" id="{6ED67524-38CB-52E1-A57A-7D6DD569FBE8}"/>
                    </a:ext>
                  </a:extLst>
                </p:cNvPr>
                <p:cNvSpPr txBox="1"/>
                <p:nvPr/>
              </p:nvSpPr>
              <p:spPr>
                <a:xfrm>
                  <a:off x="3643988" y="5179930"/>
                  <a:ext cx="471015" cy="2594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900" b="1" i="1">
                                <a:latin typeface="Cambria Math" panose="02040503050406030204" pitchFamily="18" charset="0"/>
                              </a:rPr>
                            </m:ctrlPr>
                          </m:sSubPr>
                          <m:e>
                            <m:r>
                              <a:rPr kumimoji="1" lang="en-US" altLang="zh-CN" sz="900" b="1">
                                <a:latin typeface="Cambria Math" panose="02040503050406030204" pitchFamily="18" charset="0"/>
                              </a:rPr>
                              <m:t>𝐗</m:t>
                            </m:r>
                          </m:e>
                          <m:sub>
                            <m:r>
                              <a:rPr kumimoji="1" lang="en-US" altLang="zh-CN" sz="900" i="1">
                                <a:latin typeface="Cambria Math" panose="02040503050406030204" pitchFamily="18" charset="0"/>
                              </a:rPr>
                              <m:t>2</m:t>
                            </m:r>
                          </m:sub>
                        </m:sSub>
                        <m:r>
                          <a:rPr kumimoji="1" lang="en-US" altLang="zh-CN" sz="900" b="1" i="1">
                            <a:latin typeface="Cambria Math" panose="02040503050406030204" pitchFamily="18" charset="0"/>
                          </a:rPr>
                          <m:t>,</m:t>
                        </m:r>
                        <m:sSub>
                          <m:sSubPr>
                            <m:ctrlPr>
                              <a:rPr kumimoji="1" lang="en-US" altLang="zh-CN" sz="900" b="1" i="1">
                                <a:latin typeface="Cambria Math" panose="02040503050406030204" pitchFamily="18" charset="0"/>
                              </a:rPr>
                            </m:ctrlPr>
                          </m:sSubPr>
                          <m:e>
                            <m:r>
                              <a:rPr kumimoji="1" lang="en-US" altLang="zh-CN" sz="900" b="1">
                                <a:latin typeface="Cambria Math" panose="02040503050406030204" pitchFamily="18" charset="0"/>
                              </a:rPr>
                              <m:t>𝐀</m:t>
                            </m:r>
                          </m:e>
                          <m:sub>
                            <m:r>
                              <a:rPr kumimoji="1" lang="en-US" altLang="zh-CN" sz="900" i="1">
                                <a:latin typeface="Cambria Math" panose="02040503050406030204" pitchFamily="18" charset="0"/>
                              </a:rPr>
                              <m:t>2</m:t>
                            </m:r>
                          </m:sub>
                        </m:sSub>
                      </m:oMath>
                    </m:oMathPara>
                  </a14:m>
                  <a:endParaRPr lang="zh-CN" altLang="en-US" sz="900" dirty="0">
                    <a:latin typeface="微软雅黑" panose="020B0503020204020204" pitchFamily="34" charset="-122"/>
                    <a:ea typeface="微软雅黑" panose="020B0503020204020204" pitchFamily="34" charset="-122"/>
                  </a:endParaRPr>
                </a:p>
              </p:txBody>
            </p:sp>
          </mc:Choice>
          <mc:Fallback xmlns="">
            <p:sp>
              <p:nvSpPr>
                <p:cNvPr id="364" name="文本框 363">
                  <a:extLst>
                    <a:ext uri="{FF2B5EF4-FFF2-40B4-BE49-F238E27FC236}">
                      <a16:creationId xmlns:a16="http://schemas.microsoft.com/office/drawing/2014/main" id="{6ED67524-38CB-52E1-A57A-7D6DD569FBE8}"/>
                    </a:ext>
                  </a:extLst>
                </p:cNvPr>
                <p:cNvSpPr txBox="1">
                  <a:spLocks noRot="1" noChangeAspect="1" noMove="1" noResize="1" noEditPoints="1" noAdjustHandles="1" noChangeArrowheads="1" noChangeShapeType="1" noTextEdit="1"/>
                </p:cNvSpPr>
                <p:nvPr/>
              </p:nvSpPr>
              <p:spPr>
                <a:xfrm>
                  <a:off x="3643988" y="5179930"/>
                  <a:ext cx="471015" cy="259499"/>
                </a:xfrm>
                <a:prstGeom prst="rect">
                  <a:avLst/>
                </a:prstGeom>
                <a:blipFill>
                  <a:blip r:embed="rId21"/>
                  <a:stretch>
                    <a:fillRect r="-44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5" name="文本框 364">
                  <a:extLst>
                    <a:ext uri="{FF2B5EF4-FFF2-40B4-BE49-F238E27FC236}">
                      <a16:creationId xmlns:a16="http://schemas.microsoft.com/office/drawing/2014/main" id="{B0977CA9-B596-249F-C3AD-21786EA0EB00}"/>
                    </a:ext>
                  </a:extLst>
                </p:cNvPr>
                <p:cNvSpPr txBox="1"/>
                <p:nvPr/>
              </p:nvSpPr>
              <p:spPr>
                <a:xfrm>
                  <a:off x="3648072" y="5892719"/>
                  <a:ext cx="471015" cy="2594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900" b="1" i="1">
                                <a:latin typeface="Cambria Math" panose="02040503050406030204" pitchFamily="18" charset="0"/>
                              </a:rPr>
                            </m:ctrlPr>
                          </m:sSubPr>
                          <m:e>
                            <m:r>
                              <a:rPr kumimoji="1" lang="en-US" altLang="zh-CN" sz="900" b="1">
                                <a:latin typeface="Cambria Math" panose="02040503050406030204" pitchFamily="18" charset="0"/>
                              </a:rPr>
                              <m:t>𝐗</m:t>
                            </m:r>
                          </m:e>
                          <m:sub>
                            <m:r>
                              <a:rPr kumimoji="1" lang="en-US" altLang="zh-CN" sz="900" i="1">
                                <a:latin typeface="Cambria Math" panose="02040503050406030204" pitchFamily="18" charset="0"/>
                              </a:rPr>
                              <m:t>3</m:t>
                            </m:r>
                          </m:sub>
                        </m:sSub>
                        <m:r>
                          <a:rPr kumimoji="1" lang="en-US" altLang="zh-CN" sz="900" b="1" i="1">
                            <a:latin typeface="Cambria Math" panose="02040503050406030204" pitchFamily="18" charset="0"/>
                          </a:rPr>
                          <m:t>,</m:t>
                        </m:r>
                        <m:sSub>
                          <m:sSubPr>
                            <m:ctrlPr>
                              <a:rPr kumimoji="1" lang="en-US" altLang="zh-CN" sz="900" b="1" i="1">
                                <a:latin typeface="Cambria Math" panose="02040503050406030204" pitchFamily="18" charset="0"/>
                              </a:rPr>
                            </m:ctrlPr>
                          </m:sSubPr>
                          <m:e>
                            <m:r>
                              <a:rPr kumimoji="1" lang="en-US" altLang="zh-CN" sz="900" b="1">
                                <a:latin typeface="Cambria Math" panose="02040503050406030204" pitchFamily="18" charset="0"/>
                              </a:rPr>
                              <m:t>𝐀</m:t>
                            </m:r>
                          </m:e>
                          <m:sub>
                            <m:r>
                              <a:rPr kumimoji="1" lang="en-US" altLang="zh-CN" sz="900" i="1">
                                <a:latin typeface="Cambria Math" panose="02040503050406030204" pitchFamily="18" charset="0"/>
                              </a:rPr>
                              <m:t>3</m:t>
                            </m:r>
                          </m:sub>
                        </m:sSub>
                      </m:oMath>
                    </m:oMathPara>
                  </a14:m>
                  <a:endParaRPr lang="zh-CN" altLang="en-US" sz="900" dirty="0">
                    <a:latin typeface="微软雅黑" panose="020B0503020204020204" pitchFamily="34" charset="-122"/>
                    <a:ea typeface="微软雅黑" panose="020B0503020204020204" pitchFamily="34" charset="-122"/>
                  </a:endParaRPr>
                </a:p>
              </p:txBody>
            </p:sp>
          </mc:Choice>
          <mc:Fallback xmlns="">
            <p:sp>
              <p:nvSpPr>
                <p:cNvPr id="365" name="文本框 364">
                  <a:extLst>
                    <a:ext uri="{FF2B5EF4-FFF2-40B4-BE49-F238E27FC236}">
                      <a16:creationId xmlns:a16="http://schemas.microsoft.com/office/drawing/2014/main" id="{B0977CA9-B596-249F-C3AD-21786EA0EB00}"/>
                    </a:ext>
                  </a:extLst>
                </p:cNvPr>
                <p:cNvSpPr txBox="1">
                  <a:spLocks noRot="1" noChangeAspect="1" noMove="1" noResize="1" noEditPoints="1" noAdjustHandles="1" noChangeArrowheads="1" noChangeShapeType="1" noTextEdit="1"/>
                </p:cNvSpPr>
                <p:nvPr/>
              </p:nvSpPr>
              <p:spPr>
                <a:xfrm>
                  <a:off x="3648072" y="5892719"/>
                  <a:ext cx="471015" cy="259499"/>
                </a:xfrm>
                <a:prstGeom prst="rect">
                  <a:avLst/>
                </a:prstGeom>
                <a:blipFill>
                  <a:blip r:embed="rId22"/>
                  <a:stretch>
                    <a:fillRect r="-6061"/>
                  </a:stretch>
                </a:blipFill>
              </p:spPr>
              <p:txBody>
                <a:bodyPr/>
                <a:lstStyle/>
                <a:p>
                  <a:r>
                    <a:rPr lang="zh-CN" altLang="en-US">
                      <a:noFill/>
                    </a:rPr>
                    <a:t> </a:t>
                  </a:r>
                </a:p>
              </p:txBody>
            </p:sp>
          </mc:Fallback>
        </mc:AlternateContent>
      </p:grpSp>
      <p:sp>
        <p:nvSpPr>
          <p:cNvPr id="298" name="文本框 297">
            <a:extLst>
              <a:ext uri="{FF2B5EF4-FFF2-40B4-BE49-F238E27FC236}">
                <a16:creationId xmlns:a16="http://schemas.microsoft.com/office/drawing/2014/main" id="{F70F09B1-0003-4CFF-35DD-B1F92E39ECFC}"/>
              </a:ext>
            </a:extLst>
          </p:cNvPr>
          <p:cNvSpPr txBox="1"/>
          <p:nvPr/>
        </p:nvSpPr>
        <p:spPr>
          <a:xfrm>
            <a:off x="3143692" y="6361712"/>
            <a:ext cx="1790312" cy="338554"/>
          </a:xfrm>
          <a:prstGeom prst="rect">
            <a:avLst/>
          </a:prstGeom>
          <a:noFill/>
        </p:spPr>
        <p:txBody>
          <a:bodyPr wrap="square" rtlCol="0">
            <a:spAutoFit/>
          </a:bodyPr>
          <a:lstStyle/>
          <a:p>
            <a:pPr algn="ctr"/>
            <a:r>
              <a:rPr kumimoji="1" lang="zh-CN" altLang="en-US" sz="1600" b="1" dirty="0">
                <a:latin typeface="微软雅黑" panose="020B0503020204020204" pitchFamily="34" charset="-122"/>
                <a:ea typeface="微软雅黑" panose="020B0503020204020204" pitchFamily="34" charset="-122"/>
              </a:rPr>
              <a:t>可靠知识蒸馏</a:t>
            </a:r>
          </a:p>
        </p:txBody>
      </p:sp>
      <p:grpSp>
        <p:nvGrpSpPr>
          <p:cNvPr id="623" name="组合 622">
            <a:extLst>
              <a:ext uri="{FF2B5EF4-FFF2-40B4-BE49-F238E27FC236}">
                <a16:creationId xmlns:a16="http://schemas.microsoft.com/office/drawing/2014/main" id="{A896E303-DB51-45EE-8E26-4D99AC0A20AB}"/>
              </a:ext>
            </a:extLst>
          </p:cNvPr>
          <p:cNvGrpSpPr/>
          <p:nvPr/>
        </p:nvGrpSpPr>
        <p:grpSpPr>
          <a:xfrm>
            <a:off x="6534632" y="4341741"/>
            <a:ext cx="3963866" cy="1863429"/>
            <a:chOff x="2393746" y="2416859"/>
            <a:chExt cx="4584653" cy="2063599"/>
          </a:xfrm>
        </p:grpSpPr>
        <p:pic>
          <p:nvPicPr>
            <p:cNvPr id="624" name="图片 623">
              <a:extLst>
                <a:ext uri="{FF2B5EF4-FFF2-40B4-BE49-F238E27FC236}">
                  <a16:creationId xmlns:a16="http://schemas.microsoft.com/office/drawing/2014/main" id="{9D4E1C51-60B3-4522-9215-C9BEDF5A4377}"/>
                </a:ext>
              </a:extLst>
            </p:cNvPr>
            <p:cNvPicPr>
              <a:picLocks noChangeAspect="1"/>
            </p:cNvPicPr>
            <p:nvPr/>
          </p:nvPicPr>
          <p:blipFill rotWithShape="1">
            <a:blip r:embed="rId23"/>
            <a:srcRect l="16801" t="19627" r="41112" b="4568"/>
            <a:stretch/>
          </p:blipFill>
          <p:spPr>
            <a:xfrm>
              <a:off x="3521341" y="2803764"/>
              <a:ext cx="3328318" cy="1676694"/>
            </a:xfrm>
            <a:prstGeom prst="rect">
              <a:avLst/>
            </a:prstGeom>
          </p:spPr>
        </p:pic>
        <p:pic>
          <p:nvPicPr>
            <p:cNvPr id="625" name="图片 624">
              <a:extLst>
                <a:ext uri="{FF2B5EF4-FFF2-40B4-BE49-F238E27FC236}">
                  <a16:creationId xmlns:a16="http://schemas.microsoft.com/office/drawing/2014/main" id="{2A5F5C7E-87B2-47F4-9134-4D55BD8FB721}"/>
                </a:ext>
              </a:extLst>
            </p:cNvPr>
            <p:cNvPicPr>
              <a:picLocks noChangeAspect="1"/>
            </p:cNvPicPr>
            <p:nvPr/>
          </p:nvPicPr>
          <p:blipFill>
            <a:blip r:embed="rId24"/>
            <a:stretch>
              <a:fillRect/>
            </a:stretch>
          </p:blipFill>
          <p:spPr>
            <a:xfrm>
              <a:off x="2432853" y="2925042"/>
              <a:ext cx="403909" cy="366510"/>
            </a:xfrm>
            <a:prstGeom prst="rect">
              <a:avLst/>
            </a:prstGeom>
          </p:spPr>
        </p:pic>
        <p:pic>
          <p:nvPicPr>
            <p:cNvPr id="626" name="图片 625">
              <a:extLst>
                <a:ext uri="{FF2B5EF4-FFF2-40B4-BE49-F238E27FC236}">
                  <a16:creationId xmlns:a16="http://schemas.microsoft.com/office/drawing/2014/main" id="{6F6087A3-0746-47E1-B876-62740D7095C4}"/>
                </a:ext>
              </a:extLst>
            </p:cNvPr>
            <p:cNvPicPr>
              <a:picLocks noChangeAspect="1"/>
            </p:cNvPicPr>
            <p:nvPr/>
          </p:nvPicPr>
          <p:blipFill>
            <a:blip r:embed="rId25"/>
            <a:stretch>
              <a:fillRect/>
            </a:stretch>
          </p:blipFill>
          <p:spPr>
            <a:xfrm>
              <a:off x="2505535" y="3746773"/>
              <a:ext cx="355929" cy="329193"/>
            </a:xfrm>
            <a:prstGeom prst="rect">
              <a:avLst/>
            </a:prstGeom>
          </p:spPr>
        </p:pic>
        <p:pic>
          <p:nvPicPr>
            <p:cNvPr id="627" name="图片 626">
              <a:extLst>
                <a:ext uri="{FF2B5EF4-FFF2-40B4-BE49-F238E27FC236}">
                  <a16:creationId xmlns:a16="http://schemas.microsoft.com/office/drawing/2014/main" id="{B34BCCCC-82CC-4F6B-98F3-DF6C1917B2BE}"/>
                </a:ext>
              </a:extLst>
            </p:cNvPr>
            <p:cNvPicPr>
              <a:picLocks noChangeAspect="1"/>
            </p:cNvPicPr>
            <p:nvPr/>
          </p:nvPicPr>
          <p:blipFill>
            <a:blip r:embed="rId26"/>
            <a:stretch>
              <a:fillRect/>
            </a:stretch>
          </p:blipFill>
          <p:spPr>
            <a:xfrm>
              <a:off x="2928308" y="3018980"/>
              <a:ext cx="407674" cy="293016"/>
            </a:xfrm>
            <a:prstGeom prst="rect">
              <a:avLst/>
            </a:prstGeom>
          </p:spPr>
        </p:pic>
        <p:pic>
          <p:nvPicPr>
            <p:cNvPr id="628" name="图片 627">
              <a:extLst>
                <a:ext uri="{FF2B5EF4-FFF2-40B4-BE49-F238E27FC236}">
                  <a16:creationId xmlns:a16="http://schemas.microsoft.com/office/drawing/2014/main" id="{B55F69EB-549D-4834-AEED-BAA9F7BCDA11}"/>
                </a:ext>
              </a:extLst>
            </p:cNvPr>
            <p:cNvPicPr>
              <a:picLocks noChangeAspect="1"/>
            </p:cNvPicPr>
            <p:nvPr/>
          </p:nvPicPr>
          <p:blipFill>
            <a:blip r:embed="rId25"/>
            <a:stretch>
              <a:fillRect/>
            </a:stretch>
          </p:blipFill>
          <p:spPr>
            <a:xfrm>
              <a:off x="2983292" y="3787563"/>
              <a:ext cx="355929" cy="329193"/>
            </a:xfrm>
            <a:prstGeom prst="rect">
              <a:avLst/>
            </a:prstGeom>
          </p:spPr>
        </p:pic>
        <p:cxnSp>
          <p:nvCxnSpPr>
            <p:cNvPr id="629" name="直线连接符 955">
              <a:extLst>
                <a:ext uri="{FF2B5EF4-FFF2-40B4-BE49-F238E27FC236}">
                  <a16:creationId xmlns:a16="http://schemas.microsoft.com/office/drawing/2014/main" id="{6ACBD9E6-E5B6-482F-9614-C45E204ED6D7}"/>
                </a:ext>
              </a:extLst>
            </p:cNvPr>
            <p:cNvCxnSpPr>
              <a:cxnSpLocks/>
              <a:stCxn id="628" idx="1"/>
              <a:endCxn id="626" idx="3"/>
            </p:cNvCxnSpPr>
            <p:nvPr/>
          </p:nvCxnSpPr>
          <p:spPr>
            <a:xfrm flipH="1" flipV="1">
              <a:off x="2861464" y="3911370"/>
              <a:ext cx="121828" cy="40790"/>
            </a:xfrm>
            <a:prstGeom prst="line">
              <a:avLst/>
            </a:prstGeom>
            <a:ln w="19050"/>
          </p:spPr>
          <p:style>
            <a:lnRef idx="1">
              <a:schemeClr val="dk1"/>
            </a:lnRef>
            <a:fillRef idx="0">
              <a:schemeClr val="dk1"/>
            </a:fillRef>
            <a:effectRef idx="0">
              <a:schemeClr val="dk1"/>
            </a:effectRef>
            <a:fontRef idx="minor">
              <a:schemeClr val="tx1"/>
            </a:fontRef>
          </p:style>
        </p:cxnSp>
        <p:pic>
          <p:nvPicPr>
            <p:cNvPr id="630" name="图片 629">
              <a:extLst>
                <a:ext uri="{FF2B5EF4-FFF2-40B4-BE49-F238E27FC236}">
                  <a16:creationId xmlns:a16="http://schemas.microsoft.com/office/drawing/2014/main" id="{E4178E60-C51F-434F-9B6B-DAB8F68DAE34}"/>
                </a:ext>
              </a:extLst>
            </p:cNvPr>
            <p:cNvPicPr>
              <a:picLocks noChangeAspect="1"/>
            </p:cNvPicPr>
            <p:nvPr/>
          </p:nvPicPr>
          <p:blipFill>
            <a:blip r:embed="rId25"/>
            <a:stretch>
              <a:fillRect/>
            </a:stretch>
          </p:blipFill>
          <p:spPr>
            <a:xfrm>
              <a:off x="2932525" y="2667572"/>
              <a:ext cx="355929" cy="329193"/>
            </a:xfrm>
            <a:prstGeom prst="rect">
              <a:avLst/>
            </a:prstGeom>
          </p:spPr>
        </p:pic>
        <p:cxnSp>
          <p:nvCxnSpPr>
            <p:cNvPr id="631" name="直线连接符 963">
              <a:extLst>
                <a:ext uri="{FF2B5EF4-FFF2-40B4-BE49-F238E27FC236}">
                  <a16:creationId xmlns:a16="http://schemas.microsoft.com/office/drawing/2014/main" id="{38DC896F-E0C2-4C25-8D26-126F25110092}"/>
                </a:ext>
              </a:extLst>
            </p:cNvPr>
            <p:cNvCxnSpPr>
              <a:cxnSpLocks/>
              <a:stCxn id="627" idx="1"/>
              <a:endCxn id="625" idx="3"/>
            </p:cNvCxnSpPr>
            <p:nvPr/>
          </p:nvCxnSpPr>
          <p:spPr>
            <a:xfrm flipH="1" flipV="1">
              <a:off x="2836762" y="3108297"/>
              <a:ext cx="91546" cy="57191"/>
            </a:xfrm>
            <a:prstGeom prst="line">
              <a:avLst/>
            </a:prstGeom>
            <a:ln w="19050"/>
          </p:spPr>
          <p:style>
            <a:lnRef idx="1">
              <a:schemeClr val="dk1"/>
            </a:lnRef>
            <a:fillRef idx="0">
              <a:schemeClr val="dk1"/>
            </a:fillRef>
            <a:effectRef idx="0">
              <a:schemeClr val="dk1"/>
            </a:effectRef>
            <a:fontRef idx="minor">
              <a:schemeClr val="tx1"/>
            </a:fontRef>
          </p:style>
        </p:cxnSp>
        <p:cxnSp>
          <p:nvCxnSpPr>
            <p:cNvPr id="632" name="直线连接符 991">
              <a:extLst>
                <a:ext uri="{FF2B5EF4-FFF2-40B4-BE49-F238E27FC236}">
                  <a16:creationId xmlns:a16="http://schemas.microsoft.com/office/drawing/2014/main" id="{45544789-E92B-4FF7-A19F-43B411EDFDD5}"/>
                </a:ext>
              </a:extLst>
            </p:cNvPr>
            <p:cNvCxnSpPr>
              <a:cxnSpLocks/>
              <a:stCxn id="630" idx="1"/>
              <a:endCxn id="625" idx="0"/>
            </p:cNvCxnSpPr>
            <p:nvPr/>
          </p:nvCxnSpPr>
          <p:spPr>
            <a:xfrm flipH="1">
              <a:off x="2634808" y="2832169"/>
              <a:ext cx="297717" cy="92873"/>
            </a:xfrm>
            <a:prstGeom prst="line">
              <a:avLst/>
            </a:prstGeom>
            <a:ln w="19050"/>
          </p:spPr>
          <p:style>
            <a:lnRef idx="1">
              <a:schemeClr val="dk1"/>
            </a:lnRef>
            <a:fillRef idx="0">
              <a:schemeClr val="dk1"/>
            </a:fillRef>
            <a:effectRef idx="0">
              <a:schemeClr val="dk1"/>
            </a:effectRef>
            <a:fontRef idx="minor">
              <a:schemeClr val="tx1"/>
            </a:fontRef>
          </p:style>
        </p:cxnSp>
        <p:sp>
          <p:nvSpPr>
            <p:cNvPr id="633" name="圆角矩形 998">
              <a:extLst>
                <a:ext uri="{FF2B5EF4-FFF2-40B4-BE49-F238E27FC236}">
                  <a16:creationId xmlns:a16="http://schemas.microsoft.com/office/drawing/2014/main" id="{4DA363E6-A514-4DDE-9BC7-9B52CC9FE5BA}"/>
                </a:ext>
              </a:extLst>
            </p:cNvPr>
            <p:cNvSpPr/>
            <p:nvPr/>
          </p:nvSpPr>
          <p:spPr>
            <a:xfrm>
              <a:off x="2402396" y="2452601"/>
              <a:ext cx="998088" cy="921937"/>
            </a:xfrm>
            <a:prstGeom prst="roundRect">
              <a:avLst/>
            </a:prstGeom>
            <a:noFill/>
            <a:ln w="190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634" name="图片 633">
              <a:extLst>
                <a:ext uri="{FF2B5EF4-FFF2-40B4-BE49-F238E27FC236}">
                  <a16:creationId xmlns:a16="http://schemas.microsoft.com/office/drawing/2014/main" id="{F80E4CD5-5809-4FCE-BCE2-A43B652DABEA}"/>
                </a:ext>
              </a:extLst>
            </p:cNvPr>
            <p:cNvPicPr>
              <a:picLocks noChangeAspect="1"/>
            </p:cNvPicPr>
            <p:nvPr/>
          </p:nvPicPr>
          <p:blipFill>
            <a:blip r:embed="rId26"/>
            <a:stretch>
              <a:fillRect/>
            </a:stretch>
          </p:blipFill>
          <p:spPr>
            <a:xfrm>
              <a:off x="2609748" y="4122626"/>
              <a:ext cx="407674" cy="293016"/>
            </a:xfrm>
            <a:prstGeom prst="rect">
              <a:avLst/>
            </a:prstGeom>
          </p:spPr>
        </p:pic>
        <p:cxnSp>
          <p:nvCxnSpPr>
            <p:cNvPr id="635" name="直线连接符 1010">
              <a:extLst>
                <a:ext uri="{FF2B5EF4-FFF2-40B4-BE49-F238E27FC236}">
                  <a16:creationId xmlns:a16="http://schemas.microsoft.com/office/drawing/2014/main" id="{5488DDB4-A8F8-4E5B-A650-3F1EB0B6500E}"/>
                </a:ext>
              </a:extLst>
            </p:cNvPr>
            <p:cNvCxnSpPr>
              <a:cxnSpLocks/>
              <a:stCxn id="634" idx="0"/>
              <a:endCxn id="626" idx="2"/>
            </p:cNvCxnSpPr>
            <p:nvPr/>
          </p:nvCxnSpPr>
          <p:spPr>
            <a:xfrm flipH="1" flipV="1">
              <a:off x="2683500" y="4075966"/>
              <a:ext cx="130085" cy="46660"/>
            </a:xfrm>
            <a:prstGeom prst="line">
              <a:avLst/>
            </a:prstGeom>
            <a:ln w="19050"/>
          </p:spPr>
          <p:style>
            <a:lnRef idx="1">
              <a:schemeClr val="dk1"/>
            </a:lnRef>
            <a:fillRef idx="0">
              <a:schemeClr val="dk1"/>
            </a:fillRef>
            <a:effectRef idx="0">
              <a:schemeClr val="dk1"/>
            </a:effectRef>
            <a:fontRef idx="minor">
              <a:schemeClr val="tx1"/>
            </a:fontRef>
          </p:style>
        </p:cxnSp>
        <p:sp>
          <p:nvSpPr>
            <p:cNvPr id="636" name="文本框 635">
              <a:extLst>
                <a:ext uri="{FF2B5EF4-FFF2-40B4-BE49-F238E27FC236}">
                  <a16:creationId xmlns:a16="http://schemas.microsoft.com/office/drawing/2014/main" id="{76D382E0-6FBA-499A-AD9E-80602445674E}"/>
                </a:ext>
              </a:extLst>
            </p:cNvPr>
            <p:cNvSpPr txBox="1"/>
            <p:nvPr/>
          </p:nvSpPr>
          <p:spPr>
            <a:xfrm>
              <a:off x="2446230" y="2416859"/>
              <a:ext cx="893119" cy="238587"/>
            </a:xfrm>
            <a:prstGeom prst="rect">
              <a:avLst/>
            </a:prstGeom>
            <a:noFill/>
          </p:spPr>
          <p:txBody>
            <a:bodyPr wrap="square" rtlCol="0">
              <a:spAutoFit/>
            </a:bodyPr>
            <a:lstStyle/>
            <a:p>
              <a:pPr algn="ctr"/>
              <a:r>
                <a:rPr kumimoji="1" lang="en-US" altLang="zh-CN" sz="800" b="1" dirty="0">
                  <a:latin typeface="微软雅黑" panose="020B0503020204020204" pitchFamily="34" charset="-122"/>
                  <a:ea typeface="微软雅黑" panose="020B0503020204020204" pitchFamily="34" charset="-122"/>
                </a:rPr>
                <a:t>Client</a:t>
              </a:r>
              <a:r>
                <a:rPr kumimoji="1" lang="zh-CN" altLang="en-US" sz="800" b="1" dirty="0">
                  <a:latin typeface="微软雅黑" panose="020B0503020204020204" pitchFamily="34" charset="-122"/>
                  <a:ea typeface="微软雅黑" panose="020B0503020204020204" pitchFamily="34" charset="-122"/>
                </a:rPr>
                <a:t> </a:t>
              </a:r>
              <a:r>
                <a:rPr kumimoji="1" lang="en-US" altLang="zh-CN" sz="800" b="1" dirty="0">
                  <a:latin typeface="微软雅黑" panose="020B0503020204020204" pitchFamily="34" charset="-122"/>
                  <a:ea typeface="微软雅黑" panose="020B0503020204020204" pitchFamily="34" charset="-122"/>
                </a:rPr>
                <a:t>1</a:t>
              </a:r>
              <a:endParaRPr kumimoji="1" lang="zh-CN" altLang="en-US" sz="8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37" name="文本框 636">
                  <a:extLst>
                    <a:ext uri="{FF2B5EF4-FFF2-40B4-BE49-F238E27FC236}">
                      <a16:creationId xmlns:a16="http://schemas.microsoft.com/office/drawing/2014/main" id="{175653FE-DC3D-43E3-A641-F1C1744F7024}"/>
                    </a:ext>
                  </a:extLst>
                </p:cNvPr>
                <p:cNvSpPr txBox="1"/>
                <p:nvPr/>
              </p:nvSpPr>
              <p:spPr>
                <a:xfrm>
                  <a:off x="2437680" y="3536153"/>
                  <a:ext cx="946619" cy="255628"/>
                </a:xfrm>
                <a:prstGeom prst="rect">
                  <a:avLst/>
                </a:prstGeom>
                <a:noFill/>
              </p:spPr>
              <p:txBody>
                <a:bodyPr wrap="square" rtlCol="0">
                  <a:spAutoFit/>
                </a:bodyPr>
                <a:lstStyle/>
                <a:p>
                  <a:pPr algn="ctr"/>
                  <a:r>
                    <a:rPr kumimoji="1" lang="en-US" altLang="zh-CN" sz="900" b="1" dirty="0">
                      <a:latin typeface="微软雅黑" panose="020B0503020204020204" pitchFamily="34" charset="-122"/>
                      <a:ea typeface="微软雅黑" panose="020B0503020204020204" pitchFamily="34" charset="-122"/>
                    </a:rPr>
                    <a:t>Client</a:t>
                  </a:r>
                  <a:r>
                    <a:rPr kumimoji="1" lang="zh-CN" altLang="en-US" sz="900" b="1" dirty="0">
                      <a:latin typeface="微软雅黑" panose="020B0503020204020204" pitchFamily="34" charset="-122"/>
                      <a:ea typeface="微软雅黑" panose="020B0503020204020204" pitchFamily="34" charset="-122"/>
                    </a:rPr>
                    <a:t> </a:t>
                  </a:r>
                  <a14:m>
                    <m:oMath xmlns:m="http://schemas.openxmlformats.org/officeDocument/2006/math">
                      <m:r>
                        <a:rPr kumimoji="1" lang="en-US" altLang="zh-CN" sz="900" b="1" i="1">
                          <a:latin typeface="Cambria Math" panose="02040503050406030204" pitchFamily="18" charset="0"/>
                        </a:rPr>
                        <m:t>𝑵</m:t>
                      </m:r>
                    </m:oMath>
                  </a14:m>
                  <a:endParaRPr kumimoji="1" lang="zh-CN" altLang="en-US" sz="900" b="1" dirty="0">
                    <a:latin typeface="微软雅黑" panose="020B0503020204020204" pitchFamily="34" charset="-122"/>
                    <a:ea typeface="微软雅黑" panose="020B0503020204020204" pitchFamily="34" charset="-122"/>
                  </a:endParaRPr>
                </a:p>
              </p:txBody>
            </p:sp>
          </mc:Choice>
          <mc:Fallback xmlns="">
            <p:sp>
              <p:nvSpPr>
                <p:cNvPr id="637" name="文本框 636">
                  <a:extLst>
                    <a:ext uri="{FF2B5EF4-FFF2-40B4-BE49-F238E27FC236}">
                      <a16:creationId xmlns:a16="http://schemas.microsoft.com/office/drawing/2014/main" id="{175653FE-DC3D-43E3-A641-F1C1744F7024}"/>
                    </a:ext>
                  </a:extLst>
                </p:cNvPr>
                <p:cNvSpPr txBox="1">
                  <a:spLocks noRot="1" noChangeAspect="1" noMove="1" noResize="1" noEditPoints="1" noAdjustHandles="1" noChangeArrowheads="1" noChangeShapeType="1" noTextEdit="1"/>
                </p:cNvSpPr>
                <p:nvPr/>
              </p:nvSpPr>
              <p:spPr>
                <a:xfrm>
                  <a:off x="2437680" y="3536153"/>
                  <a:ext cx="946619" cy="255628"/>
                </a:xfrm>
                <a:prstGeom prst="rect">
                  <a:avLst/>
                </a:prstGeom>
                <a:blipFill>
                  <a:blip r:embed="rId27"/>
                  <a:stretch>
                    <a:fillRect b="-13158"/>
                  </a:stretch>
                </a:blipFill>
              </p:spPr>
              <p:txBody>
                <a:bodyPr/>
                <a:lstStyle/>
                <a:p>
                  <a:r>
                    <a:rPr lang="zh-CN" altLang="en-US">
                      <a:noFill/>
                    </a:rPr>
                    <a:t> </a:t>
                  </a:r>
                </a:p>
              </p:txBody>
            </p:sp>
          </mc:Fallback>
        </mc:AlternateContent>
        <p:sp>
          <p:nvSpPr>
            <p:cNvPr id="638" name="圆角矩形 1052">
              <a:extLst>
                <a:ext uri="{FF2B5EF4-FFF2-40B4-BE49-F238E27FC236}">
                  <a16:creationId xmlns:a16="http://schemas.microsoft.com/office/drawing/2014/main" id="{09820EF0-6824-48C1-A87E-53813272D9A3}"/>
                </a:ext>
              </a:extLst>
            </p:cNvPr>
            <p:cNvSpPr/>
            <p:nvPr/>
          </p:nvSpPr>
          <p:spPr>
            <a:xfrm>
              <a:off x="2393746" y="3547511"/>
              <a:ext cx="998088" cy="921936"/>
            </a:xfrm>
            <a:prstGeom prst="roundRect">
              <a:avLst/>
            </a:prstGeom>
            <a:noFill/>
            <a:ln w="190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39" name="文本框 638">
                  <a:extLst>
                    <a:ext uri="{FF2B5EF4-FFF2-40B4-BE49-F238E27FC236}">
                      <a16:creationId xmlns:a16="http://schemas.microsoft.com/office/drawing/2014/main" id="{E7483BF6-7B74-4403-AEC3-D1783D4CA85D}"/>
                    </a:ext>
                  </a:extLst>
                </p:cNvPr>
                <p:cNvSpPr txBox="1"/>
                <p:nvPr/>
              </p:nvSpPr>
              <p:spPr>
                <a:xfrm>
                  <a:off x="2724658" y="3197908"/>
                  <a:ext cx="372664" cy="409006"/>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kumimoji="1" lang="en-US" altLang="zh-CN" sz="2400" i="1">
                            <a:latin typeface="Cambria Math" panose="02040503050406030204" pitchFamily="18" charset="0"/>
                          </a:rPr>
                          <m:t>…</m:t>
                        </m:r>
                      </m:oMath>
                    </m:oMathPara>
                  </a14:m>
                  <a:endParaRPr kumimoji="1" lang="zh-CN" altLang="en-US" sz="2400" dirty="0">
                    <a:latin typeface="微软雅黑" panose="020B0503020204020204" pitchFamily="34" charset="-122"/>
                    <a:ea typeface="微软雅黑" panose="020B0503020204020204" pitchFamily="34" charset="-122"/>
                  </a:endParaRPr>
                </a:p>
              </p:txBody>
            </p:sp>
          </mc:Choice>
          <mc:Fallback xmlns="">
            <p:sp>
              <p:nvSpPr>
                <p:cNvPr id="639" name="文本框 638">
                  <a:extLst>
                    <a:ext uri="{FF2B5EF4-FFF2-40B4-BE49-F238E27FC236}">
                      <a16:creationId xmlns:a16="http://schemas.microsoft.com/office/drawing/2014/main" id="{E7483BF6-7B74-4403-AEC3-D1783D4CA85D}"/>
                    </a:ext>
                  </a:extLst>
                </p:cNvPr>
                <p:cNvSpPr txBox="1">
                  <a:spLocks noRot="1" noChangeAspect="1" noMove="1" noResize="1" noEditPoints="1" noAdjustHandles="1" noChangeArrowheads="1" noChangeShapeType="1" noTextEdit="1"/>
                </p:cNvSpPr>
                <p:nvPr/>
              </p:nvSpPr>
              <p:spPr>
                <a:xfrm>
                  <a:off x="2724658" y="3197908"/>
                  <a:ext cx="372664" cy="409006"/>
                </a:xfrm>
                <a:prstGeom prst="rect">
                  <a:avLst/>
                </a:prstGeom>
                <a:blipFill>
                  <a:blip r:embed="rId28"/>
                  <a:stretch>
                    <a:fillRect l="-5660"/>
                  </a:stretch>
                </a:blipFill>
              </p:spPr>
              <p:txBody>
                <a:bodyPr/>
                <a:lstStyle/>
                <a:p>
                  <a:r>
                    <a:rPr lang="zh-CN" altLang="en-US">
                      <a:noFill/>
                    </a:rPr>
                    <a:t> </a:t>
                  </a:r>
                </a:p>
              </p:txBody>
            </p:sp>
          </mc:Fallback>
        </mc:AlternateContent>
        <p:sp>
          <p:nvSpPr>
            <p:cNvPr id="640" name="左大括号 639">
              <a:extLst>
                <a:ext uri="{FF2B5EF4-FFF2-40B4-BE49-F238E27FC236}">
                  <a16:creationId xmlns:a16="http://schemas.microsoft.com/office/drawing/2014/main" id="{D2AE5C2E-2E54-41B5-9CDF-B354FBCDAACF}"/>
                </a:ext>
              </a:extLst>
            </p:cNvPr>
            <p:cNvSpPr/>
            <p:nvPr/>
          </p:nvSpPr>
          <p:spPr>
            <a:xfrm>
              <a:off x="3414107" y="2452601"/>
              <a:ext cx="206772" cy="2025988"/>
            </a:xfrm>
            <a:prstGeom prst="leftBrace">
              <a:avLst>
                <a:gd name="adj1" fmla="val 63183"/>
                <a:gd name="adj2" fmla="val 24336"/>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641" name="文本框 640">
              <a:extLst>
                <a:ext uri="{FF2B5EF4-FFF2-40B4-BE49-F238E27FC236}">
                  <a16:creationId xmlns:a16="http://schemas.microsoft.com/office/drawing/2014/main" id="{18D71134-789E-4C62-9A8A-4877C83393F1}"/>
                </a:ext>
              </a:extLst>
            </p:cNvPr>
            <p:cNvSpPr txBox="1"/>
            <p:nvPr/>
          </p:nvSpPr>
          <p:spPr>
            <a:xfrm>
              <a:off x="3742498" y="2464791"/>
              <a:ext cx="1665799" cy="340838"/>
            </a:xfrm>
            <a:prstGeom prst="rect">
              <a:avLst/>
            </a:prstGeom>
            <a:noFill/>
            <a:ln>
              <a:noFill/>
            </a:ln>
          </p:spPr>
          <p:txBody>
            <a:bodyPr wrap="square">
              <a:spAutoFit/>
            </a:bodyPr>
            <a:lstStyle/>
            <a:p>
              <a:pPr algn="ctr"/>
              <a:r>
                <a:rPr kumimoji="1" lang="zh-CN" altLang="en-US" sz="1400" b="1" dirty="0">
                  <a:latin typeface="微软雅黑" panose="020B0503020204020204" pitchFamily="34" charset="-122"/>
                  <a:ea typeface="微软雅黑" panose="020B0503020204020204" pitchFamily="34" charset="-122"/>
                </a:rPr>
                <a:t>时序图表征计算</a:t>
              </a:r>
            </a:p>
          </p:txBody>
        </p:sp>
        <p:sp>
          <p:nvSpPr>
            <p:cNvPr id="642" name="文本框 641">
              <a:extLst>
                <a:ext uri="{FF2B5EF4-FFF2-40B4-BE49-F238E27FC236}">
                  <a16:creationId xmlns:a16="http://schemas.microsoft.com/office/drawing/2014/main" id="{5E3B2D63-F1FA-49BF-BE84-56A5FA46EC8D}"/>
                </a:ext>
              </a:extLst>
            </p:cNvPr>
            <p:cNvSpPr txBox="1"/>
            <p:nvPr/>
          </p:nvSpPr>
          <p:spPr>
            <a:xfrm>
              <a:off x="5312600" y="2462533"/>
              <a:ext cx="1665799" cy="340838"/>
            </a:xfrm>
            <a:prstGeom prst="rect">
              <a:avLst/>
            </a:prstGeom>
            <a:noFill/>
          </p:spPr>
          <p:txBody>
            <a:bodyPr wrap="square">
              <a:spAutoFit/>
            </a:bodyPr>
            <a:lstStyle/>
            <a:p>
              <a:pPr algn="ctr"/>
              <a:r>
                <a:rPr kumimoji="1" lang="zh-CN" altLang="en-US" sz="1400" b="1" dirty="0">
                  <a:latin typeface="微软雅黑" panose="020B0503020204020204" pitchFamily="34" charset="-122"/>
                  <a:ea typeface="微软雅黑" panose="020B0503020204020204" pitchFamily="34" charset="-122"/>
                </a:rPr>
                <a:t>嵌入扰动加密</a:t>
              </a:r>
            </a:p>
          </p:txBody>
        </p:sp>
        <p:sp>
          <p:nvSpPr>
            <p:cNvPr id="643" name="下箭头 1077">
              <a:extLst>
                <a:ext uri="{FF2B5EF4-FFF2-40B4-BE49-F238E27FC236}">
                  <a16:creationId xmlns:a16="http://schemas.microsoft.com/office/drawing/2014/main" id="{B24D402F-7B39-4781-B702-B7DB1698C957}"/>
                </a:ext>
              </a:extLst>
            </p:cNvPr>
            <p:cNvSpPr/>
            <p:nvPr/>
          </p:nvSpPr>
          <p:spPr>
            <a:xfrm>
              <a:off x="6156082" y="2863897"/>
              <a:ext cx="146642" cy="539312"/>
            </a:xfrm>
            <a:prstGeom prst="downArrow">
              <a:avLst/>
            </a:prstGeom>
            <a:solidFill>
              <a:srgbClr val="00B0F0"/>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pSp>
      <p:sp>
        <p:nvSpPr>
          <p:cNvPr id="644" name="文本框 643">
            <a:extLst>
              <a:ext uri="{FF2B5EF4-FFF2-40B4-BE49-F238E27FC236}">
                <a16:creationId xmlns:a16="http://schemas.microsoft.com/office/drawing/2014/main" id="{AEA250F1-8F22-4985-877A-EDD8FF850B6E}"/>
              </a:ext>
            </a:extLst>
          </p:cNvPr>
          <p:cNvSpPr txBox="1"/>
          <p:nvPr/>
        </p:nvSpPr>
        <p:spPr>
          <a:xfrm>
            <a:off x="7483526" y="6361712"/>
            <a:ext cx="1790312" cy="338554"/>
          </a:xfrm>
          <a:prstGeom prst="rect">
            <a:avLst/>
          </a:prstGeom>
          <a:noFill/>
        </p:spPr>
        <p:txBody>
          <a:bodyPr wrap="square" rtlCol="0">
            <a:spAutoFit/>
          </a:bodyPr>
          <a:lstStyle/>
          <a:p>
            <a:pPr algn="ctr"/>
            <a:r>
              <a:rPr kumimoji="1" lang="zh-CN" altLang="en-US" sz="1600" b="1" dirty="0">
                <a:latin typeface="微软雅黑" panose="020B0503020204020204" pitchFamily="34" charset="-122"/>
                <a:ea typeface="微软雅黑" panose="020B0503020204020204" pitchFamily="34" charset="-122"/>
              </a:rPr>
              <a:t>安全消息共享</a:t>
            </a:r>
          </a:p>
        </p:txBody>
      </p:sp>
    </p:spTree>
    <p:custDataLst>
      <p:tags r:id="rId1"/>
    </p:custDataLst>
    <p:extLst>
      <p:ext uri="{BB962C8B-B14F-4D97-AF65-F5344CB8AC3E}">
        <p14:creationId xmlns:p14="http://schemas.microsoft.com/office/powerpoint/2010/main" val="2092326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灯片编号占位符 1"/>
          <p:cNvSpPr>
            <a:spLocks noGrp="1"/>
          </p:cNvSpPr>
          <p:nvPr>
            <p:ph type="sldNum" sz="quarter" idx="12"/>
          </p:nvPr>
        </p:nvSpPr>
        <p:spPr>
          <a:xfrm>
            <a:off x="8655331" y="6496362"/>
            <a:ext cx="2057400" cy="365125"/>
          </a:xfrm>
        </p:spPr>
        <p:txBody>
          <a:bodyPr/>
          <a:lstStyle/>
          <a:p>
            <a:pPr defTabSz="914400" fontAlgn="base">
              <a:spcBef>
                <a:spcPct val="0"/>
              </a:spcBef>
              <a:spcAft>
                <a:spcPct val="0"/>
              </a:spcAft>
              <a:defRPr/>
            </a:pPr>
            <a:fld id="{33F8F668-DF47-46D1-A04A-6E0FD7B48E3B}" type="slidenum">
              <a:rPr lang="zh-CN" altLang="en-US" sz="1600">
                <a:solidFill>
                  <a:srgbClr val="FFFFFF"/>
                </a:solidFill>
                <a:latin typeface="Arial" pitchFamily="34" charset="0"/>
                <a:ea typeface="宋体" pitchFamily="2" charset="-122"/>
              </a:rPr>
              <a:pPr defTabSz="914400" fontAlgn="base">
                <a:spcBef>
                  <a:spcPct val="0"/>
                </a:spcBef>
                <a:spcAft>
                  <a:spcPct val="0"/>
                </a:spcAft>
                <a:defRPr/>
              </a:pPr>
              <a:t>44</a:t>
            </a:fld>
            <a:endParaRPr lang="zh-CN" altLang="en-US" sz="1600" dirty="0">
              <a:solidFill>
                <a:srgbClr val="FFFFFF"/>
              </a:solidFill>
              <a:latin typeface="Arial" pitchFamily="34" charset="0"/>
              <a:ea typeface="宋体" pitchFamily="2" charset="-122"/>
            </a:endParaRPr>
          </a:p>
        </p:txBody>
      </p:sp>
      <p:sp>
        <p:nvSpPr>
          <p:cNvPr id="6" name="Rectangle 2">
            <a:extLst>
              <a:ext uri="{FF2B5EF4-FFF2-40B4-BE49-F238E27FC236}">
                <a16:creationId xmlns:a16="http://schemas.microsoft.com/office/drawing/2014/main" id="{CB487297-7720-41E4-AA45-BED0F63542FA}"/>
              </a:ext>
            </a:extLst>
          </p:cNvPr>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未来工作三：云边产线数据的故障分析与预测</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50586EA-E4C4-5522-0C82-86BD814A8375}"/>
                  </a:ext>
                </a:extLst>
              </p:cNvPr>
              <p:cNvSpPr txBox="1"/>
              <p:nvPr/>
            </p:nvSpPr>
            <p:spPr>
              <a:xfrm>
                <a:off x="2715339" y="2568724"/>
                <a:ext cx="3555782"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异构资源</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调度复杂</a:t>
                </a:r>
                <a14:m>
                  <m:oMath xmlns:m="http://schemas.openxmlformats.org/officeDocument/2006/math">
                    <m:r>
                      <a:rPr lang="en-US" altLang="zh-CN" b="1" i="1">
                        <a:latin typeface="Cambria Math" panose="02040503050406030204" pitchFamily="18" charset="0"/>
                      </a:rPr>
                      <m:t>→</m:t>
                    </m:r>
                  </m:oMath>
                </a14:m>
                <a:r>
                  <a:rPr lang="zh-CN" altLang="en-US" b="1" dirty="0">
                    <a:solidFill>
                      <a:srgbClr val="C00000"/>
                    </a:solidFill>
                    <a:latin typeface="微软雅黑" panose="020B0503020204020204" pitchFamily="34" charset="-122"/>
                    <a:ea typeface="微软雅黑" panose="020B0503020204020204" pitchFamily="34" charset="-122"/>
                  </a:rPr>
                  <a:t>分布不均匀</a:t>
                </a:r>
              </a:p>
            </p:txBody>
          </p:sp>
        </mc:Choice>
        <mc:Fallback xmlns="">
          <p:sp>
            <p:nvSpPr>
              <p:cNvPr id="13" name="文本框 12">
                <a:extLst>
                  <a:ext uri="{FF2B5EF4-FFF2-40B4-BE49-F238E27FC236}">
                    <a16:creationId xmlns:a16="http://schemas.microsoft.com/office/drawing/2014/main" id="{150586EA-E4C4-5522-0C82-86BD814A8375}"/>
                  </a:ext>
                </a:extLst>
              </p:cNvPr>
              <p:cNvSpPr txBox="1">
                <a:spLocks noRot="1" noChangeAspect="1" noMove="1" noResize="1" noEditPoints="1" noAdjustHandles="1" noChangeArrowheads="1" noChangeShapeType="1" noTextEdit="1"/>
              </p:cNvSpPr>
              <p:nvPr/>
            </p:nvSpPr>
            <p:spPr>
              <a:xfrm>
                <a:off x="2715339" y="2568724"/>
                <a:ext cx="3555782" cy="369332"/>
              </a:xfrm>
              <a:prstGeom prst="rect">
                <a:avLst/>
              </a:prstGeom>
              <a:blipFill>
                <a:blip r:embed="rId4"/>
                <a:stretch>
                  <a:fillRect l="-1199" t="-8197" r="-1199"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DED551-6EE1-7536-F1B0-1F37556ABB07}"/>
                  </a:ext>
                </a:extLst>
              </p:cNvPr>
              <p:cNvSpPr txBox="1"/>
              <p:nvPr/>
            </p:nvSpPr>
            <p:spPr>
              <a:xfrm>
                <a:off x="6580090" y="2568724"/>
                <a:ext cx="3555782"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响应滞后</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数据阻塞</a:t>
                </a:r>
                <a14:m>
                  <m:oMath xmlns:m="http://schemas.openxmlformats.org/officeDocument/2006/math">
                    <m:r>
                      <a:rPr lang="en-US" altLang="zh-CN" b="1" i="1">
                        <a:latin typeface="Cambria Math" panose="02040503050406030204" pitchFamily="18" charset="0"/>
                      </a:rPr>
                      <m:t>→</m:t>
                    </m:r>
                  </m:oMath>
                </a14:m>
                <a:r>
                  <a:rPr lang="zh-CN" altLang="en-US" b="1" dirty="0">
                    <a:solidFill>
                      <a:srgbClr val="C00000"/>
                    </a:solidFill>
                    <a:latin typeface="微软雅黑" panose="020B0503020204020204" pitchFamily="34" charset="-122"/>
                    <a:ea typeface="微软雅黑" panose="020B0503020204020204" pitchFamily="34" charset="-122"/>
                  </a:rPr>
                  <a:t>数据难传输</a:t>
                </a:r>
              </a:p>
            </p:txBody>
          </p:sp>
        </mc:Choice>
        <mc:Fallback xmlns="">
          <p:sp>
            <p:nvSpPr>
              <p:cNvPr id="15" name="文本框 14">
                <a:extLst>
                  <a:ext uri="{FF2B5EF4-FFF2-40B4-BE49-F238E27FC236}">
                    <a16:creationId xmlns:a16="http://schemas.microsoft.com/office/drawing/2014/main" id="{8DDED551-6EE1-7536-F1B0-1F37556ABB07}"/>
                  </a:ext>
                </a:extLst>
              </p:cNvPr>
              <p:cNvSpPr txBox="1">
                <a:spLocks noRot="1" noChangeAspect="1" noMove="1" noResize="1" noEditPoints="1" noAdjustHandles="1" noChangeArrowheads="1" noChangeShapeType="1" noTextEdit="1"/>
              </p:cNvSpPr>
              <p:nvPr/>
            </p:nvSpPr>
            <p:spPr>
              <a:xfrm>
                <a:off x="6580090" y="2568724"/>
                <a:ext cx="3555782" cy="369332"/>
              </a:xfrm>
              <a:prstGeom prst="rect">
                <a:avLst/>
              </a:prstGeom>
              <a:blipFill>
                <a:blip r:embed="rId5"/>
                <a:stretch>
                  <a:fillRect l="-1199" t="-8197" r="-1199" b="-24590"/>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797AF2EA-4A2E-B1A8-1F09-F5A3FAFCC169}"/>
              </a:ext>
            </a:extLst>
          </p:cNvPr>
          <p:cNvPicPr>
            <a:picLocks noChangeAspect="1"/>
          </p:cNvPicPr>
          <p:nvPr/>
        </p:nvPicPr>
        <p:blipFill>
          <a:blip r:embed="rId6"/>
          <a:stretch>
            <a:fillRect/>
          </a:stretch>
        </p:blipFill>
        <p:spPr>
          <a:xfrm>
            <a:off x="7157024" y="1537380"/>
            <a:ext cx="2401917" cy="1056936"/>
          </a:xfrm>
          <a:prstGeom prst="rect">
            <a:avLst/>
          </a:prstGeom>
        </p:spPr>
      </p:pic>
      <p:sp>
        <p:nvSpPr>
          <p:cNvPr id="21" name="文本框 20">
            <a:extLst>
              <a:ext uri="{FF2B5EF4-FFF2-40B4-BE49-F238E27FC236}">
                <a16:creationId xmlns:a16="http://schemas.microsoft.com/office/drawing/2014/main" id="{3A79C36D-E164-D356-2015-75AD6341C0B1}"/>
              </a:ext>
            </a:extLst>
          </p:cNvPr>
          <p:cNvSpPr txBox="1"/>
          <p:nvPr/>
        </p:nvSpPr>
        <p:spPr>
          <a:xfrm>
            <a:off x="3131320" y="6233510"/>
            <a:ext cx="2723823" cy="369332"/>
          </a:xfrm>
          <a:prstGeom prst="rect">
            <a:avLst/>
          </a:prstGeom>
          <a:no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a:solidFill>
                  <a:schemeClr val="tx1"/>
                </a:solidFill>
                <a:latin typeface="微软雅黑" panose="020B0503020204020204" pitchFamily="34" charset="-122"/>
                <a:ea typeface="微软雅黑" panose="020B0503020204020204" pitchFamily="34" charset="-122"/>
              </a:rPr>
              <a:t>深度强化学习资源协同</a:t>
            </a:r>
          </a:p>
        </p:txBody>
      </p:sp>
      <p:grpSp>
        <p:nvGrpSpPr>
          <p:cNvPr id="22" name="组合 21">
            <a:extLst>
              <a:ext uri="{FF2B5EF4-FFF2-40B4-BE49-F238E27FC236}">
                <a16:creationId xmlns:a16="http://schemas.microsoft.com/office/drawing/2014/main" id="{9CCEAEB0-0F96-39C3-F95D-C8F7AFF51EF8}"/>
              </a:ext>
            </a:extLst>
          </p:cNvPr>
          <p:cNvGrpSpPr/>
          <p:nvPr/>
        </p:nvGrpSpPr>
        <p:grpSpPr>
          <a:xfrm>
            <a:off x="2510071" y="3959425"/>
            <a:ext cx="3966321" cy="2149348"/>
            <a:chOff x="1100705" y="3727681"/>
            <a:chExt cx="3911611" cy="2725992"/>
          </a:xfrm>
        </p:grpSpPr>
        <p:sp>
          <p:nvSpPr>
            <p:cNvPr id="24" name="Rounded Rectangle">
              <a:extLst>
                <a:ext uri="{FF2B5EF4-FFF2-40B4-BE49-F238E27FC236}">
                  <a16:creationId xmlns:a16="http://schemas.microsoft.com/office/drawing/2014/main" id="{D7E4C9AF-FBC6-C2F8-FCAA-7DA546A770E1}"/>
                </a:ext>
              </a:extLst>
            </p:cNvPr>
            <p:cNvSpPr/>
            <p:nvPr/>
          </p:nvSpPr>
          <p:spPr>
            <a:xfrm>
              <a:off x="3588323" y="4799339"/>
              <a:ext cx="789134" cy="497458"/>
            </a:xfrm>
            <a:custGeom>
              <a:avLst/>
              <a:gdLst>
                <a:gd name="connsiteX0" fmla="*/ 574000 w 1148000"/>
                <a:gd name="connsiteY0" fmla="*/ 797228 h 797228"/>
                <a:gd name="connsiteX1" fmla="*/ 574000 w 1148000"/>
                <a:gd name="connsiteY1" fmla="*/ 0 h 797228"/>
                <a:gd name="connsiteX2" fmla="*/ 1148000 w 1148000"/>
                <a:gd name="connsiteY2" fmla="*/ 398614 h 797228"/>
                <a:gd name="connsiteX3" fmla="*/ 0 w 1148000"/>
                <a:gd name="connsiteY3" fmla="*/ 398614 h 797228"/>
                <a:gd name="connsiteX4" fmla="*/ 574000 w 1148000"/>
                <a:gd name="connsiteY4" fmla="*/ 398614 h 797228"/>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1148000" h="797228" stroke="0">
                  <a:moveTo>
                    <a:pt x="1028000" y="797228"/>
                  </a:moveTo>
                  <a:cubicBezTo>
                    <a:pt x="1094280" y="797228"/>
                    <a:pt x="1148000" y="743504"/>
                    <a:pt x="1148000" y="677228"/>
                  </a:cubicBezTo>
                  <a:lnTo>
                    <a:pt x="1148000" y="120000"/>
                  </a:lnTo>
                  <a:cubicBezTo>
                    <a:pt x="1148000" y="53724"/>
                    <a:pt x="1094280" y="0"/>
                    <a:pt x="1028000" y="0"/>
                  </a:cubicBezTo>
                  <a:lnTo>
                    <a:pt x="120000" y="0"/>
                  </a:lnTo>
                  <a:cubicBezTo>
                    <a:pt x="53724" y="0"/>
                    <a:pt x="0" y="53724"/>
                    <a:pt x="0" y="120000"/>
                  </a:cubicBezTo>
                  <a:lnTo>
                    <a:pt x="0" y="677228"/>
                  </a:lnTo>
                  <a:cubicBezTo>
                    <a:pt x="0" y="743504"/>
                    <a:pt x="53724" y="797228"/>
                    <a:pt x="120000" y="797228"/>
                  </a:cubicBezTo>
                  <a:lnTo>
                    <a:pt x="1028000" y="797228"/>
                  </a:lnTo>
                  <a:close/>
                </a:path>
                <a:path w="1148000" h="797228" fill="none">
                  <a:moveTo>
                    <a:pt x="1028000" y="797228"/>
                  </a:moveTo>
                  <a:cubicBezTo>
                    <a:pt x="1094280" y="797228"/>
                    <a:pt x="1148000" y="743504"/>
                    <a:pt x="1148000" y="677228"/>
                  </a:cubicBezTo>
                  <a:lnTo>
                    <a:pt x="1148000" y="120000"/>
                  </a:lnTo>
                  <a:cubicBezTo>
                    <a:pt x="1148000" y="53724"/>
                    <a:pt x="1094280" y="0"/>
                    <a:pt x="1028000" y="0"/>
                  </a:cubicBezTo>
                  <a:lnTo>
                    <a:pt x="120000" y="0"/>
                  </a:lnTo>
                  <a:cubicBezTo>
                    <a:pt x="53724" y="0"/>
                    <a:pt x="0" y="53724"/>
                    <a:pt x="0" y="120000"/>
                  </a:cubicBezTo>
                  <a:lnTo>
                    <a:pt x="0" y="677228"/>
                  </a:lnTo>
                  <a:cubicBezTo>
                    <a:pt x="0" y="743504"/>
                    <a:pt x="53724" y="797228"/>
                    <a:pt x="120000" y="797228"/>
                  </a:cubicBezTo>
                  <a:lnTo>
                    <a:pt x="1028000" y="797228"/>
                  </a:lnTo>
                  <a:close/>
                </a:path>
              </a:pathLst>
            </a:custGeom>
            <a:solidFill>
              <a:srgbClr val="FFFFFF"/>
            </a:solidFill>
            <a:ln w="10000" cap="flat">
              <a:solidFill>
                <a:srgbClr val="101843"/>
              </a:solidFill>
              <a:miter/>
            </a:ln>
          </p:spPr>
          <p:txBody>
            <a:bodyPr/>
            <a:lstStyle/>
            <a:p>
              <a:endParaRPr lang="zh-CN" altLang="en-US"/>
            </a:p>
          </p:txBody>
        </p:sp>
        <p:sp>
          <p:nvSpPr>
            <p:cNvPr id="25" name="Rounded Rectangle">
              <a:extLst>
                <a:ext uri="{FF2B5EF4-FFF2-40B4-BE49-F238E27FC236}">
                  <a16:creationId xmlns:a16="http://schemas.microsoft.com/office/drawing/2014/main" id="{D482DC19-2006-8D08-D187-CC6FA7EABD45}"/>
                </a:ext>
              </a:extLst>
            </p:cNvPr>
            <p:cNvSpPr/>
            <p:nvPr/>
          </p:nvSpPr>
          <p:spPr>
            <a:xfrm>
              <a:off x="1633924" y="3727681"/>
              <a:ext cx="2818336" cy="866453"/>
            </a:xfrm>
            <a:custGeom>
              <a:avLst/>
              <a:gdLst>
                <a:gd name="connsiteX0" fmla="*/ 2050000 w 4100000"/>
                <a:gd name="connsiteY0" fmla="*/ 1495710 h 1495710"/>
                <a:gd name="connsiteX1" fmla="*/ 2050000 w 4100000"/>
                <a:gd name="connsiteY1" fmla="*/ 0 h 1495710"/>
                <a:gd name="connsiteX2" fmla="*/ 4100000 w 4100000"/>
                <a:gd name="connsiteY2" fmla="*/ 747855 h 1495710"/>
                <a:gd name="connsiteX3" fmla="*/ 0 w 4100000"/>
                <a:gd name="connsiteY3" fmla="*/ 747855 h 1495710"/>
                <a:gd name="connsiteX4" fmla="*/ 2050000 w 4100000"/>
                <a:gd name="connsiteY4" fmla="*/ 747855 h 1495710"/>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4100000" h="1495710" stroke="0">
                  <a:moveTo>
                    <a:pt x="3980000" y="1495710"/>
                  </a:moveTo>
                  <a:cubicBezTo>
                    <a:pt x="4046280" y="1495710"/>
                    <a:pt x="4100000" y="1441980"/>
                    <a:pt x="4100000" y="1375710"/>
                  </a:cubicBezTo>
                  <a:lnTo>
                    <a:pt x="4100000" y="120000"/>
                  </a:lnTo>
                  <a:cubicBezTo>
                    <a:pt x="4100000" y="53724"/>
                    <a:pt x="4046280" y="0"/>
                    <a:pt x="3980000" y="0"/>
                  </a:cubicBezTo>
                  <a:lnTo>
                    <a:pt x="120000" y="0"/>
                  </a:lnTo>
                  <a:cubicBezTo>
                    <a:pt x="53724" y="0"/>
                    <a:pt x="0" y="53724"/>
                    <a:pt x="0" y="120000"/>
                  </a:cubicBezTo>
                  <a:lnTo>
                    <a:pt x="0" y="1375710"/>
                  </a:lnTo>
                  <a:cubicBezTo>
                    <a:pt x="0" y="1441980"/>
                    <a:pt x="53724" y="1495710"/>
                    <a:pt x="120000" y="1495710"/>
                  </a:cubicBezTo>
                  <a:lnTo>
                    <a:pt x="3980000" y="1495710"/>
                  </a:lnTo>
                  <a:close/>
                </a:path>
                <a:path w="4100000" h="1495710" fill="none">
                  <a:moveTo>
                    <a:pt x="3980000" y="1495710"/>
                  </a:moveTo>
                  <a:cubicBezTo>
                    <a:pt x="4046280" y="1495710"/>
                    <a:pt x="4100000" y="1441980"/>
                    <a:pt x="4100000" y="1375710"/>
                  </a:cubicBezTo>
                  <a:lnTo>
                    <a:pt x="4100000" y="120000"/>
                  </a:lnTo>
                  <a:cubicBezTo>
                    <a:pt x="4100000" y="53724"/>
                    <a:pt x="4046280" y="0"/>
                    <a:pt x="3980000" y="0"/>
                  </a:cubicBezTo>
                  <a:lnTo>
                    <a:pt x="120000" y="0"/>
                  </a:lnTo>
                  <a:cubicBezTo>
                    <a:pt x="53724" y="0"/>
                    <a:pt x="0" y="53724"/>
                    <a:pt x="0" y="120000"/>
                  </a:cubicBezTo>
                  <a:lnTo>
                    <a:pt x="0" y="1375710"/>
                  </a:lnTo>
                  <a:cubicBezTo>
                    <a:pt x="0" y="1441980"/>
                    <a:pt x="53724" y="1495710"/>
                    <a:pt x="120000" y="1495710"/>
                  </a:cubicBezTo>
                  <a:lnTo>
                    <a:pt x="3980000" y="1495710"/>
                  </a:lnTo>
                  <a:close/>
                </a:path>
              </a:pathLst>
            </a:custGeom>
            <a:solidFill>
              <a:srgbClr val="EEF4FF"/>
            </a:solidFill>
            <a:ln w="10000" cap="flat">
              <a:solidFill>
                <a:srgbClr val="101843"/>
              </a:solidFill>
              <a:miter/>
            </a:ln>
          </p:spPr>
          <p:txBody>
            <a:bodyPr/>
            <a:lstStyle/>
            <a:p>
              <a:endParaRPr lang="zh-CN" altLang="en-US"/>
            </a:p>
          </p:txBody>
        </p:sp>
        <p:sp>
          <p:nvSpPr>
            <p:cNvPr id="1123" name="蓝色的云">
              <a:extLst>
                <a:ext uri="{FF2B5EF4-FFF2-40B4-BE49-F238E27FC236}">
                  <a16:creationId xmlns:a16="http://schemas.microsoft.com/office/drawing/2014/main" id="{0B8CD1CB-D5A8-2A14-C4D3-3DAF77140C37}"/>
                </a:ext>
              </a:extLst>
            </p:cNvPr>
            <p:cNvSpPr/>
            <p:nvPr/>
          </p:nvSpPr>
          <p:spPr>
            <a:xfrm>
              <a:off x="1850206" y="3829928"/>
              <a:ext cx="849708" cy="487151"/>
            </a:xfrm>
            <a:custGeom>
              <a:avLst/>
              <a:gdLst/>
              <a:ahLst/>
              <a:cxnLst/>
              <a:rect l="l" t="t" r="r" b="b"/>
              <a:pathLst>
                <a:path w="1236120" h="780710" stroke="0">
                  <a:moveTo>
                    <a:pt x="1236120" y="558917"/>
                  </a:moveTo>
                  <a:cubicBezTo>
                    <a:pt x="1236120" y="445271"/>
                    <a:pt x="1151010" y="351710"/>
                    <a:pt x="1041350" y="338793"/>
                  </a:cubicBezTo>
                  <a:cubicBezTo>
                    <a:pt x="1041450" y="335262"/>
                    <a:pt x="1041880" y="331802"/>
                    <a:pt x="1041880" y="328253"/>
                  </a:cubicBezTo>
                  <a:cubicBezTo>
                    <a:pt x="1041880" y="146969"/>
                    <a:pt x="895608" y="0"/>
                    <a:pt x="715186" y="0"/>
                  </a:cubicBezTo>
                  <a:cubicBezTo>
                    <a:pt x="584687" y="0"/>
                    <a:pt x="472394" y="77077"/>
                    <a:pt x="420052" y="188204"/>
                  </a:cubicBezTo>
                  <a:cubicBezTo>
                    <a:pt x="393352" y="170195"/>
                    <a:pt x="361249" y="159690"/>
                    <a:pt x="326690" y="159690"/>
                  </a:cubicBezTo>
                  <a:cubicBezTo>
                    <a:pt x="238395" y="159690"/>
                    <a:pt x="166171" y="228287"/>
                    <a:pt x="159584" y="315318"/>
                  </a:cubicBezTo>
                  <a:cubicBezTo>
                    <a:pt x="66715" y="348055"/>
                    <a:pt x="0" y="436665"/>
                    <a:pt x="0" y="541174"/>
                  </a:cubicBezTo>
                  <a:cubicBezTo>
                    <a:pt x="0" y="670470"/>
                    <a:pt x="102033" y="775564"/>
                    <a:pt x="229566" y="780267"/>
                  </a:cubicBezTo>
                  <a:lnTo>
                    <a:pt x="1024220" y="780710"/>
                  </a:lnTo>
                  <a:cubicBezTo>
                    <a:pt x="1142000" y="775564"/>
                    <a:pt x="1236120" y="678402"/>
                    <a:pt x="1236120" y="558917"/>
                  </a:cubicBezTo>
                </a:path>
                <a:path w="1236120" h="780710" fill="none">
                  <a:moveTo>
                    <a:pt x="1236120" y="558917"/>
                  </a:moveTo>
                  <a:cubicBezTo>
                    <a:pt x="1236120" y="445271"/>
                    <a:pt x="1151010" y="351710"/>
                    <a:pt x="1041350" y="338793"/>
                  </a:cubicBezTo>
                  <a:cubicBezTo>
                    <a:pt x="1041450" y="335262"/>
                    <a:pt x="1041880" y="331802"/>
                    <a:pt x="1041880" y="328253"/>
                  </a:cubicBezTo>
                  <a:cubicBezTo>
                    <a:pt x="1041880" y="146969"/>
                    <a:pt x="895608" y="0"/>
                    <a:pt x="715186" y="0"/>
                  </a:cubicBezTo>
                  <a:cubicBezTo>
                    <a:pt x="584687" y="0"/>
                    <a:pt x="472394" y="77077"/>
                    <a:pt x="420052" y="188204"/>
                  </a:cubicBezTo>
                  <a:cubicBezTo>
                    <a:pt x="393352" y="170195"/>
                    <a:pt x="361249" y="159690"/>
                    <a:pt x="326690" y="159690"/>
                  </a:cubicBezTo>
                  <a:cubicBezTo>
                    <a:pt x="238395" y="159690"/>
                    <a:pt x="166171" y="228287"/>
                    <a:pt x="159584" y="315318"/>
                  </a:cubicBezTo>
                  <a:cubicBezTo>
                    <a:pt x="66715" y="348055"/>
                    <a:pt x="0" y="436665"/>
                    <a:pt x="0" y="541174"/>
                  </a:cubicBezTo>
                  <a:cubicBezTo>
                    <a:pt x="0" y="670470"/>
                    <a:pt x="102033" y="775564"/>
                    <a:pt x="229566" y="780267"/>
                  </a:cubicBezTo>
                  <a:lnTo>
                    <a:pt x="1024220" y="780710"/>
                  </a:lnTo>
                  <a:cubicBezTo>
                    <a:pt x="1142000" y="775564"/>
                    <a:pt x="1236120" y="678402"/>
                    <a:pt x="1236120" y="558917"/>
                  </a:cubicBezTo>
                </a:path>
              </a:pathLst>
            </a:custGeom>
            <a:solidFill>
              <a:srgbClr val="ACCFFF"/>
            </a:solidFill>
            <a:ln w="10000" cap="flat">
              <a:solidFill>
                <a:srgbClr val="ACCFFF"/>
              </a:solidFill>
              <a:miter/>
            </a:ln>
          </p:spPr>
          <p:txBody>
            <a:bodyPr/>
            <a:lstStyle/>
            <a:p>
              <a:endParaRPr lang="zh-CN" altLang="en-US"/>
            </a:p>
          </p:txBody>
        </p:sp>
        <p:sp>
          <p:nvSpPr>
            <p:cNvPr id="42" name="Rectangle">
              <a:extLst>
                <a:ext uri="{FF2B5EF4-FFF2-40B4-BE49-F238E27FC236}">
                  <a16:creationId xmlns:a16="http://schemas.microsoft.com/office/drawing/2014/main" id="{3FDF118B-8A41-A9FB-D5EF-6F252F5AD1E8}"/>
                </a:ext>
              </a:extLst>
            </p:cNvPr>
            <p:cNvSpPr/>
            <p:nvPr/>
          </p:nvSpPr>
          <p:spPr>
            <a:xfrm>
              <a:off x="3384853" y="4955337"/>
              <a:ext cx="1196074" cy="474228"/>
            </a:xfrm>
            <a:custGeom>
              <a:avLst/>
              <a:gdLst/>
              <a:ahLst/>
              <a:cxnLst/>
              <a:rect l="l" t="t" r="r" b="b"/>
              <a:pathLst>
                <a:path w="1740000" h="760000" stroke="0">
                  <a:moveTo>
                    <a:pt x="0" y="0"/>
                  </a:moveTo>
                  <a:lnTo>
                    <a:pt x="1740000" y="0"/>
                  </a:lnTo>
                  <a:lnTo>
                    <a:pt x="1740000" y="760000"/>
                  </a:lnTo>
                  <a:lnTo>
                    <a:pt x="0" y="760000"/>
                  </a:lnTo>
                  <a:lnTo>
                    <a:pt x="0" y="0"/>
                  </a:lnTo>
                  <a:close/>
                </a:path>
                <a:path w="1740000" h="760000" fill="none">
                  <a:moveTo>
                    <a:pt x="0" y="0"/>
                  </a:moveTo>
                  <a:lnTo>
                    <a:pt x="1740000" y="0"/>
                  </a:lnTo>
                  <a:lnTo>
                    <a:pt x="1740000" y="760000"/>
                  </a:lnTo>
                  <a:lnTo>
                    <a:pt x="0" y="760000"/>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黑体"/>
                </a:rPr>
                <a:t>资源量化</a:t>
              </a:r>
            </a:p>
          </p:txBody>
        </p:sp>
        <p:grpSp>
          <p:nvGrpSpPr>
            <p:cNvPr id="43" name="组合 42">
              <a:extLst>
                <a:ext uri="{FF2B5EF4-FFF2-40B4-BE49-F238E27FC236}">
                  <a16:creationId xmlns:a16="http://schemas.microsoft.com/office/drawing/2014/main" id="{11F2808E-7CD2-81C3-FD97-9A19A8F4024C}"/>
                </a:ext>
              </a:extLst>
            </p:cNvPr>
            <p:cNvGrpSpPr/>
            <p:nvPr/>
          </p:nvGrpSpPr>
          <p:grpSpPr>
            <a:xfrm>
              <a:off x="3815578" y="4818061"/>
              <a:ext cx="323078" cy="293273"/>
              <a:chOff x="5705780" y="2120495"/>
              <a:chExt cx="470000" cy="470000"/>
            </a:xfrm>
          </p:grpSpPr>
          <p:grpSp>
            <p:nvGrpSpPr>
              <p:cNvPr id="1316" name="组合 1315">
                <a:extLst>
                  <a:ext uri="{FF2B5EF4-FFF2-40B4-BE49-F238E27FC236}">
                    <a16:creationId xmlns:a16="http://schemas.microsoft.com/office/drawing/2014/main" id="{1B062F17-F755-2611-892F-D15DB702F086}"/>
                  </a:ext>
                </a:extLst>
              </p:cNvPr>
              <p:cNvGrpSpPr/>
              <p:nvPr/>
            </p:nvGrpSpPr>
            <p:grpSpPr>
              <a:xfrm>
                <a:off x="5705780" y="2120495"/>
                <a:ext cx="470000" cy="470000"/>
                <a:chOff x="5705780" y="2120495"/>
                <a:chExt cx="470000" cy="470000"/>
              </a:xfrm>
            </p:grpSpPr>
            <p:grpSp>
              <p:nvGrpSpPr>
                <p:cNvPr id="1318" name="组合 1317">
                  <a:extLst>
                    <a:ext uri="{FF2B5EF4-FFF2-40B4-BE49-F238E27FC236}">
                      <a16:creationId xmlns:a16="http://schemas.microsoft.com/office/drawing/2014/main" id="{1447049E-B165-CE6A-A91B-E63DC671C9D0}"/>
                    </a:ext>
                  </a:extLst>
                </p:cNvPr>
                <p:cNvGrpSpPr/>
                <p:nvPr/>
              </p:nvGrpSpPr>
              <p:grpSpPr>
                <a:xfrm>
                  <a:off x="5705780" y="2120495"/>
                  <a:ext cx="470000" cy="470000"/>
                  <a:chOff x="5705780" y="2120495"/>
                  <a:chExt cx="470000" cy="470000"/>
                </a:xfrm>
              </p:grpSpPr>
              <p:sp>
                <p:nvSpPr>
                  <p:cNvPr id="1319" name="任意多边形: 形状 1318">
                    <a:extLst>
                      <a:ext uri="{FF2B5EF4-FFF2-40B4-BE49-F238E27FC236}">
                        <a16:creationId xmlns:a16="http://schemas.microsoft.com/office/drawing/2014/main" id="{1E49A4CA-8164-F9C9-EA44-3B82A68F9695}"/>
                      </a:ext>
                    </a:extLst>
                  </p:cNvPr>
                  <p:cNvSpPr/>
                  <p:nvPr/>
                </p:nvSpPr>
                <p:spPr>
                  <a:xfrm>
                    <a:off x="5705780" y="2120495"/>
                    <a:ext cx="470000" cy="470000"/>
                  </a:xfrm>
                  <a:custGeom>
                    <a:avLst/>
                    <a:gdLst/>
                    <a:ahLst/>
                    <a:cxnLst/>
                    <a:rect l="l" t="t" r="r" b="b"/>
                    <a:pathLst>
                      <a:path w="470000" h="470000" stroke="0">
                        <a:moveTo>
                          <a:pt x="0" y="235000"/>
                        </a:moveTo>
                        <a:cubicBezTo>
                          <a:pt x="0" y="105213"/>
                          <a:pt x="105213" y="0"/>
                          <a:pt x="235000" y="0"/>
                        </a:cubicBezTo>
                        <a:cubicBezTo>
                          <a:pt x="328725" y="0"/>
                          <a:pt x="409634" y="54868"/>
                          <a:pt x="447361" y="134235"/>
                        </a:cubicBezTo>
                        <a:lnTo>
                          <a:pt x="395709" y="134235"/>
                        </a:lnTo>
                        <a:cubicBezTo>
                          <a:pt x="362156" y="80833"/>
                          <a:pt x="302723" y="45338"/>
                          <a:pt x="235000" y="45338"/>
                        </a:cubicBezTo>
                        <a:cubicBezTo>
                          <a:pt x="130253" y="45338"/>
                          <a:pt x="45338" y="130253"/>
                          <a:pt x="45338" y="235000"/>
                        </a:cubicBezTo>
                        <a:cubicBezTo>
                          <a:pt x="45338" y="235000"/>
                          <a:pt x="45339" y="235773"/>
                          <a:pt x="45341" y="236159"/>
                        </a:cubicBezTo>
                        <a:lnTo>
                          <a:pt x="0" y="236159"/>
                        </a:lnTo>
                        <a:cubicBezTo>
                          <a:pt x="0" y="235773"/>
                          <a:pt x="0" y="235000"/>
                          <a:pt x="0" y="235000"/>
                        </a:cubicBezTo>
                        <a:close/>
                        <a:moveTo>
                          <a:pt x="22639" y="335765"/>
                        </a:moveTo>
                        <a:cubicBezTo>
                          <a:pt x="60366" y="415132"/>
                          <a:pt x="141275" y="470000"/>
                          <a:pt x="235000" y="470000"/>
                        </a:cubicBezTo>
                        <a:cubicBezTo>
                          <a:pt x="364787" y="470000"/>
                          <a:pt x="470000" y="364787"/>
                          <a:pt x="470000" y="235000"/>
                        </a:cubicBezTo>
                        <a:cubicBezTo>
                          <a:pt x="470000" y="235000"/>
                          <a:pt x="470000" y="234227"/>
                          <a:pt x="470000" y="233841"/>
                        </a:cubicBezTo>
                        <a:lnTo>
                          <a:pt x="424659" y="233841"/>
                        </a:lnTo>
                        <a:cubicBezTo>
                          <a:pt x="424661" y="234227"/>
                          <a:pt x="424662" y="235000"/>
                          <a:pt x="424662" y="235000"/>
                        </a:cubicBezTo>
                        <a:cubicBezTo>
                          <a:pt x="424662" y="339747"/>
                          <a:pt x="339747" y="424662"/>
                          <a:pt x="235000" y="424662"/>
                        </a:cubicBezTo>
                        <a:cubicBezTo>
                          <a:pt x="167277" y="424662"/>
                          <a:pt x="107844" y="389167"/>
                          <a:pt x="74291" y="335765"/>
                        </a:cubicBezTo>
                        <a:lnTo>
                          <a:pt x="22639" y="335765"/>
                        </a:lnTo>
                        <a:close/>
                      </a:path>
                      <a:path w="470000" h="470000" fill="none">
                        <a:moveTo>
                          <a:pt x="0" y="235000"/>
                        </a:moveTo>
                        <a:cubicBezTo>
                          <a:pt x="0" y="105213"/>
                          <a:pt x="105213" y="0"/>
                          <a:pt x="235000" y="0"/>
                        </a:cubicBezTo>
                        <a:cubicBezTo>
                          <a:pt x="328725" y="0"/>
                          <a:pt x="409634" y="54868"/>
                          <a:pt x="447361" y="134235"/>
                        </a:cubicBezTo>
                        <a:lnTo>
                          <a:pt x="395709" y="134235"/>
                        </a:lnTo>
                        <a:cubicBezTo>
                          <a:pt x="362156" y="80833"/>
                          <a:pt x="302723" y="45338"/>
                          <a:pt x="235000" y="45338"/>
                        </a:cubicBezTo>
                        <a:cubicBezTo>
                          <a:pt x="130253" y="45338"/>
                          <a:pt x="45338" y="130253"/>
                          <a:pt x="45338" y="235000"/>
                        </a:cubicBezTo>
                        <a:cubicBezTo>
                          <a:pt x="45338" y="235000"/>
                          <a:pt x="45339" y="235773"/>
                          <a:pt x="45341" y="236159"/>
                        </a:cubicBezTo>
                        <a:lnTo>
                          <a:pt x="0" y="236159"/>
                        </a:lnTo>
                        <a:cubicBezTo>
                          <a:pt x="0" y="235773"/>
                          <a:pt x="0" y="235000"/>
                          <a:pt x="0" y="235000"/>
                        </a:cubicBezTo>
                        <a:close/>
                        <a:moveTo>
                          <a:pt x="22639" y="335765"/>
                        </a:moveTo>
                        <a:cubicBezTo>
                          <a:pt x="60366" y="415132"/>
                          <a:pt x="141275" y="470000"/>
                          <a:pt x="235000" y="470000"/>
                        </a:cubicBezTo>
                        <a:cubicBezTo>
                          <a:pt x="364787" y="470000"/>
                          <a:pt x="470000" y="364787"/>
                          <a:pt x="470000" y="235000"/>
                        </a:cubicBezTo>
                        <a:cubicBezTo>
                          <a:pt x="470000" y="235000"/>
                          <a:pt x="470000" y="234227"/>
                          <a:pt x="470000" y="233841"/>
                        </a:cubicBezTo>
                        <a:lnTo>
                          <a:pt x="424659" y="233841"/>
                        </a:lnTo>
                        <a:cubicBezTo>
                          <a:pt x="424661" y="234227"/>
                          <a:pt x="424662" y="235000"/>
                          <a:pt x="424662" y="235000"/>
                        </a:cubicBezTo>
                        <a:cubicBezTo>
                          <a:pt x="424662" y="339747"/>
                          <a:pt x="339747" y="424662"/>
                          <a:pt x="235000" y="424662"/>
                        </a:cubicBezTo>
                        <a:cubicBezTo>
                          <a:pt x="167277" y="424662"/>
                          <a:pt x="107844" y="389167"/>
                          <a:pt x="74291" y="335765"/>
                        </a:cubicBezTo>
                        <a:lnTo>
                          <a:pt x="22639" y="335765"/>
                        </a:lnTo>
                        <a:close/>
                      </a:path>
                    </a:pathLst>
                  </a:custGeom>
                  <a:solidFill>
                    <a:srgbClr val="FFCC53"/>
                  </a:solidFill>
                  <a:ln w="3333" cap="flat">
                    <a:solidFill>
                      <a:srgbClr val="FFCC53"/>
                    </a:solidFill>
                    <a:miter/>
                  </a:ln>
                </p:spPr>
                <p:txBody>
                  <a:bodyPr/>
                  <a:lstStyle/>
                  <a:p>
                    <a:endParaRPr lang="zh-CN" altLang="en-US"/>
                  </a:p>
                </p:txBody>
              </p:sp>
              <p:sp>
                <p:nvSpPr>
                  <p:cNvPr id="1320" name="任意多边形: 形状 1319">
                    <a:extLst>
                      <a:ext uri="{FF2B5EF4-FFF2-40B4-BE49-F238E27FC236}">
                        <a16:creationId xmlns:a16="http://schemas.microsoft.com/office/drawing/2014/main" id="{C272244D-6498-0F89-15F1-EC54E4D692D2}"/>
                      </a:ext>
                    </a:extLst>
                  </p:cNvPr>
                  <p:cNvSpPr/>
                  <p:nvPr/>
                </p:nvSpPr>
                <p:spPr>
                  <a:xfrm>
                    <a:off x="6050840" y="2160155"/>
                    <a:ext cx="101180" cy="101180"/>
                  </a:xfrm>
                  <a:custGeom>
                    <a:avLst/>
                    <a:gdLst/>
                    <a:ahLst/>
                    <a:cxnLst/>
                    <a:rect l="l" t="t" r="r" b="b"/>
                    <a:pathLst>
                      <a:path w="101180" h="101180" stroke="0">
                        <a:moveTo>
                          <a:pt x="91620" y="0"/>
                        </a:moveTo>
                        <a:cubicBezTo>
                          <a:pt x="96900" y="0"/>
                          <a:pt x="101180" y="4280"/>
                          <a:pt x="101180" y="9560"/>
                        </a:cubicBezTo>
                        <a:lnTo>
                          <a:pt x="101180" y="91620"/>
                        </a:lnTo>
                        <a:cubicBezTo>
                          <a:pt x="101180" y="96900"/>
                          <a:pt x="96900" y="101180"/>
                          <a:pt x="91620" y="101180"/>
                        </a:cubicBezTo>
                        <a:lnTo>
                          <a:pt x="9560" y="101180"/>
                        </a:lnTo>
                        <a:cubicBezTo>
                          <a:pt x="4280" y="101180"/>
                          <a:pt x="0" y="96900"/>
                          <a:pt x="0" y="91620"/>
                        </a:cubicBezTo>
                        <a:lnTo>
                          <a:pt x="91620" y="0"/>
                        </a:lnTo>
                        <a:close/>
                      </a:path>
                      <a:path w="101180" h="101180" fill="none">
                        <a:moveTo>
                          <a:pt x="91620" y="0"/>
                        </a:moveTo>
                        <a:cubicBezTo>
                          <a:pt x="96900" y="0"/>
                          <a:pt x="101180" y="4280"/>
                          <a:pt x="101180" y="9560"/>
                        </a:cubicBezTo>
                        <a:lnTo>
                          <a:pt x="101180" y="91620"/>
                        </a:lnTo>
                        <a:cubicBezTo>
                          <a:pt x="101180" y="96900"/>
                          <a:pt x="96900" y="101180"/>
                          <a:pt x="91620" y="101180"/>
                        </a:cubicBezTo>
                        <a:lnTo>
                          <a:pt x="9560" y="101180"/>
                        </a:lnTo>
                        <a:cubicBezTo>
                          <a:pt x="4280" y="101180"/>
                          <a:pt x="0" y="96900"/>
                          <a:pt x="0" y="91620"/>
                        </a:cubicBezTo>
                        <a:lnTo>
                          <a:pt x="91620" y="0"/>
                        </a:lnTo>
                        <a:close/>
                      </a:path>
                    </a:pathLst>
                  </a:custGeom>
                  <a:solidFill>
                    <a:srgbClr val="FFCC53"/>
                  </a:solidFill>
                  <a:ln w="3333" cap="flat">
                    <a:solidFill>
                      <a:srgbClr val="FFCC53"/>
                    </a:solidFill>
                    <a:miter/>
                  </a:ln>
                </p:spPr>
                <p:txBody>
                  <a:bodyPr/>
                  <a:lstStyle/>
                  <a:p>
                    <a:endParaRPr lang="zh-CN" altLang="en-US"/>
                  </a:p>
                </p:txBody>
              </p:sp>
              <p:sp>
                <p:nvSpPr>
                  <p:cNvPr id="1321" name="任意多边形: 形状 1320">
                    <a:extLst>
                      <a:ext uri="{FF2B5EF4-FFF2-40B4-BE49-F238E27FC236}">
                        <a16:creationId xmlns:a16="http://schemas.microsoft.com/office/drawing/2014/main" id="{F67DAA63-2785-5385-8C1C-C4AA7A1A747E}"/>
                      </a:ext>
                    </a:extLst>
                  </p:cNvPr>
                  <p:cNvSpPr/>
                  <p:nvPr/>
                </p:nvSpPr>
                <p:spPr>
                  <a:xfrm>
                    <a:off x="5724900" y="2444875"/>
                    <a:ext cx="101180" cy="101180"/>
                  </a:xfrm>
                  <a:custGeom>
                    <a:avLst/>
                    <a:gdLst/>
                    <a:ahLst/>
                    <a:cxnLst/>
                    <a:rect l="l" t="t" r="r" b="b"/>
                    <a:pathLst>
                      <a:path w="101180" h="101180" stroke="0">
                        <a:moveTo>
                          <a:pt x="9560" y="101180"/>
                        </a:moveTo>
                        <a:cubicBezTo>
                          <a:pt x="4280" y="101180"/>
                          <a:pt x="0" y="96900"/>
                          <a:pt x="0" y="91620"/>
                        </a:cubicBezTo>
                        <a:lnTo>
                          <a:pt x="0" y="9560"/>
                        </a:lnTo>
                        <a:cubicBezTo>
                          <a:pt x="0" y="4280"/>
                          <a:pt x="4280" y="0"/>
                          <a:pt x="9560" y="0"/>
                        </a:cubicBezTo>
                        <a:lnTo>
                          <a:pt x="91620" y="0"/>
                        </a:lnTo>
                        <a:cubicBezTo>
                          <a:pt x="96900" y="0"/>
                          <a:pt x="101180" y="4280"/>
                          <a:pt x="101180" y="9560"/>
                        </a:cubicBezTo>
                        <a:lnTo>
                          <a:pt x="9560" y="101180"/>
                        </a:lnTo>
                        <a:close/>
                      </a:path>
                      <a:path w="101180" h="101180" fill="none">
                        <a:moveTo>
                          <a:pt x="9560" y="101180"/>
                        </a:moveTo>
                        <a:cubicBezTo>
                          <a:pt x="4280" y="101180"/>
                          <a:pt x="0" y="96900"/>
                          <a:pt x="0" y="91620"/>
                        </a:cubicBezTo>
                        <a:lnTo>
                          <a:pt x="0" y="9560"/>
                        </a:lnTo>
                        <a:cubicBezTo>
                          <a:pt x="0" y="4280"/>
                          <a:pt x="4280" y="0"/>
                          <a:pt x="9560" y="0"/>
                        </a:cubicBezTo>
                        <a:lnTo>
                          <a:pt x="91620" y="0"/>
                        </a:lnTo>
                        <a:cubicBezTo>
                          <a:pt x="96900" y="0"/>
                          <a:pt x="101180" y="4280"/>
                          <a:pt x="101180" y="9560"/>
                        </a:cubicBezTo>
                        <a:lnTo>
                          <a:pt x="9560" y="101180"/>
                        </a:lnTo>
                        <a:close/>
                      </a:path>
                    </a:pathLst>
                  </a:custGeom>
                  <a:solidFill>
                    <a:srgbClr val="FFCC53"/>
                  </a:solidFill>
                  <a:ln w="3333" cap="flat">
                    <a:solidFill>
                      <a:srgbClr val="FFCC53"/>
                    </a:solidFill>
                    <a:miter/>
                  </a:ln>
                </p:spPr>
                <p:txBody>
                  <a:bodyPr/>
                  <a:lstStyle/>
                  <a:p>
                    <a:endParaRPr lang="zh-CN" altLang="en-US"/>
                  </a:p>
                </p:txBody>
              </p:sp>
            </p:grpSp>
          </p:grpSp>
          <p:sp>
            <p:nvSpPr>
              <p:cNvPr id="1317" name="任意多边形: 形状 1316">
                <a:extLst>
                  <a:ext uri="{FF2B5EF4-FFF2-40B4-BE49-F238E27FC236}">
                    <a16:creationId xmlns:a16="http://schemas.microsoft.com/office/drawing/2014/main" id="{0BBC19FF-F89F-8427-B8C2-E8E6C8B11F0A}"/>
                  </a:ext>
                </a:extLst>
              </p:cNvPr>
              <p:cNvSpPr/>
              <p:nvPr/>
            </p:nvSpPr>
            <p:spPr>
              <a:xfrm>
                <a:off x="5868960" y="2215580"/>
                <a:ext cx="143649" cy="279830"/>
              </a:xfrm>
              <a:custGeom>
                <a:avLst/>
                <a:gdLst/>
                <a:ahLst/>
                <a:cxnLst/>
                <a:rect l="l" t="t" r="r" b="b"/>
                <a:pathLst>
                  <a:path w="143649" h="279830" stroke="0">
                    <a:moveTo>
                      <a:pt x="0" y="95813"/>
                    </a:moveTo>
                    <a:cubicBezTo>
                      <a:pt x="0" y="65662"/>
                      <a:pt x="21258" y="40154"/>
                      <a:pt x="50538" y="31681"/>
                    </a:cubicBezTo>
                    <a:lnTo>
                      <a:pt x="50538" y="0"/>
                    </a:lnTo>
                    <a:lnTo>
                      <a:pt x="91681" y="0"/>
                    </a:lnTo>
                    <a:lnTo>
                      <a:pt x="91681" y="30697"/>
                    </a:lnTo>
                    <a:cubicBezTo>
                      <a:pt x="94128" y="31439"/>
                      <a:pt x="96276" y="32324"/>
                      <a:pt x="98043" y="33320"/>
                    </a:cubicBezTo>
                    <a:cubicBezTo>
                      <a:pt x="124283" y="42970"/>
                      <a:pt x="142994" y="66666"/>
                      <a:pt x="143640" y="94510"/>
                    </a:cubicBezTo>
                    <a:lnTo>
                      <a:pt x="102556" y="94510"/>
                    </a:lnTo>
                    <a:cubicBezTo>
                      <a:pt x="101827" y="79203"/>
                      <a:pt x="88327" y="67003"/>
                      <a:pt x="71820" y="67003"/>
                    </a:cubicBezTo>
                    <a:cubicBezTo>
                      <a:pt x="54764" y="67003"/>
                      <a:pt x="40971" y="79902"/>
                      <a:pt x="40971" y="95813"/>
                    </a:cubicBezTo>
                    <a:cubicBezTo>
                      <a:pt x="40971" y="106768"/>
                      <a:pt x="49165" y="114532"/>
                      <a:pt x="53691" y="117001"/>
                    </a:cubicBezTo>
                    <a:cubicBezTo>
                      <a:pt x="58217" y="119470"/>
                      <a:pt x="62743" y="119470"/>
                      <a:pt x="89902" y="123702"/>
                    </a:cubicBezTo>
                    <a:cubicBezTo>
                      <a:pt x="117059" y="127935"/>
                      <a:pt x="144216" y="153331"/>
                      <a:pt x="143640" y="186893"/>
                    </a:cubicBezTo>
                    <a:cubicBezTo>
                      <a:pt x="143022" y="214597"/>
                      <a:pt x="121470" y="242302"/>
                      <a:pt x="91681" y="251128"/>
                    </a:cubicBezTo>
                    <a:lnTo>
                      <a:pt x="91681" y="279830"/>
                    </a:lnTo>
                    <a:lnTo>
                      <a:pt x="50538" y="279830"/>
                    </a:lnTo>
                    <a:lnTo>
                      <a:pt x="50538" y="251024"/>
                    </a:lnTo>
                    <a:cubicBezTo>
                      <a:pt x="21258" y="242552"/>
                      <a:pt x="0" y="217043"/>
                      <a:pt x="0" y="186893"/>
                    </a:cubicBezTo>
                    <a:cubicBezTo>
                      <a:pt x="0" y="186893"/>
                      <a:pt x="0" y="186731"/>
                      <a:pt x="0" y="186651"/>
                    </a:cubicBezTo>
                    <a:lnTo>
                      <a:pt x="40972" y="186651"/>
                    </a:lnTo>
                    <a:cubicBezTo>
                      <a:pt x="40971" y="186731"/>
                      <a:pt x="40971" y="186893"/>
                      <a:pt x="40971" y="186893"/>
                    </a:cubicBezTo>
                    <a:cubicBezTo>
                      <a:pt x="40971" y="202803"/>
                      <a:pt x="54764" y="215703"/>
                      <a:pt x="71820" y="215703"/>
                    </a:cubicBezTo>
                    <a:cubicBezTo>
                      <a:pt x="88794" y="215703"/>
                      <a:pt x="102586" y="202803"/>
                      <a:pt x="102586" y="186893"/>
                    </a:cubicBezTo>
                    <a:cubicBezTo>
                      <a:pt x="103103" y="178375"/>
                      <a:pt x="98577" y="170968"/>
                      <a:pt x="92919" y="165677"/>
                    </a:cubicBezTo>
                    <a:cubicBezTo>
                      <a:pt x="87261" y="160386"/>
                      <a:pt x="76700" y="159681"/>
                      <a:pt x="69533" y="158623"/>
                    </a:cubicBezTo>
                    <a:cubicBezTo>
                      <a:pt x="30376" y="152841"/>
                      <a:pt x="0" y="132884"/>
                      <a:pt x="0" y="95813"/>
                    </a:cubicBezTo>
                    <a:close/>
                  </a:path>
                  <a:path w="143649" h="279830" fill="none">
                    <a:moveTo>
                      <a:pt x="0" y="95813"/>
                    </a:moveTo>
                    <a:cubicBezTo>
                      <a:pt x="0" y="65662"/>
                      <a:pt x="21258" y="40154"/>
                      <a:pt x="50538" y="31681"/>
                    </a:cubicBezTo>
                    <a:lnTo>
                      <a:pt x="50538" y="0"/>
                    </a:lnTo>
                    <a:lnTo>
                      <a:pt x="91681" y="0"/>
                    </a:lnTo>
                    <a:lnTo>
                      <a:pt x="91681" y="30697"/>
                    </a:lnTo>
                    <a:cubicBezTo>
                      <a:pt x="94128" y="31439"/>
                      <a:pt x="96276" y="32324"/>
                      <a:pt x="98043" y="33320"/>
                    </a:cubicBezTo>
                    <a:cubicBezTo>
                      <a:pt x="124283" y="42970"/>
                      <a:pt x="142994" y="66666"/>
                      <a:pt x="143640" y="94510"/>
                    </a:cubicBezTo>
                    <a:lnTo>
                      <a:pt x="102556" y="94510"/>
                    </a:lnTo>
                    <a:cubicBezTo>
                      <a:pt x="101827" y="79203"/>
                      <a:pt x="88327" y="67003"/>
                      <a:pt x="71820" y="67003"/>
                    </a:cubicBezTo>
                    <a:cubicBezTo>
                      <a:pt x="54764" y="67003"/>
                      <a:pt x="40971" y="79902"/>
                      <a:pt x="40971" y="95813"/>
                    </a:cubicBezTo>
                    <a:cubicBezTo>
                      <a:pt x="40971" y="106768"/>
                      <a:pt x="49165" y="114532"/>
                      <a:pt x="53691" y="117001"/>
                    </a:cubicBezTo>
                    <a:cubicBezTo>
                      <a:pt x="58217" y="119470"/>
                      <a:pt x="62743" y="119470"/>
                      <a:pt x="89902" y="123702"/>
                    </a:cubicBezTo>
                    <a:cubicBezTo>
                      <a:pt x="117059" y="127935"/>
                      <a:pt x="144216" y="153331"/>
                      <a:pt x="143640" y="186893"/>
                    </a:cubicBezTo>
                    <a:cubicBezTo>
                      <a:pt x="143022" y="214597"/>
                      <a:pt x="121470" y="242302"/>
                      <a:pt x="91681" y="251128"/>
                    </a:cubicBezTo>
                    <a:lnTo>
                      <a:pt x="91681" y="279830"/>
                    </a:lnTo>
                    <a:lnTo>
                      <a:pt x="50538" y="279830"/>
                    </a:lnTo>
                    <a:lnTo>
                      <a:pt x="50538" y="251024"/>
                    </a:lnTo>
                    <a:cubicBezTo>
                      <a:pt x="21258" y="242552"/>
                      <a:pt x="0" y="217043"/>
                      <a:pt x="0" y="186893"/>
                    </a:cubicBezTo>
                    <a:cubicBezTo>
                      <a:pt x="0" y="186893"/>
                      <a:pt x="0" y="186731"/>
                      <a:pt x="0" y="186651"/>
                    </a:cubicBezTo>
                    <a:lnTo>
                      <a:pt x="40972" y="186651"/>
                    </a:lnTo>
                    <a:cubicBezTo>
                      <a:pt x="40971" y="186731"/>
                      <a:pt x="40971" y="186893"/>
                      <a:pt x="40971" y="186893"/>
                    </a:cubicBezTo>
                    <a:cubicBezTo>
                      <a:pt x="40971" y="202803"/>
                      <a:pt x="54764" y="215703"/>
                      <a:pt x="71820" y="215703"/>
                    </a:cubicBezTo>
                    <a:cubicBezTo>
                      <a:pt x="88794" y="215703"/>
                      <a:pt x="102586" y="202803"/>
                      <a:pt x="102586" y="186893"/>
                    </a:cubicBezTo>
                    <a:cubicBezTo>
                      <a:pt x="103103" y="178375"/>
                      <a:pt x="98577" y="170968"/>
                      <a:pt x="92919" y="165677"/>
                    </a:cubicBezTo>
                    <a:cubicBezTo>
                      <a:pt x="87261" y="160386"/>
                      <a:pt x="76700" y="159681"/>
                      <a:pt x="69533" y="158623"/>
                    </a:cubicBezTo>
                    <a:cubicBezTo>
                      <a:pt x="30376" y="152841"/>
                      <a:pt x="0" y="132884"/>
                      <a:pt x="0" y="95813"/>
                    </a:cubicBezTo>
                    <a:close/>
                  </a:path>
                </a:pathLst>
              </a:custGeom>
              <a:solidFill>
                <a:srgbClr val="595757"/>
              </a:solidFill>
              <a:ln w="10000" cap="flat">
                <a:solidFill>
                  <a:srgbClr val="595757"/>
                </a:solidFill>
                <a:miter/>
              </a:ln>
            </p:spPr>
            <p:txBody>
              <a:bodyPr/>
              <a:lstStyle/>
              <a:p>
                <a:endParaRPr lang="zh-CN" altLang="en-US"/>
              </a:p>
            </p:txBody>
          </p:sp>
        </p:grpSp>
        <p:sp>
          <p:nvSpPr>
            <p:cNvPr id="44" name="Rounded Rectangle">
              <a:extLst>
                <a:ext uri="{FF2B5EF4-FFF2-40B4-BE49-F238E27FC236}">
                  <a16:creationId xmlns:a16="http://schemas.microsoft.com/office/drawing/2014/main" id="{8B28042D-BA4B-36C2-246B-D7D92EFD66C0}"/>
                </a:ext>
              </a:extLst>
            </p:cNvPr>
            <p:cNvSpPr/>
            <p:nvPr/>
          </p:nvSpPr>
          <p:spPr>
            <a:xfrm>
              <a:off x="1634728" y="4799339"/>
              <a:ext cx="810691" cy="497458"/>
            </a:xfrm>
            <a:custGeom>
              <a:avLst/>
              <a:gdLst>
                <a:gd name="connsiteX0" fmla="*/ 589680 w 1179360"/>
                <a:gd name="connsiteY0" fmla="*/ 797228 h 797228"/>
                <a:gd name="connsiteX1" fmla="*/ 589680 w 1179360"/>
                <a:gd name="connsiteY1" fmla="*/ 0 h 797228"/>
                <a:gd name="connsiteX2" fmla="*/ 1179360 w 1179360"/>
                <a:gd name="connsiteY2" fmla="*/ 398614 h 797228"/>
                <a:gd name="connsiteX3" fmla="*/ 0 w 1179360"/>
                <a:gd name="connsiteY3" fmla="*/ 398614 h 797228"/>
                <a:gd name="connsiteX4" fmla="*/ 589680 w 1179360"/>
                <a:gd name="connsiteY4" fmla="*/ 398614 h 797228"/>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1179360" h="797228" stroke="0">
                  <a:moveTo>
                    <a:pt x="1059360" y="797228"/>
                  </a:moveTo>
                  <a:cubicBezTo>
                    <a:pt x="1125640" y="797228"/>
                    <a:pt x="1179360" y="743504"/>
                    <a:pt x="1179360" y="677228"/>
                  </a:cubicBezTo>
                  <a:lnTo>
                    <a:pt x="1179360" y="120000"/>
                  </a:lnTo>
                  <a:cubicBezTo>
                    <a:pt x="1179360" y="53724"/>
                    <a:pt x="1125640" y="0"/>
                    <a:pt x="1059360" y="0"/>
                  </a:cubicBezTo>
                  <a:lnTo>
                    <a:pt x="120000" y="0"/>
                  </a:lnTo>
                  <a:cubicBezTo>
                    <a:pt x="53724" y="0"/>
                    <a:pt x="0" y="53724"/>
                    <a:pt x="0" y="120000"/>
                  </a:cubicBezTo>
                  <a:lnTo>
                    <a:pt x="0" y="677228"/>
                  </a:lnTo>
                  <a:cubicBezTo>
                    <a:pt x="0" y="743504"/>
                    <a:pt x="53724" y="797228"/>
                    <a:pt x="120000" y="797228"/>
                  </a:cubicBezTo>
                  <a:lnTo>
                    <a:pt x="1059360" y="797228"/>
                  </a:lnTo>
                  <a:close/>
                </a:path>
                <a:path w="1179360" h="797228" fill="none">
                  <a:moveTo>
                    <a:pt x="1059360" y="797228"/>
                  </a:moveTo>
                  <a:cubicBezTo>
                    <a:pt x="1125640" y="797228"/>
                    <a:pt x="1179360" y="743504"/>
                    <a:pt x="1179360" y="677228"/>
                  </a:cubicBezTo>
                  <a:lnTo>
                    <a:pt x="1179360" y="120000"/>
                  </a:lnTo>
                  <a:cubicBezTo>
                    <a:pt x="1179360" y="53724"/>
                    <a:pt x="1125640" y="0"/>
                    <a:pt x="1059360" y="0"/>
                  </a:cubicBezTo>
                  <a:lnTo>
                    <a:pt x="120000" y="0"/>
                  </a:lnTo>
                  <a:cubicBezTo>
                    <a:pt x="53724" y="0"/>
                    <a:pt x="0" y="53724"/>
                    <a:pt x="0" y="120000"/>
                  </a:cubicBezTo>
                  <a:lnTo>
                    <a:pt x="0" y="677228"/>
                  </a:lnTo>
                  <a:cubicBezTo>
                    <a:pt x="0" y="743504"/>
                    <a:pt x="53724" y="797228"/>
                    <a:pt x="120000" y="797228"/>
                  </a:cubicBezTo>
                  <a:lnTo>
                    <a:pt x="1059360" y="797228"/>
                  </a:lnTo>
                  <a:close/>
                </a:path>
              </a:pathLst>
            </a:custGeom>
            <a:solidFill>
              <a:srgbClr val="FFFFFF"/>
            </a:solidFill>
            <a:ln w="10000" cap="flat">
              <a:solidFill>
                <a:srgbClr val="101843"/>
              </a:solidFill>
              <a:miter/>
            </a:ln>
          </p:spPr>
          <p:txBody>
            <a:bodyPr/>
            <a:lstStyle/>
            <a:p>
              <a:endParaRPr lang="zh-CN" altLang="en-US"/>
            </a:p>
          </p:txBody>
        </p:sp>
        <p:sp>
          <p:nvSpPr>
            <p:cNvPr id="46" name="Rectangle">
              <a:extLst>
                <a:ext uri="{FF2B5EF4-FFF2-40B4-BE49-F238E27FC236}">
                  <a16:creationId xmlns:a16="http://schemas.microsoft.com/office/drawing/2014/main" id="{6426CAB7-F4BE-D793-DA70-3AC897811742}"/>
                </a:ext>
              </a:extLst>
            </p:cNvPr>
            <p:cNvSpPr/>
            <p:nvPr/>
          </p:nvSpPr>
          <p:spPr>
            <a:xfrm>
              <a:off x="1443143" y="4955337"/>
              <a:ext cx="1196074" cy="474228"/>
            </a:xfrm>
            <a:custGeom>
              <a:avLst/>
              <a:gdLst>
                <a:gd name="connsiteX0" fmla="*/ 0 w 1740000"/>
                <a:gd name="connsiteY0" fmla="*/ 380000 h 760000"/>
              </a:gdLst>
              <a:ahLst/>
              <a:cxnLst>
                <a:cxn ang="10800000">
                  <a:pos x="connsiteX0" y="connsiteY0"/>
                </a:cxn>
              </a:cxnLst>
              <a:rect l="l" t="t" r="r" b="b"/>
              <a:pathLst>
                <a:path w="1740000" h="760000" stroke="0">
                  <a:moveTo>
                    <a:pt x="0" y="0"/>
                  </a:moveTo>
                  <a:lnTo>
                    <a:pt x="1740000" y="0"/>
                  </a:lnTo>
                  <a:lnTo>
                    <a:pt x="1740000" y="760000"/>
                  </a:lnTo>
                  <a:lnTo>
                    <a:pt x="0" y="760000"/>
                  </a:lnTo>
                  <a:lnTo>
                    <a:pt x="0" y="0"/>
                  </a:lnTo>
                  <a:close/>
                </a:path>
                <a:path w="1740000" h="760000" fill="none">
                  <a:moveTo>
                    <a:pt x="0" y="0"/>
                  </a:moveTo>
                  <a:lnTo>
                    <a:pt x="1740000" y="0"/>
                  </a:lnTo>
                  <a:lnTo>
                    <a:pt x="1740000" y="760000"/>
                  </a:lnTo>
                  <a:lnTo>
                    <a:pt x="0" y="760000"/>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黑体"/>
                </a:rPr>
                <a:t>任务监测</a:t>
              </a:r>
            </a:p>
          </p:txBody>
        </p:sp>
        <p:sp>
          <p:nvSpPr>
            <p:cNvPr id="54" name="任意多边形: 形状 53">
              <a:extLst>
                <a:ext uri="{FF2B5EF4-FFF2-40B4-BE49-F238E27FC236}">
                  <a16:creationId xmlns:a16="http://schemas.microsoft.com/office/drawing/2014/main" id="{D9194404-8719-1E1F-C457-EB76E6F63B65}"/>
                </a:ext>
              </a:extLst>
            </p:cNvPr>
            <p:cNvSpPr/>
            <p:nvPr/>
          </p:nvSpPr>
          <p:spPr>
            <a:xfrm>
              <a:off x="1852146" y="4843020"/>
              <a:ext cx="378070" cy="243354"/>
            </a:xfrm>
            <a:custGeom>
              <a:avLst/>
              <a:gdLst>
                <a:gd name="connsiteX0" fmla="*/ 0 w 550000"/>
                <a:gd name="connsiteY0" fmla="*/ 195000 h 390000"/>
                <a:gd name="connsiteX1" fmla="*/ 275000 w 550000"/>
                <a:gd name="connsiteY1" fmla="*/ 0 h 390000"/>
                <a:gd name="connsiteX2" fmla="*/ 550000 w 550000"/>
                <a:gd name="connsiteY2" fmla="*/ 195000 h 390000"/>
                <a:gd name="connsiteX3" fmla="*/ 275000 w 550000"/>
                <a:gd name="connsiteY3" fmla="*/ 390000 h 390000"/>
              </a:gdLst>
              <a:ahLst/>
              <a:cxnLst>
                <a:cxn ang="10800000">
                  <a:pos x="connsiteX0" y="connsiteY0"/>
                </a:cxn>
                <a:cxn ang="16200000">
                  <a:pos x="connsiteX1" y="connsiteY1"/>
                </a:cxn>
                <a:cxn ang="0">
                  <a:pos x="connsiteX2" y="connsiteY2"/>
                </a:cxn>
                <a:cxn ang="5400000">
                  <a:pos x="connsiteX3" y="connsiteY3"/>
                </a:cxn>
              </a:cxnLst>
              <a:rect l="l" t="t" r="r" b="b"/>
              <a:pathLst>
                <a:path w="550000" h="390000" stroke="0">
                  <a:moveTo>
                    <a:pt x="21021" y="0"/>
                  </a:moveTo>
                  <a:lnTo>
                    <a:pt x="528979" y="0"/>
                  </a:lnTo>
                  <a:cubicBezTo>
                    <a:pt x="540588" y="0"/>
                    <a:pt x="550000" y="10067"/>
                    <a:pt x="550000" y="22485"/>
                  </a:cubicBezTo>
                  <a:lnTo>
                    <a:pt x="550000" y="367515"/>
                  </a:lnTo>
                  <a:cubicBezTo>
                    <a:pt x="550000" y="379933"/>
                    <a:pt x="540588" y="390000"/>
                    <a:pt x="528979" y="390000"/>
                  </a:cubicBezTo>
                  <a:lnTo>
                    <a:pt x="21021" y="390000"/>
                  </a:lnTo>
                  <a:cubicBezTo>
                    <a:pt x="9411" y="390000"/>
                    <a:pt x="0" y="379933"/>
                    <a:pt x="0" y="367515"/>
                  </a:cubicBezTo>
                  <a:lnTo>
                    <a:pt x="0" y="22485"/>
                  </a:lnTo>
                  <a:cubicBezTo>
                    <a:pt x="0" y="10067"/>
                    <a:pt x="9411" y="0"/>
                    <a:pt x="21021" y="0"/>
                  </a:cubicBezTo>
                  <a:close/>
                  <a:moveTo>
                    <a:pt x="48489" y="342163"/>
                  </a:moveTo>
                  <a:lnTo>
                    <a:pt x="501078" y="342163"/>
                  </a:lnTo>
                  <a:lnTo>
                    <a:pt x="501078" y="47734"/>
                  </a:lnTo>
                  <a:lnTo>
                    <a:pt x="48489" y="47734"/>
                  </a:lnTo>
                  <a:lnTo>
                    <a:pt x="48489" y="342163"/>
                  </a:lnTo>
                  <a:close/>
                  <a:moveTo>
                    <a:pt x="66388" y="194234"/>
                  </a:moveTo>
                  <a:lnTo>
                    <a:pt x="66388" y="217040"/>
                  </a:lnTo>
                  <a:lnTo>
                    <a:pt x="97041" y="217040"/>
                  </a:lnTo>
                  <a:lnTo>
                    <a:pt x="119580" y="172910"/>
                  </a:lnTo>
                  <a:lnTo>
                    <a:pt x="171570" y="228294"/>
                  </a:lnTo>
                  <a:lnTo>
                    <a:pt x="223259" y="126706"/>
                  </a:lnTo>
                  <a:lnTo>
                    <a:pt x="314917" y="318332"/>
                  </a:lnTo>
                  <a:lnTo>
                    <a:pt x="419798" y="167874"/>
                  </a:lnTo>
                  <a:lnTo>
                    <a:pt x="451052" y="263835"/>
                  </a:lnTo>
                  <a:lnTo>
                    <a:pt x="483809" y="264132"/>
                  </a:lnTo>
                  <a:lnTo>
                    <a:pt x="483809" y="241030"/>
                  </a:lnTo>
                  <a:lnTo>
                    <a:pt x="468181" y="240734"/>
                  </a:lnTo>
                  <a:lnTo>
                    <a:pt x="427912" y="114266"/>
                  </a:lnTo>
                  <a:lnTo>
                    <a:pt x="318523" y="269463"/>
                  </a:lnTo>
                  <a:lnTo>
                    <a:pt x="224461" y="72506"/>
                  </a:lnTo>
                  <a:lnTo>
                    <a:pt x="165559" y="187126"/>
                  </a:lnTo>
                  <a:lnTo>
                    <a:pt x="113569" y="132333"/>
                  </a:lnTo>
                  <a:lnTo>
                    <a:pt x="82015" y="194234"/>
                  </a:lnTo>
                  <a:lnTo>
                    <a:pt x="66388" y="194234"/>
                  </a:lnTo>
                  <a:close/>
                </a:path>
                <a:path w="550000" h="390000" fill="none">
                  <a:moveTo>
                    <a:pt x="21021" y="0"/>
                  </a:moveTo>
                  <a:lnTo>
                    <a:pt x="528979" y="0"/>
                  </a:lnTo>
                  <a:cubicBezTo>
                    <a:pt x="540588" y="0"/>
                    <a:pt x="550000" y="10067"/>
                    <a:pt x="550000" y="22485"/>
                  </a:cubicBezTo>
                  <a:lnTo>
                    <a:pt x="550000" y="367515"/>
                  </a:lnTo>
                  <a:cubicBezTo>
                    <a:pt x="550000" y="379933"/>
                    <a:pt x="540588" y="390000"/>
                    <a:pt x="528979" y="390000"/>
                  </a:cubicBezTo>
                  <a:lnTo>
                    <a:pt x="21021" y="390000"/>
                  </a:lnTo>
                  <a:cubicBezTo>
                    <a:pt x="9411" y="390000"/>
                    <a:pt x="0" y="379933"/>
                    <a:pt x="0" y="367515"/>
                  </a:cubicBezTo>
                  <a:lnTo>
                    <a:pt x="0" y="22485"/>
                  </a:lnTo>
                  <a:cubicBezTo>
                    <a:pt x="0" y="10067"/>
                    <a:pt x="9411" y="0"/>
                    <a:pt x="21021" y="0"/>
                  </a:cubicBezTo>
                  <a:close/>
                  <a:moveTo>
                    <a:pt x="48489" y="342163"/>
                  </a:moveTo>
                  <a:lnTo>
                    <a:pt x="501078" y="342163"/>
                  </a:lnTo>
                  <a:lnTo>
                    <a:pt x="501078" y="47734"/>
                  </a:lnTo>
                  <a:lnTo>
                    <a:pt x="48489" y="47734"/>
                  </a:lnTo>
                  <a:lnTo>
                    <a:pt x="48489" y="342163"/>
                  </a:lnTo>
                  <a:close/>
                  <a:moveTo>
                    <a:pt x="66388" y="194234"/>
                  </a:moveTo>
                  <a:lnTo>
                    <a:pt x="66388" y="217040"/>
                  </a:lnTo>
                  <a:lnTo>
                    <a:pt x="97041" y="217040"/>
                  </a:lnTo>
                  <a:lnTo>
                    <a:pt x="119580" y="172910"/>
                  </a:lnTo>
                  <a:lnTo>
                    <a:pt x="171570" y="228294"/>
                  </a:lnTo>
                  <a:lnTo>
                    <a:pt x="223259" y="126706"/>
                  </a:lnTo>
                  <a:lnTo>
                    <a:pt x="314917" y="318332"/>
                  </a:lnTo>
                  <a:lnTo>
                    <a:pt x="419798" y="167874"/>
                  </a:lnTo>
                  <a:lnTo>
                    <a:pt x="451052" y="263835"/>
                  </a:lnTo>
                  <a:lnTo>
                    <a:pt x="483809" y="264132"/>
                  </a:lnTo>
                  <a:lnTo>
                    <a:pt x="483809" y="241030"/>
                  </a:lnTo>
                  <a:lnTo>
                    <a:pt x="468181" y="240734"/>
                  </a:lnTo>
                  <a:lnTo>
                    <a:pt x="427912" y="114266"/>
                  </a:lnTo>
                  <a:lnTo>
                    <a:pt x="318523" y="269463"/>
                  </a:lnTo>
                  <a:lnTo>
                    <a:pt x="224461" y="72506"/>
                  </a:lnTo>
                  <a:lnTo>
                    <a:pt x="165559" y="187126"/>
                  </a:lnTo>
                  <a:lnTo>
                    <a:pt x="113569" y="132333"/>
                  </a:lnTo>
                  <a:lnTo>
                    <a:pt x="82015" y="194234"/>
                  </a:lnTo>
                  <a:lnTo>
                    <a:pt x="66388" y="194234"/>
                  </a:lnTo>
                  <a:close/>
                </a:path>
              </a:pathLst>
            </a:custGeom>
            <a:solidFill>
              <a:srgbClr val="00B0F0"/>
            </a:solidFill>
            <a:ln w="10000" cap="flat">
              <a:solidFill>
                <a:srgbClr val="00B0F0"/>
              </a:solidFill>
              <a:miter/>
            </a:ln>
          </p:spPr>
          <p:txBody>
            <a:bodyPr/>
            <a:lstStyle/>
            <a:p>
              <a:endParaRPr lang="zh-CN" altLang="en-US"/>
            </a:p>
          </p:txBody>
        </p:sp>
        <p:sp>
          <p:nvSpPr>
            <p:cNvPr id="57" name="Rounded Rectangle">
              <a:extLst>
                <a:ext uri="{FF2B5EF4-FFF2-40B4-BE49-F238E27FC236}">
                  <a16:creationId xmlns:a16="http://schemas.microsoft.com/office/drawing/2014/main" id="{92420B11-8F09-9DC0-AC3A-86B26A927C60}"/>
                </a:ext>
              </a:extLst>
            </p:cNvPr>
            <p:cNvSpPr/>
            <p:nvPr/>
          </p:nvSpPr>
          <p:spPr>
            <a:xfrm>
              <a:off x="2634557" y="4799339"/>
              <a:ext cx="789134" cy="497458"/>
            </a:xfrm>
            <a:custGeom>
              <a:avLst/>
              <a:gdLst>
                <a:gd name="connsiteX0" fmla="*/ 574000 w 1148000"/>
                <a:gd name="connsiteY0" fmla="*/ 797228 h 797228"/>
                <a:gd name="connsiteX1" fmla="*/ 574000 w 1148000"/>
                <a:gd name="connsiteY1" fmla="*/ 0 h 797228"/>
                <a:gd name="connsiteX2" fmla="*/ 1148000 w 1148000"/>
                <a:gd name="connsiteY2" fmla="*/ 398614 h 797228"/>
                <a:gd name="connsiteX3" fmla="*/ 0 w 1148000"/>
                <a:gd name="connsiteY3" fmla="*/ 398614 h 797228"/>
                <a:gd name="connsiteX4" fmla="*/ 574000 w 1148000"/>
                <a:gd name="connsiteY4" fmla="*/ 398614 h 797228"/>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1148000" h="797228" stroke="0">
                  <a:moveTo>
                    <a:pt x="1028000" y="797228"/>
                  </a:moveTo>
                  <a:cubicBezTo>
                    <a:pt x="1094280" y="797228"/>
                    <a:pt x="1148000" y="743504"/>
                    <a:pt x="1148000" y="677228"/>
                  </a:cubicBezTo>
                  <a:lnTo>
                    <a:pt x="1148000" y="120000"/>
                  </a:lnTo>
                  <a:cubicBezTo>
                    <a:pt x="1148000" y="53724"/>
                    <a:pt x="1094280" y="0"/>
                    <a:pt x="1028000" y="0"/>
                  </a:cubicBezTo>
                  <a:lnTo>
                    <a:pt x="120000" y="0"/>
                  </a:lnTo>
                  <a:cubicBezTo>
                    <a:pt x="53724" y="0"/>
                    <a:pt x="0" y="53724"/>
                    <a:pt x="0" y="120000"/>
                  </a:cubicBezTo>
                  <a:lnTo>
                    <a:pt x="0" y="677228"/>
                  </a:lnTo>
                  <a:cubicBezTo>
                    <a:pt x="0" y="743504"/>
                    <a:pt x="53724" y="797228"/>
                    <a:pt x="120000" y="797228"/>
                  </a:cubicBezTo>
                  <a:lnTo>
                    <a:pt x="1028000" y="797228"/>
                  </a:lnTo>
                  <a:close/>
                </a:path>
                <a:path w="1148000" h="797228" fill="none">
                  <a:moveTo>
                    <a:pt x="1028000" y="797228"/>
                  </a:moveTo>
                  <a:cubicBezTo>
                    <a:pt x="1094280" y="797228"/>
                    <a:pt x="1148000" y="743504"/>
                    <a:pt x="1148000" y="677228"/>
                  </a:cubicBezTo>
                  <a:lnTo>
                    <a:pt x="1148000" y="120000"/>
                  </a:lnTo>
                  <a:cubicBezTo>
                    <a:pt x="1148000" y="53724"/>
                    <a:pt x="1094280" y="0"/>
                    <a:pt x="1028000" y="0"/>
                  </a:cubicBezTo>
                  <a:lnTo>
                    <a:pt x="120000" y="0"/>
                  </a:lnTo>
                  <a:cubicBezTo>
                    <a:pt x="53724" y="0"/>
                    <a:pt x="0" y="53724"/>
                    <a:pt x="0" y="120000"/>
                  </a:cubicBezTo>
                  <a:lnTo>
                    <a:pt x="0" y="677228"/>
                  </a:lnTo>
                  <a:cubicBezTo>
                    <a:pt x="0" y="743504"/>
                    <a:pt x="53724" y="797228"/>
                    <a:pt x="120000" y="797228"/>
                  </a:cubicBezTo>
                  <a:lnTo>
                    <a:pt x="1028000" y="797228"/>
                  </a:lnTo>
                  <a:close/>
                </a:path>
              </a:pathLst>
            </a:custGeom>
            <a:solidFill>
              <a:srgbClr val="FFFFFF"/>
            </a:solidFill>
            <a:ln w="10000" cap="flat">
              <a:solidFill>
                <a:srgbClr val="101843"/>
              </a:solidFill>
              <a:miter/>
            </a:ln>
          </p:spPr>
          <p:txBody>
            <a:bodyPr/>
            <a:lstStyle/>
            <a:p>
              <a:endParaRPr lang="zh-CN" altLang="en-US"/>
            </a:p>
          </p:txBody>
        </p:sp>
        <p:sp>
          <p:nvSpPr>
            <p:cNvPr id="58" name="Rectangle">
              <a:extLst>
                <a:ext uri="{FF2B5EF4-FFF2-40B4-BE49-F238E27FC236}">
                  <a16:creationId xmlns:a16="http://schemas.microsoft.com/office/drawing/2014/main" id="{E07F09BD-8327-58C7-3B14-96DE3B6FB24E}"/>
                </a:ext>
              </a:extLst>
            </p:cNvPr>
            <p:cNvSpPr/>
            <p:nvPr/>
          </p:nvSpPr>
          <p:spPr>
            <a:xfrm>
              <a:off x="2431431" y="4955337"/>
              <a:ext cx="1196074" cy="474228"/>
            </a:xfrm>
            <a:custGeom>
              <a:avLst/>
              <a:gdLst/>
              <a:ahLst/>
              <a:cxnLst/>
              <a:rect l="l" t="t" r="r" b="b"/>
              <a:pathLst>
                <a:path w="1740000" h="760000" stroke="0">
                  <a:moveTo>
                    <a:pt x="0" y="0"/>
                  </a:moveTo>
                  <a:lnTo>
                    <a:pt x="1740000" y="0"/>
                  </a:lnTo>
                  <a:lnTo>
                    <a:pt x="1740000" y="760000"/>
                  </a:lnTo>
                  <a:lnTo>
                    <a:pt x="0" y="760000"/>
                  </a:lnTo>
                  <a:lnTo>
                    <a:pt x="0" y="0"/>
                  </a:lnTo>
                  <a:close/>
                </a:path>
                <a:path w="1740000" h="760000" fill="none">
                  <a:moveTo>
                    <a:pt x="0" y="0"/>
                  </a:moveTo>
                  <a:lnTo>
                    <a:pt x="1740000" y="0"/>
                  </a:lnTo>
                  <a:lnTo>
                    <a:pt x="1740000" y="760000"/>
                  </a:lnTo>
                  <a:lnTo>
                    <a:pt x="0" y="760000"/>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黑体"/>
                </a:rPr>
                <a:t>任务卸载</a:t>
              </a:r>
            </a:p>
          </p:txBody>
        </p:sp>
        <p:sp>
          <p:nvSpPr>
            <p:cNvPr id="59" name="任意多边形: 形状 58">
              <a:extLst>
                <a:ext uri="{FF2B5EF4-FFF2-40B4-BE49-F238E27FC236}">
                  <a16:creationId xmlns:a16="http://schemas.microsoft.com/office/drawing/2014/main" id="{1783C430-1FBA-6FD2-9CF7-FADEA6F98695}"/>
                </a:ext>
              </a:extLst>
            </p:cNvPr>
            <p:cNvSpPr/>
            <p:nvPr/>
          </p:nvSpPr>
          <p:spPr>
            <a:xfrm>
              <a:off x="2848052" y="4833660"/>
              <a:ext cx="322673" cy="262073"/>
            </a:xfrm>
            <a:custGeom>
              <a:avLst/>
              <a:gdLst/>
              <a:ahLst/>
              <a:cxnLst/>
              <a:rect l="l" t="t" r="r" b="b"/>
              <a:pathLst>
                <a:path w="469412" h="420000" stroke="0">
                  <a:moveTo>
                    <a:pt x="92626" y="0"/>
                  </a:moveTo>
                  <a:lnTo>
                    <a:pt x="376785" y="0"/>
                  </a:lnTo>
                  <a:cubicBezTo>
                    <a:pt x="427941" y="0"/>
                    <a:pt x="469412" y="42570"/>
                    <a:pt x="469412" y="95082"/>
                  </a:cubicBezTo>
                  <a:cubicBezTo>
                    <a:pt x="469412" y="147595"/>
                    <a:pt x="427941" y="190165"/>
                    <a:pt x="376785" y="190165"/>
                  </a:cubicBezTo>
                  <a:lnTo>
                    <a:pt x="92626" y="190165"/>
                  </a:lnTo>
                  <a:cubicBezTo>
                    <a:pt x="41470" y="190165"/>
                    <a:pt x="0" y="147595"/>
                    <a:pt x="0" y="95082"/>
                  </a:cubicBezTo>
                  <a:cubicBezTo>
                    <a:pt x="0" y="42570"/>
                    <a:pt x="41470" y="0"/>
                    <a:pt x="92626" y="0"/>
                  </a:cubicBezTo>
                  <a:close/>
                  <a:moveTo>
                    <a:pt x="24878" y="95082"/>
                  </a:moveTo>
                  <a:cubicBezTo>
                    <a:pt x="24878" y="134735"/>
                    <a:pt x="56192" y="166879"/>
                    <a:pt x="94820" y="166879"/>
                  </a:cubicBezTo>
                  <a:lnTo>
                    <a:pt x="374590" y="166879"/>
                  </a:lnTo>
                  <a:cubicBezTo>
                    <a:pt x="413218" y="166879"/>
                    <a:pt x="444532" y="134735"/>
                    <a:pt x="444532" y="95082"/>
                  </a:cubicBezTo>
                  <a:cubicBezTo>
                    <a:pt x="444532" y="55430"/>
                    <a:pt x="413218" y="23285"/>
                    <a:pt x="374590" y="23285"/>
                  </a:cubicBezTo>
                  <a:lnTo>
                    <a:pt x="94820" y="23285"/>
                  </a:lnTo>
                  <a:cubicBezTo>
                    <a:pt x="56192" y="23285"/>
                    <a:pt x="24878" y="55430"/>
                    <a:pt x="24878" y="95082"/>
                  </a:cubicBezTo>
                  <a:close/>
                  <a:moveTo>
                    <a:pt x="307666" y="95082"/>
                  </a:moveTo>
                  <a:cubicBezTo>
                    <a:pt x="307666" y="63307"/>
                    <a:pt x="332759" y="37548"/>
                    <a:pt x="363713" y="37548"/>
                  </a:cubicBezTo>
                  <a:cubicBezTo>
                    <a:pt x="394668" y="37548"/>
                    <a:pt x="419762" y="63307"/>
                    <a:pt x="419762" y="95082"/>
                  </a:cubicBezTo>
                  <a:cubicBezTo>
                    <a:pt x="419762" y="126858"/>
                    <a:pt x="394668" y="152617"/>
                    <a:pt x="363713" y="152617"/>
                  </a:cubicBezTo>
                  <a:cubicBezTo>
                    <a:pt x="332759" y="152617"/>
                    <a:pt x="307666" y="126858"/>
                    <a:pt x="307666" y="95082"/>
                  </a:cubicBezTo>
                  <a:close/>
                  <a:moveTo>
                    <a:pt x="363713" y="132350"/>
                  </a:moveTo>
                  <a:cubicBezTo>
                    <a:pt x="383764" y="132350"/>
                    <a:pt x="400018" y="115665"/>
                    <a:pt x="400018" y="95082"/>
                  </a:cubicBezTo>
                  <a:cubicBezTo>
                    <a:pt x="400018" y="74500"/>
                    <a:pt x="383764" y="57815"/>
                    <a:pt x="363713" y="57815"/>
                  </a:cubicBezTo>
                  <a:cubicBezTo>
                    <a:pt x="343663" y="57815"/>
                    <a:pt x="327409" y="74500"/>
                    <a:pt x="327409" y="95082"/>
                  </a:cubicBezTo>
                  <a:cubicBezTo>
                    <a:pt x="327409" y="115665"/>
                    <a:pt x="343663" y="132350"/>
                    <a:pt x="363713" y="132350"/>
                  </a:cubicBezTo>
                  <a:close/>
                  <a:moveTo>
                    <a:pt x="376786" y="229835"/>
                  </a:moveTo>
                  <a:lnTo>
                    <a:pt x="92627" y="229835"/>
                  </a:lnTo>
                  <a:cubicBezTo>
                    <a:pt x="41471" y="229835"/>
                    <a:pt x="0" y="272405"/>
                    <a:pt x="0" y="324917"/>
                  </a:cubicBezTo>
                  <a:cubicBezTo>
                    <a:pt x="0" y="377430"/>
                    <a:pt x="41471" y="420000"/>
                    <a:pt x="92627" y="420000"/>
                  </a:cubicBezTo>
                  <a:lnTo>
                    <a:pt x="376786" y="420000"/>
                  </a:lnTo>
                  <a:cubicBezTo>
                    <a:pt x="427942" y="420000"/>
                    <a:pt x="469412" y="377430"/>
                    <a:pt x="469412" y="324917"/>
                  </a:cubicBezTo>
                  <a:cubicBezTo>
                    <a:pt x="469412" y="272405"/>
                    <a:pt x="427942" y="229835"/>
                    <a:pt x="376786" y="229835"/>
                  </a:cubicBezTo>
                  <a:close/>
                  <a:moveTo>
                    <a:pt x="444534" y="324917"/>
                  </a:moveTo>
                  <a:cubicBezTo>
                    <a:pt x="444534" y="364570"/>
                    <a:pt x="413219" y="396715"/>
                    <a:pt x="374592" y="396715"/>
                  </a:cubicBezTo>
                  <a:lnTo>
                    <a:pt x="94822" y="396715"/>
                  </a:lnTo>
                  <a:cubicBezTo>
                    <a:pt x="56193" y="396715"/>
                    <a:pt x="24879" y="364570"/>
                    <a:pt x="24879" y="324917"/>
                  </a:cubicBezTo>
                  <a:cubicBezTo>
                    <a:pt x="24879" y="285265"/>
                    <a:pt x="56193" y="253121"/>
                    <a:pt x="94822" y="253121"/>
                  </a:cubicBezTo>
                  <a:lnTo>
                    <a:pt x="374592" y="253121"/>
                  </a:lnTo>
                  <a:cubicBezTo>
                    <a:pt x="413219" y="253121"/>
                    <a:pt x="444534" y="285265"/>
                    <a:pt x="444534" y="324917"/>
                  </a:cubicBezTo>
                  <a:close/>
                  <a:moveTo>
                    <a:pt x="161746" y="324917"/>
                  </a:moveTo>
                  <a:cubicBezTo>
                    <a:pt x="161746" y="293142"/>
                    <a:pt x="136652" y="267383"/>
                    <a:pt x="105698" y="267383"/>
                  </a:cubicBezTo>
                  <a:cubicBezTo>
                    <a:pt x="74743" y="267383"/>
                    <a:pt x="49650" y="293142"/>
                    <a:pt x="49650" y="324917"/>
                  </a:cubicBezTo>
                  <a:cubicBezTo>
                    <a:pt x="49650" y="356693"/>
                    <a:pt x="74743" y="382452"/>
                    <a:pt x="105698" y="382452"/>
                  </a:cubicBezTo>
                  <a:cubicBezTo>
                    <a:pt x="136652" y="382452"/>
                    <a:pt x="161746" y="356693"/>
                    <a:pt x="161746" y="324917"/>
                  </a:cubicBezTo>
                  <a:close/>
                  <a:moveTo>
                    <a:pt x="105698" y="362185"/>
                  </a:moveTo>
                  <a:cubicBezTo>
                    <a:pt x="85648" y="362185"/>
                    <a:pt x="69394" y="345500"/>
                    <a:pt x="69394" y="324917"/>
                  </a:cubicBezTo>
                  <a:cubicBezTo>
                    <a:pt x="69394" y="304336"/>
                    <a:pt x="85648" y="287650"/>
                    <a:pt x="105698" y="287650"/>
                  </a:cubicBezTo>
                  <a:cubicBezTo>
                    <a:pt x="125748" y="287650"/>
                    <a:pt x="142003" y="304336"/>
                    <a:pt x="142003" y="324917"/>
                  </a:cubicBezTo>
                  <a:cubicBezTo>
                    <a:pt x="142003" y="345500"/>
                    <a:pt x="125748" y="362185"/>
                    <a:pt x="105698" y="362185"/>
                  </a:cubicBezTo>
                  <a:close/>
                </a:path>
                <a:path w="469412" h="420000" fill="none">
                  <a:moveTo>
                    <a:pt x="92626" y="0"/>
                  </a:moveTo>
                  <a:lnTo>
                    <a:pt x="376785" y="0"/>
                  </a:lnTo>
                  <a:cubicBezTo>
                    <a:pt x="427941" y="0"/>
                    <a:pt x="469412" y="42570"/>
                    <a:pt x="469412" y="95082"/>
                  </a:cubicBezTo>
                  <a:cubicBezTo>
                    <a:pt x="469412" y="147595"/>
                    <a:pt x="427941" y="190165"/>
                    <a:pt x="376785" y="190165"/>
                  </a:cubicBezTo>
                  <a:lnTo>
                    <a:pt x="92626" y="190165"/>
                  </a:lnTo>
                  <a:cubicBezTo>
                    <a:pt x="41470" y="190165"/>
                    <a:pt x="0" y="147595"/>
                    <a:pt x="0" y="95082"/>
                  </a:cubicBezTo>
                  <a:cubicBezTo>
                    <a:pt x="0" y="42570"/>
                    <a:pt x="41470" y="0"/>
                    <a:pt x="92626" y="0"/>
                  </a:cubicBezTo>
                  <a:close/>
                  <a:moveTo>
                    <a:pt x="24878" y="95082"/>
                  </a:moveTo>
                  <a:cubicBezTo>
                    <a:pt x="24878" y="134735"/>
                    <a:pt x="56192" y="166879"/>
                    <a:pt x="94820" y="166879"/>
                  </a:cubicBezTo>
                  <a:lnTo>
                    <a:pt x="374590" y="166879"/>
                  </a:lnTo>
                  <a:cubicBezTo>
                    <a:pt x="413218" y="166879"/>
                    <a:pt x="444532" y="134735"/>
                    <a:pt x="444532" y="95082"/>
                  </a:cubicBezTo>
                  <a:cubicBezTo>
                    <a:pt x="444532" y="55430"/>
                    <a:pt x="413218" y="23285"/>
                    <a:pt x="374590" y="23285"/>
                  </a:cubicBezTo>
                  <a:lnTo>
                    <a:pt x="94820" y="23285"/>
                  </a:lnTo>
                  <a:cubicBezTo>
                    <a:pt x="56192" y="23285"/>
                    <a:pt x="24878" y="55430"/>
                    <a:pt x="24878" y="95082"/>
                  </a:cubicBezTo>
                  <a:close/>
                  <a:moveTo>
                    <a:pt x="307666" y="95082"/>
                  </a:moveTo>
                  <a:cubicBezTo>
                    <a:pt x="307666" y="63307"/>
                    <a:pt x="332759" y="37548"/>
                    <a:pt x="363713" y="37548"/>
                  </a:cubicBezTo>
                  <a:cubicBezTo>
                    <a:pt x="394668" y="37548"/>
                    <a:pt x="419762" y="63307"/>
                    <a:pt x="419762" y="95082"/>
                  </a:cubicBezTo>
                  <a:cubicBezTo>
                    <a:pt x="419762" y="126858"/>
                    <a:pt x="394668" y="152617"/>
                    <a:pt x="363713" y="152617"/>
                  </a:cubicBezTo>
                  <a:cubicBezTo>
                    <a:pt x="332759" y="152617"/>
                    <a:pt x="307666" y="126858"/>
                    <a:pt x="307666" y="95082"/>
                  </a:cubicBezTo>
                  <a:close/>
                  <a:moveTo>
                    <a:pt x="363713" y="132350"/>
                  </a:moveTo>
                  <a:cubicBezTo>
                    <a:pt x="383764" y="132350"/>
                    <a:pt x="400018" y="115665"/>
                    <a:pt x="400018" y="95082"/>
                  </a:cubicBezTo>
                  <a:cubicBezTo>
                    <a:pt x="400018" y="74500"/>
                    <a:pt x="383764" y="57815"/>
                    <a:pt x="363713" y="57815"/>
                  </a:cubicBezTo>
                  <a:cubicBezTo>
                    <a:pt x="343663" y="57815"/>
                    <a:pt x="327409" y="74500"/>
                    <a:pt x="327409" y="95082"/>
                  </a:cubicBezTo>
                  <a:cubicBezTo>
                    <a:pt x="327409" y="115665"/>
                    <a:pt x="343663" y="132350"/>
                    <a:pt x="363713" y="132350"/>
                  </a:cubicBezTo>
                  <a:close/>
                  <a:moveTo>
                    <a:pt x="376786" y="229835"/>
                  </a:moveTo>
                  <a:lnTo>
                    <a:pt x="92627" y="229835"/>
                  </a:lnTo>
                  <a:cubicBezTo>
                    <a:pt x="41471" y="229835"/>
                    <a:pt x="0" y="272405"/>
                    <a:pt x="0" y="324917"/>
                  </a:cubicBezTo>
                  <a:cubicBezTo>
                    <a:pt x="0" y="377430"/>
                    <a:pt x="41471" y="420000"/>
                    <a:pt x="92627" y="420000"/>
                  </a:cubicBezTo>
                  <a:lnTo>
                    <a:pt x="376786" y="420000"/>
                  </a:lnTo>
                  <a:cubicBezTo>
                    <a:pt x="427942" y="420000"/>
                    <a:pt x="469412" y="377430"/>
                    <a:pt x="469412" y="324917"/>
                  </a:cubicBezTo>
                  <a:cubicBezTo>
                    <a:pt x="469412" y="272405"/>
                    <a:pt x="427942" y="229835"/>
                    <a:pt x="376786" y="229835"/>
                  </a:cubicBezTo>
                  <a:close/>
                  <a:moveTo>
                    <a:pt x="444534" y="324917"/>
                  </a:moveTo>
                  <a:cubicBezTo>
                    <a:pt x="444534" y="364570"/>
                    <a:pt x="413219" y="396715"/>
                    <a:pt x="374592" y="396715"/>
                  </a:cubicBezTo>
                  <a:lnTo>
                    <a:pt x="94822" y="396715"/>
                  </a:lnTo>
                  <a:cubicBezTo>
                    <a:pt x="56193" y="396715"/>
                    <a:pt x="24879" y="364570"/>
                    <a:pt x="24879" y="324917"/>
                  </a:cubicBezTo>
                  <a:cubicBezTo>
                    <a:pt x="24879" y="285265"/>
                    <a:pt x="56193" y="253121"/>
                    <a:pt x="94822" y="253121"/>
                  </a:cubicBezTo>
                  <a:lnTo>
                    <a:pt x="374592" y="253121"/>
                  </a:lnTo>
                  <a:cubicBezTo>
                    <a:pt x="413219" y="253121"/>
                    <a:pt x="444534" y="285265"/>
                    <a:pt x="444534" y="324917"/>
                  </a:cubicBezTo>
                  <a:close/>
                  <a:moveTo>
                    <a:pt x="161746" y="324917"/>
                  </a:moveTo>
                  <a:cubicBezTo>
                    <a:pt x="161746" y="293142"/>
                    <a:pt x="136652" y="267383"/>
                    <a:pt x="105698" y="267383"/>
                  </a:cubicBezTo>
                  <a:cubicBezTo>
                    <a:pt x="74743" y="267383"/>
                    <a:pt x="49650" y="293142"/>
                    <a:pt x="49650" y="324917"/>
                  </a:cubicBezTo>
                  <a:cubicBezTo>
                    <a:pt x="49650" y="356693"/>
                    <a:pt x="74743" y="382452"/>
                    <a:pt x="105698" y="382452"/>
                  </a:cubicBezTo>
                  <a:cubicBezTo>
                    <a:pt x="136652" y="382452"/>
                    <a:pt x="161746" y="356693"/>
                    <a:pt x="161746" y="324917"/>
                  </a:cubicBezTo>
                  <a:close/>
                  <a:moveTo>
                    <a:pt x="105698" y="362185"/>
                  </a:moveTo>
                  <a:cubicBezTo>
                    <a:pt x="85648" y="362185"/>
                    <a:pt x="69394" y="345500"/>
                    <a:pt x="69394" y="324917"/>
                  </a:cubicBezTo>
                  <a:cubicBezTo>
                    <a:pt x="69394" y="304336"/>
                    <a:pt x="85648" y="287650"/>
                    <a:pt x="105698" y="287650"/>
                  </a:cubicBezTo>
                  <a:cubicBezTo>
                    <a:pt x="125748" y="287650"/>
                    <a:pt x="142003" y="304336"/>
                    <a:pt x="142003" y="324917"/>
                  </a:cubicBezTo>
                  <a:cubicBezTo>
                    <a:pt x="142003" y="345500"/>
                    <a:pt x="125748" y="362185"/>
                    <a:pt x="105698" y="362185"/>
                  </a:cubicBezTo>
                  <a:close/>
                </a:path>
              </a:pathLst>
            </a:custGeom>
            <a:solidFill>
              <a:srgbClr val="00B0F0"/>
            </a:solidFill>
            <a:ln w="10000" cap="flat">
              <a:solidFill>
                <a:srgbClr val="00B0F0"/>
              </a:solidFill>
              <a:miter/>
            </a:ln>
          </p:spPr>
          <p:txBody>
            <a:bodyPr/>
            <a:lstStyle/>
            <a:p>
              <a:endParaRPr lang="zh-CN" altLang="en-US"/>
            </a:p>
          </p:txBody>
        </p:sp>
        <p:sp>
          <p:nvSpPr>
            <p:cNvPr id="60" name="任意多边形: 形状 59">
              <a:extLst>
                <a:ext uri="{FF2B5EF4-FFF2-40B4-BE49-F238E27FC236}">
                  <a16:creationId xmlns:a16="http://schemas.microsoft.com/office/drawing/2014/main" id="{ADBCB871-CCA1-A351-1EEE-A7E2E50714EC}"/>
                </a:ext>
              </a:extLst>
            </p:cNvPr>
            <p:cNvSpPr/>
            <p:nvPr/>
          </p:nvSpPr>
          <p:spPr>
            <a:xfrm>
              <a:off x="3035998" y="4594135"/>
              <a:ext cx="7094" cy="205204"/>
            </a:xfrm>
            <a:custGeom>
              <a:avLst/>
              <a:gdLst/>
              <a:ahLst/>
              <a:cxnLst/>
              <a:rect l="l" t="t" r="r" b="b"/>
              <a:pathLst>
                <a:path w="10320" h="328860" fill="none">
                  <a:moveTo>
                    <a:pt x="0" y="328860"/>
                  </a:moveTo>
                  <a:lnTo>
                    <a:pt x="10320" y="328860"/>
                  </a:lnTo>
                  <a:lnTo>
                    <a:pt x="10320" y="0"/>
                  </a:lnTo>
                </a:path>
              </a:pathLst>
            </a:custGeom>
            <a:noFill/>
            <a:ln w="20000" cap="flat">
              <a:solidFill>
                <a:srgbClr val="191919"/>
              </a:solidFill>
              <a:miter/>
              <a:tailEnd type="triangle" w="med" len="med"/>
            </a:ln>
          </p:spPr>
          <p:txBody>
            <a:bodyPr/>
            <a:lstStyle/>
            <a:p>
              <a:endParaRPr lang="zh-CN" altLang="en-US"/>
            </a:p>
          </p:txBody>
        </p:sp>
        <p:sp>
          <p:nvSpPr>
            <p:cNvPr id="61" name="任意多边形: 形状 60">
              <a:extLst>
                <a:ext uri="{FF2B5EF4-FFF2-40B4-BE49-F238E27FC236}">
                  <a16:creationId xmlns:a16="http://schemas.microsoft.com/office/drawing/2014/main" id="{D3FFB4C2-BF7D-C17B-7ECA-CE3469AF6386}"/>
                </a:ext>
              </a:extLst>
            </p:cNvPr>
            <p:cNvSpPr/>
            <p:nvPr/>
          </p:nvSpPr>
          <p:spPr>
            <a:xfrm>
              <a:off x="3029124" y="5296797"/>
              <a:ext cx="6874" cy="421027"/>
            </a:xfrm>
            <a:custGeom>
              <a:avLst/>
              <a:gdLst/>
              <a:ahLst/>
              <a:cxnLst/>
              <a:rect l="l" t="t" r="r" b="b"/>
              <a:pathLst>
                <a:path w="10000" h="674739" fill="none">
                  <a:moveTo>
                    <a:pt x="0" y="674739"/>
                  </a:moveTo>
                  <a:lnTo>
                    <a:pt x="0" y="337370"/>
                  </a:lnTo>
                  <a:lnTo>
                    <a:pt x="0" y="0"/>
                  </a:lnTo>
                </a:path>
              </a:pathLst>
            </a:custGeom>
            <a:noFill/>
            <a:ln w="20000" cap="flat">
              <a:solidFill>
                <a:srgbClr val="191919"/>
              </a:solidFill>
              <a:miter/>
              <a:tailEnd type="triangle" w="med" len="med"/>
            </a:ln>
          </p:spPr>
          <p:txBody>
            <a:bodyPr/>
            <a:lstStyle/>
            <a:p>
              <a:endParaRPr lang="zh-CN" altLang="en-US"/>
            </a:p>
          </p:txBody>
        </p:sp>
        <p:sp>
          <p:nvSpPr>
            <p:cNvPr id="62" name="任意多边形: 形状 61">
              <a:extLst>
                <a:ext uri="{FF2B5EF4-FFF2-40B4-BE49-F238E27FC236}">
                  <a16:creationId xmlns:a16="http://schemas.microsoft.com/office/drawing/2014/main" id="{F42972BB-9AC9-9C1B-6448-321D5E58D9A5}"/>
                </a:ext>
              </a:extLst>
            </p:cNvPr>
            <p:cNvSpPr/>
            <p:nvPr/>
          </p:nvSpPr>
          <p:spPr>
            <a:xfrm>
              <a:off x="3982382" y="4594138"/>
              <a:ext cx="6874" cy="212155"/>
            </a:xfrm>
            <a:custGeom>
              <a:avLst/>
              <a:gdLst/>
              <a:ahLst/>
              <a:cxnLst/>
              <a:rect l="l" t="t" r="r" b="b"/>
              <a:pathLst>
                <a:path w="10000" h="340000" fill="none">
                  <a:moveTo>
                    <a:pt x="0" y="0"/>
                  </a:moveTo>
                  <a:lnTo>
                    <a:pt x="0" y="340000"/>
                  </a:lnTo>
                </a:path>
              </a:pathLst>
            </a:custGeom>
            <a:noFill/>
            <a:ln w="20000" cap="flat">
              <a:solidFill>
                <a:srgbClr val="191919"/>
              </a:solidFill>
              <a:miter/>
              <a:tailEnd type="triangle" w="med" len="med"/>
            </a:ln>
          </p:spPr>
          <p:txBody>
            <a:bodyPr/>
            <a:lstStyle/>
            <a:p>
              <a:endParaRPr lang="zh-CN" altLang="en-US"/>
            </a:p>
          </p:txBody>
        </p:sp>
        <p:sp>
          <p:nvSpPr>
            <p:cNvPr id="63" name="任意多边形: 形状 62">
              <a:extLst>
                <a:ext uri="{FF2B5EF4-FFF2-40B4-BE49-F238E27FC236}">
                  <a16:creationId xmlns:a16="http://schemas.microsoft.com/office/drawing/2014/main" id="{5A1F4192-D71D-0BF3-CC25-7E3AADBEBCE4}"/>
                </a:ext>
              </a:extLst>
            </p:cNvPr>
            <p:cNvSpPr/>
            <p:nvPr/>
          </p:nvSpPr>
          <p:spPr>
            <a:xfrm>
              <a:off x="2040074" y="5296797"/>
              <a:ext cx="557463" cy="495905"/>
            </a:xfrm>
            <a:custGeom>
              <a:avLst/>
              <a:gdLst/>
              <a:ahLst/>
              <a:cxnLst/>
              <a:rect l="l" t="t" r="r" b="b"/>
              <a:pathLst>
                <a:path w="810975" h="794739" fill="none">
                  <a:moveTo>
                    <a:pt x="0" y="0"/>
                  </a:moveTo>
                  <a:lnTo>
                    <a:pt x="0" y="794739"/>
                  </a:lnTo>
                  <a:lnTo>
                    <a:pt x="810975" y="794739"/>
                  </a:lnTo>
                </a:path>
              </a:pathLst>
            </a:custGeom>
            <a:noFill/>
            <a:ln w="20000" cap="flat">
              <a:solidFill>
                <a:srgbClr val="191919"/>
              </a:solidFill>
              <a:miter/>
              <a:tailEnd type="triangle" w="med" len="med"/>
            </a:ln>
          </p:spPr>
          <p:txBody>
            <a:bodyPr/>
            <a:lstStyle/>
            <a:p>
              <a:endParaRPr lang="zh-CN" altLang="en-US"/>
            </a:p>
          </p:txBody>
        </p:sp>
        <p:sp>
          <p:nvSpPr>
            <p:cNvPr id="64" name="任意多边形: 形状 63">
              <a:extLst>
                <a:ext uri="{FF2B5EF4-FFF2-40B4-BE49-F238E27FC236}">
                  <a16:creationId xmlns:a16="http://schemas.microsoft.com/office/drawing/2014/main" id="{DE161E65-F028-8EF2-F60F-91966F632BBA}"/>
                </a:ext>
              </a:extLst>
            </p:cNvPr>
            <p:cNvSpPr/>
            <p:nvPr/>
          </p:nvSpPr>
          <p:spPr>
            <a:xfrm>
              <a:off x="2445419" y="5048068"/>
              <a:ext cx="184415" cy="6240"/>
            </a:xfrm>
            <a:custGeom>
              <a:avLst/>
              <a:gdLst/>
              <a:ahLst/>
              <a:cxnLst/>
              <a:rect l="l" t="t" r="r" b="b"/>
              <a:pathLst>
                <a:path w="268280" h="10000" fill="none">
                  <a:moveTo>
                    <a:pt x="0" y="0"/>
                  </a:moveTo>
                  <a:lnTo>
                    <a:pt x="268280" y="0"/>
                  </a:lnTo>
                </a:path>
              </a:pathLst>
            </a:custGeom>
            <a:noFill/>
            <a:ln w="20000" cap="flat">
              <a:solidFill>
                <a:srgbClr val="191919"/>
              </a:solidFill>
              <a:miter/>
              <a:headEnd type="triangle" w="med" len="med"/>
              <a:tailEnd type="triangle" w="med" len="med"/>
            </a:ln>
          </p:spPr>
          <p:txBody>
            <a:bodyPr/>
            <a:lstStyle/>
            <a:p>
              <a:endParaRPr lang="zh-CN" altLang="en-US"/>
            </a:p>
          </p:txBody>
        </p:sp>
        <p:sp>
          <p:nvSpPr>
            <p:cNvPr id="65" name="Rectangle">
              <a:extLst>
                <a:ext uri="{FF2B5EF4-FFF2-40B4-BE49-F238E27FC236}">
                  <a16:creationId xmlns:a16="http://schemas.microsoft.com/office/drawing/2014/main" id="{775803F3-21A1-BC4A-5B6D-51B28F50E50E}"/>
                </a:ext>
              </a:extLst>
            </p:cNvPr>
            <p:cNvSpPr/>
            <p:nvPr/>
          </p:nvSpPr>
          <p:spPr>
            <a:xfrm>
              <a:off x="3024670" y="5302624"/>
              <a:ext cx="439935" cy="399350"/>
            </a:xfrm>
            <a:custGeom>
              <a:avLst/>
              <a:gdLst/>
              <a:ahLst/>
              <a:cxnLst/>
              <a:rect l="l" t="t" r="r" b="b"/>
              <a:pathLst>
                <a:path w="640000" h="640000" stroke="0">
                  <a:moveTo>
                    <a:pt x="0" y="0"/>
                  </a:moveTo>
                  <a:lnTo>
                    <a:pt x="640000" y="0"/>
                  </a:lnTo>
                  <a:lnTo>
                    <a:pt x="640000" y="640000"/>
                  </a:lnTo>
                  <a:lnTo>
                    <a:pt x="0" y="640000"/>
                  </a:lnTo>
                  <a:lnTo>
                    <a:pt x="0" y="0"/>
                  </a:lnTo>
                  <a:close/>
                </a:path>
                <a:path w="640000" h="640000" fill="none">
                  <a:moveTo>
                    <a:pt x="0" y="0"/>
                  </a:moveTo>
                  <a:lnTo>
                    <a:pt x="640000" y="0"/>
                  </a:lnTo>
                  <a:lnTo>
                    <a:pt x="640000" y="640000"/>
                  </a:lnTo>
                  <a:lnTo>
                    <a:pt x="0" y="640000"/>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楷体"/>
                </a:rPr>
                <a:t>资源配置</a:t>
              </a:r>
            </a:p>
          </p:txBody>
        </p:sp>
        <p:sp>
          <p:nvSpPr>
            <p:cNvPr id="66" name="Rectangle">
              <a:extLst>
                <a:ext uri="{FF2B5EF4-FFF2-40B4-BE49-F238E27FC236}">
                  <a16:creationId xmlns:a16="http://schemas.microsoft.com/office/drawing/2014/main" id="{8DF83731-B065-C251-DECC-956B0BF85CB3}"/>
                </a:ext>
              </a:extLst>
            </p:cNvPr>
            <p:cNvSpPr/>
            <p:nvPr/>
          </p:nvSpPr>
          <p:spPr>
            <a:xfrm>
              <a:off x="2011097" y="5318473"/>
              <a:ext cx="469982" cy="399350"/>
            </a:xfrm>
            <a:custGeom>
              <a:avLst/>
              <a:gdLst/>
              <a:ahLst/>
              <a:cxnLst/>
              <a:rect l="l" t="t" r="r" b="b"/>
              <a:pathLst>
                <a:path w="683711" h="640000" stroke="0">
                  <a:moveTo>
                    <a:pt x="0" y="0"/>
                  </a:moveTo>
                  <a:lnTo>
                    <a:pt x="683711" y="0"/>
                  </a:lnTo>
                  <a:lnTo>
                    <a:pt x="683711" y="640000"/>
                  </a:lnTo>
                  <a:lnTo>
                    <a:pt x="0" y="640000"/>
                  </a:lnTo>
                  <a:lnTo>
                    <a:pt x="0" y="0"/>
                  </a:lnTo>
                  <a:close/>
                </a:path>
                <a:path w="683711" h="640000" fill="none">
                  <a:moveTo>
                    <a:pt x="0" y="0"/>
                  </a:moveTo>
                  <a:lnTo>
                    <a:pt x="683711" y="0"/>
                  </a:lnTo>
                  <a:lnTo>
                    <a:pt x="683711" y="640000"/>
                  </a:lnTo>
                  <a:lnTo>
                    <a:pt x="0" y="640000"/>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楷体"/>
                </a:rPr>
                <a:t>运行结果</a:t>
              </a:r>
            </a:p>
          </p:txBody>
        </p:sp>
        <p:sp>
          <p:nvSpPr>
            <p:cNvPr id="87" name="Rectangle">
              <a:extLst>
                <a:ext uri="{FF2B5EF4-FFF2-40B4-BE49-F238E27FC236}">
                  <a16:creationId xmlns:a16="http://schemas.microsoft.com/office/drawing/2014/main" id="{BF3E7BD5-0E3D-A5EC-5BF6-E8BEBDF0FB1F}"/>
                </a:ext>
              </a:extLst>
            </p:cNvPr>
            <p:cNvSpPr/>
            <p:nvPr/>
          </p:nvSpPr>
          <p:spPr>
            <a:xfrm>
              <a:off x="3544819" y="6024372"/>
              <a:ext cx="443031" cy="399350"/>
            </a:xfrm>
            <a:custGeom>
              <a:avLst/>
              <a:gdLst/>
              <a:ahLst/>
              <a:cxnLst/>
              <a:rect l="l" t="t" r="r" b="b"/>
              <a:pathLst>
                <a:path w="739991" h="640000" stroke="0">
                  <a:moveTo>
                    <a:pt x="0" y="0"/>
                  </a:moveTo>
                  <a:lnTo>
                    <a:pt x="739991" y="0"/>
                  </a:lnTo>
                  <a:lnTo>
                    <a:pt x="739991" y="640000"/>
                  </a:lnTo>
                  <a:lnTo>
                    <a:pt x="0" y="640000"/>
                  </a:lnTo>
                  <a:lnTo>
                    <a:pt x="0" y="0"/>
                  </a:lnTo>
                  <a:close/>
                </a:path>
                <a:path w="739991" h="640000" fill="none">
                  <a:moveTo>
                    <a:pt x="0" y="0"/>
                  </a:moveTo>
                  <a:lnTo>
                    <a:pt x="739991" y="0"/>
                  </a:lnTo>
                  <a:lnTo>
                    <a:pt x="739991" y="640000"/>
                  </a:lnTo>
                  <a:lnTo>
                    <a:pt x="0" y="640000"/>
                  </a:lnTo>
                  <a:lnTo>
                    <a:pt x="0" y="0"/>
                  </a:lnTo>
                  <a:close/>
                </a:path>
              </a:pathLst>
            </a:custGeom>
            <a:noFill/>
            <a:ln w="10000" cap="flat">
              <a:noFill/>
              <a:miter/>
            </a:ln>
          </p:spPr>
          <p:txBody>
            <a:bodyPr wrap="square" lIns="38100" tIns="38100" rIns="38100" bIns="38100" rtlCol="0" anchor="ctr"/>
            <a:lstStyle/>
            <a:p>
              <a:pPr algn="ctr"/>
              <a:r>
                <a:rPr lang="zh-CN" altLang="en-US" sz="1100" b="1" dirty="0">
                  <a:solidFill>
                    <a:srgbClr val="191919"/>
                  </a:solidFill>
                  <a:latin typeface="微软雅黑" panose="020B0503020204020204" pitchFamily="34" charset="-122"/>
                  <a:ea typeface="微软雅黑" panose="020B0503020204020204" pitchFamily="34" charset="-122"/>
                  <a:cs typeface="楷体"/>
                </a:rPr>
                <a:t>历史调度</a:t>
              </a:r>
            </a:p>
          </p:txBody>
        </p:sp>
        <p:sp>
          <p:nvSpPr>
            <p:cNvPr id="88" name="Rectangle">
              <a:extLst>
                <a:ext uri="{FF2B5EF4-FFF2-40B4-BE49-F238E27FC236}">
                  <a16:creationId xmlns:a16="http://schemas.microsoft.com/office/drawing/2014/main" id="{9A378C8A-AAE7-6500-5765-AE45CF872383}"/>
                </a:ext>
              </a:extLst>
            </p:cNvPr>
            <p:cNvSpPr/>
            <p:nvPr/>
          </p:nvSpPr>
          <p:spPr>
            <a:xfrm>
              <a:off x="3991376" y="5256460"/>
              <a:ext cx="486313" cy="431791"/>
            </a:xfrm>
            <a:custGeom>
              <a:avLst/>
              <a:gdLst/>
              <a:ahLst/>
              <a:cxnLst/>
              <a:rect l="l" t="t" r="r" b="b"/>
              <a:pathLst>
                <a:path w="739991" h="640000" stroke="0">
                  <a:moveTo>
                    <a:pt x="0" y="0"/>
                  </a:moveTo>
                  <a:lnTo>
                    <a:pt x="739991" y="0"/>
                  </a:lnTo>
                  <a:lnTo>
                    <a:pt x="739991" y="640000"/>
                  </a:lnTo>
                  <a:lnTo>
                    <a:pt x="0" y="640000"/>
                  </a:lnTo>
                  <a:lnTo>
                    <a:pt x="0" y="0"/>
                  </a:lnTo>
                  <a:close/>
                </a:path>
                <a:path w="739991" h="640000" fill="none">
                  <a:moveTo>
                    <a:pt x="0" y="0"/>
                  </a:moveTo>
                  <a:lnTo>
                    <a:pt x="739991" y="0"/>
                  </a:lnTo>
                  <a:lnTo>
                    <a:pt x="739991" y="640000"/>
                  </a:lnTo>
                  <a:lnTo>
                    <a:pt x="0" y="640000"/>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楷体"/>
                </a:rPr>
                <a:t>资源价格</a:t>
              </a:r>
            </a:p>
          </p:txBody>
        </p:sp>
        <p:sp>
          <p:nvSpPr>
            <p:cNvPr id="89" name="Rectangle">
              <a:extLst>
                <a:ext uri="{FF2B5EF4-FFF2-40B4-BE49-F238E27FC236}">
                  <a16:creationId xmlns:a16="http://schemas.microsoft.com/office/drawing/2014/main" id="{6E02494B-A115-CA1B-F530-9D2537397528}"/>
                </a:ext>
              </a:extLst>
            </p:cNvPr>
            <p:cNvSpPr/>
            <p:nvPr/>
          </p:nvSpPr>
          <p:spPr>
            <a:xfrm>
              <a:off x="2098397" y="6016884"/>
              <a:ext cx="469982" cy="436789"/>
            </a:xfrm>
            <a:custGeom>
              <a:avLst/>
              <a:gdLst/>
              <a:ahLst/>
              <a:cxnLst/>
              <a:rect l="l" t="t" r="r" b="b"/>
              <a:pathLst>
                <a:path w="683711" h="700000" stroke="0">
                  <a:moveTo>
                    <a:pt x="0" y="0"/>
                  </a:moveTo>
                  <a:lnTo>
                    <a:pt x="683711" y="0"/>
                  </a:lnTo>
                  <a:lnTo>
                    <a:pt x="683711" y="700000"/>
                  </a:lnTo>
                  <a:lnTo>
                    <a:pt x="0" y="700000"/>
                  </a:lnTo>
                  <a:lnTo>
                    <a:pt x="0" y="0"/>
                  </a:lnTo>
                  <a:close/>
                </a:path>
                <a:path w="683711" h="700000" fill="none">
                  <a:moveTo>
                    <a:pt x="0" y="0"/>
                  </a:moveTo>
                  <a:lnTo>
                    <a:pt x="683711" y="0"/>
                  </a:lnTo>
                  <a:lnTo>
                    <a:pt x="683711" y="700000"/>
                  </a:lnTo>
                  <a:lnTo>
                    <a:pt x="0" y="700000"/>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楷体"/>
                </a:rPr>
                <a:t>提交任务</a:t>
              </a:r>
            </a:p>
          </p:txBody>
        </p:sp>
        <p:sp>
          <p:nvSpPr>
            <p:cNvPr id="90" name="ConnectLine">
              <a:extLst>
                <a:ext uri="{FF2B5EF4-FFF2-40B4-BE49-F238E27FC236}">
                  <a16:creationId xmlns:a16="http://schemas.microsoft.com/office/drawing/2014/main" id="{B115BAB9-A774-A5D7-75A7-F49D32569F61}"/>
                </a:ext>
              </a:extLst>
            </p:cNvPr>
            <p:cNvSpPr/>
            <p:nvPr/>
          </p:nvSpPr>
          <p:spPr>
            <a:xfrm>
              <a:off x="3461152" y="5296797"/>
              <a:ext cx="521739" cy="495905"/>
            </a:xfrm>
            <a:custGeom>
              <a:avLst/>
              <a:gdLst/>
              <a:ahLst/>
              <a:cxnLst/>
              <a:rect l="l" t="t" r="r" b="b"/>
              <a:pathLst>
                <a:path w="759005" h="794739" fill="none">
                  <a:moveTo>
                    <a:pt x="759005" y="0"/>
                  </a:moveTo>
                  <a:lnTo>
                    <a:pt x="759005" y="794739"/>
                  </a:lnTo>
                  <a:lnTo>
                    <a:pt x="0" y="794739"/>
                  </a:lnTo>
                </a:path>
              </a:pathLst>
            </a:custGeom>
            <a:noFill/>
            <a:ln w="20000" cap="flat">
              <a:solidFill>
                <a:srgbClr val="191919"/>
              </a:solidFill>
              <a:miter/>
              <a:tailEnd type="triangle" w="med" len="med"/>
            </a:ln>
          </p:spPr>
          <p:txBody>
            <a:bodyPr/>
            <a:lstStyle/>
            <a:p>
              <a:endParaRPr lang="zh-CN" altLang="en-US"/>
            </a:p>
          </p:txBody>
        </p:sp>
        <p:sp>
          <p:nvSpPr>
            <p:cNvPr id="91" name="Ellipse">
              <a:extLst>
                <a:ext uri="{FF2B5EF4-FFF2-40B4-BE49-F238E27FC236}">
                  <a16:creationId xmlns:a16="http://schemas.microsoft.com/office/drawing/2014/main" id="{F8AA800B-D1E8-8070-430C-6EE87A4F31C3}"/>
                </a:ext>
              </a:extLst>
            </p:cNvPr>
            <p:cNvSpPr/>
            <p:nvPr/>
          </p:nvSpPr>
          <p:spPr>
            <a:xfrm>
              <a:off x="3306967" y="3755181"/>
              <a:ext cx="1024795" cy="599830"/>
            </a:xfrm>
            <a:custGeom>
              <a:avLst/>
              <a:gdLst>
                <a:gd name="connsiteX0" fmla="*/ 0 w 1490830"/>
                <a:gd name="connsiteY0" fmla="*/ 480645 h 961290"/>
                <a:gd name="connsiteX1" fmla="*/ 745415 w 1490830"/>
                <a:gd name="connsiteY1" fmla="*/ 0 h 961290"/>
                <a:gd name="connsiteX2" fmla="*/ 1490830 w 1490830"/>
                <a:gd name="connsiteY2" fmla="*/ 480645 h 961290"/>
                <a:gd name="connsiteX3" fmla="*/ 745415 w 1490830"/>
                <a:gd name="connsiteY3" fmla="*/ 961290 h 961290"/>
              </a:gdLst>
              <a:ahLst/>
              <a:cxnLst>
                <a:cxn ang="10800000">
                  <a:pos x="connsiteX0" y="connsiteY0"/>
                </a:cxn>
                <a:cxn ang="16200000">
                  <a:pos x="connsiteX1" y="connsiteY1"/>
                </a:cxn>
                <a:cxn ang="0">
                  <a:pos x="connsiteX2" y="connsiteY2"/>
                </a:cxn>
                <a:cxn ang="5400000">
                  <a:pos x="connsiteX3" y="connsiteY3"/>
                </a:cxn>
              </a:cxnLst>
              <a:rect l="l" t="t" r="r" b="b"/>
              <a:pathLst>
                <a:path w="1490830" h="961290" stroke="0">
                  <a:moveTo>
                    <a:pt x="0" y="480645"/>
                  </a:moveTo>
                  <a:cubicBezTo>
                    <a:pt x="0" y="215192"/>
                    <a:pt x="333734" y="0"/>
                    <a:pt x="745415" y="0"/>
                  </a:cubicBezTo>
                  <a:cubicBezTo>
                    <a:pt x="1157100" y="0"/>
                    <a:pt x="1490830" y="215192"/>
                    <a:pt x="1490830" y="480645"/>
                  </a:cubicBezTo>
                  <a:cubicBezTo>
                    <a:pt x="1490830" y="746097"/>
                    <a:pt x="1157100" y="961290"/>
                    <a:pt x="745415" y="961290"/>
                  </a:cubicBezTo>
                  <a:cubicBezTo>
                    <a:pt x="333734" y="961290"/>
                    <a:pt x="0" y="746097"/>
                    <a:pt x="0" y="480645"/>
                  </a:cubicBezTo>
                  <a:close/>
                </a:path>
                <a:path w="1490830" h="961290" fill="none">
                  <a:moveTo>
                    <a:pt x="0" y="480645"/>
                  </a:moveTo>
                  <a:cubicBezTo>
                    <a:pt x="0" y="215192"/>
                    <a:pt x="333734" y="0"/>
                    <a:pt x="745415" y="0"/>
                  </a:cubicBezTo>
                  <a:cubicBezTo>
                    <a:pt x="1157100" y="0"/>
                    <a:pt x="1490830" y="215192"/>
                    <a:pt x="1490830" y="480645"/>
                  </a:cubicBezTo>
                  <a:cubicBezTo>
                    <a:pt x="1490830" y="746097"/>
                    <a:pt x="1157100" y="961290"/>
                    <a:pt x="745415" y="961290"/>
                  </a:cubicBezTo>
                  <a:cubicBezTo>
                    <a:pt x="333734" y="961290"/>
                    <a:pt x="0" y="746097"/>
                    <a:pt x="0" y="480645"/>
                  </a:cubicBezTo>
                  <a:close/>
                </a:path>
              </a:pathLst>
            </a:custGeom>
            <a:solidFill>
              <a:srgbClr val="DBE8FF"/>
            </a:solidFill>
            <a:ln w="10000" cap="flat">
              <a:solidFill>
                <a:srgbClr val="101843"/>
              </a:solidFill>
              <a:custDash>
                <a:ds d="1100000" sp="500000"/>
              </a:custDash>
              <a:miter/>
            </a:ln>
          </p:spPr>
          <p:txBody>
            <a:bodyPr/>
            <a:lstStyle/>
            <a:p>
              <a:endParaRPr lang="zh-CN" altLang="en-US"/>
            </a:p>
          </p:txBody>
        </p:sp>
        <p:sp>
          <p:nvSpPr>
            <p:cNvPr id="92" name="Rectangle">
              <a:extLst>
                <a:ext uri="{FF2B5EF4-FFF2-40B4-BE49-F238E27FC236}">
                  <a16:creationId xmlns:a16="http://schemas.microsoft.com/office/drawing/2014/main" id="{568AF13B-340C-569C-08C6-08D9C8559093}"/>
                </a:ext>
              </a:extLst>
            </p:cNvPr>
            <p:cNvSpPr/>
            <p:nvPr/>
          </p:nvSpPr>
          <p:spPr>
            <a:xfrm>
              <a:off x="3428737" y="4319895"/>
              <a:ext cx="948721" cy="293290"/>
            </a:xfrm>
            <a:custGeom>
              <a:avLst/>
              <a:gdLst/>
              <a:ahLst/>
              <a:cxnLst/>
              <a:rect l="l" t="t" r="r" b="b"/>
              <a:pathLst/>
            </a:custGeom>
            <a:noFill/>
            <a:ln w="10000" cap="flat">
              <a:noFill/>
              <a:miter/>
            </a:ln>
          </p:spPr>
          <p:txBody>
            <a:bodyPr wrap="square" lIns="38100" tIns="38100" rIns="38100" bIns="38100" rtlCol="0" anchor="ctr"/>
            <a:lstStyle/>
            <a:p>
              <a:pPr algn="l"/>
              <a:r>
                <a:rPr lang="zh-CN" altLang="en-US" sz="1200" b="1" dirty="0">
                  <a:solidFill>
                    <a:srgbClr val="000000"/>
                  </a:solidFill>
                  <a:latin typeface="微软雅黑" panose="020B0503020204020204" pitchFamily="34" charset="-122"/>
                  <a:ea typeface="微软雅黑" panose="020B0503020204020204" pitchFamily="34" charset="-122"/>
                  <a:cs typeface="黑体"/>
                </a:rPr>
                <a:t>边缘设备</a:t>
              </a:r>
            </a:p>
          </p:txBody>
        </p:sp>
        <p:sp>
          <p:nvSpPr>
            <p:cNvPr id="93" name="Rectangle">
              <a:extLst>
                <a:ext uri="{FF2B5EF4-FFF2-40B4-BE49-F238E27FC236}">
                  <a16:creationId xmlns:a16="http://schemas.microsoft.com/office/drawing/2014/main" id="{5B4B1138-04B8-8320-4166-43B45DC1CEB1}"/>
                </a:ext>
              </a:extLst>
            </p:cNvPr>
            <p:cNvSpPr/>
            <p:nvPr/>
          </p:nvSpPr>
          <p:spPr>
            <a:xfrm>
              <a:off x="1961353" y="4319895"/>
              <a:ext cx="948721" cy="293290"/>
            </a:xfrm>
            <a:custGeom>
              <a:avLst/>
              <a:gdLst/>
              <a:ahLst/>
              <a:cxnLst/>
              <a:rect l="l" t="t" r="r" b="b"/>
              <a:pathLst/>
            </a:custGeom>
            <a:noFill/>
            <a:ln w="10000" cap="flat">
              <a:noFill/>
              <a:miter/>
            </a:ln>
          </p:spPr>
          <p:txBody>
            <a:bodyPr wrap="square" lIns="38100" tIns="38100" rIns="38100" bIns="38100" rtlCol="0" anchor="ctr"/>
            <a:lstStyle/>
            <a:p>
              <a:pPr algn="l"/>
              <a:r>
                <a:rPr lang="zh-CN" altLang="en-US" sz="1200" b="1" dirty="0">
                  <a:solidFill>
                    <a:srgbClr val="000000"/>
                  </a:solidFill>
                  <a:latin typeface="微软雅黑" panose="020B0503020204020204" pitchFamily="34" charset="-122"/>
                  <a:ea typeface="微软雅黑" panose="020B0503020204020204" pitchFamily="34" charset="-122"/>
                  <a:cs typeface="黑体"/>
                </a:rPr>
                <a:t>云中心</a:t>
              </a:r>
            </a:p>
          </p:txBody>
        </p:sp>
        <p:sp>
          <p:nvSpPr>
            <p:cNvPr id="94" name="ConnectLine">
              <a:extLst>
                <a:ext uri="{FF2B5EF4-FFF2-40B4-BE49-F238E27FC236}">
                  <a16:creationId xmlns:a16="http://schemas.microsoft.com/office/drawing/2014/main" id="{42AEBACE-ABF1-5D26-742C-19BE3B1F5475}"/>
                </a:ext>
              </a:extLst>
            </p:cNvPr>
            <p:cNvSpPr/>
            <p:nvPr/>
          </p:nvSpPr>
          <p:spPr>
            <a:xfrm>
              <a:off x="2040122" y="4594138"/>
              <a:ext cx="6874" cy="212155"/>
            </a:xfrm>
            <a:custGeom>
              <a:avLst/>
              <a:gdLst/>
              <a:ahLst/>
              <a:cxnLst/>
              <a:rect l="l" t="t" r="r" b="b"/>
              <a:pathLst>
                <a:path w="10000" h="340000" fill="none">
                  <a:moveTo>
                    <a:pt x="0" y="0"/>
                  </a:moveTo>
                  <a:lnTo>
                    <a:pt x="0" y="340000"/>
                  </a:lnTo>
                </a:path>
              </a:pathLst>
            </a:custGeom>
            <a:noFill/>
            <a:ln w="20000" cap="flat">
              <a:solidFill>
                <a:srgbClr val="191919"/>
              </a:solidFill>
              <a:miter/>
              <a:headEnd type="triangle" w="med" len="med"/>
              <a:tailEnd type="triangle" w="med" len="med"/>
            </a:ln>
          </p:spPr>
          <p:txBody>
            <a:bodyPr/>
            <a:lstStyle/>
            <a:p>
              <a:endParaRPr lang="zh-CN" altLang="en-US"/>
            </a:p>
          </p:txBody>
        </p:sp>
        <p:sp>
          <p:nvSpPr>
            <p:cNvPr id="95" name="ConnectLine">
              <a:extLst>
                <a:ext uri="{FF2B5EF4-FFF2-40B4-BE49-F238E27FC236}">
                  <a16:creationId xmlns:a16="http://schemas.microsoft.com/office/drawing/2014/main" id="{FD170383-620A-F008-DE8D-8F05DAB550EA}"/>
                </a:ext>
              </a:extLst>
            </p:cNvPr>
            <p:cNvSpPr/>
            <p:nvPr/>
          </p:nvSpPr>
          <p:spPr>
            <a:xfrm>
              <a:off x="2691233" y="4132358"/>
              <a:ext cx="228628" cy="6240"/>
            </a:xfrm>
            <a:custGeom>
              <a:avLst/>
              <a:gdLst/>
              <a:ahLst/>
              <a:cxnLst/>
              <a:rect l="l" t="t" r="r" b="b"/>
              <a:pathLst>
                <a:path w="332598" h="10000" fill="none">
                  <a:moveTo>
                    <a:pt x="0" y="0"/>
                  </a:moveTo>
                  <a:lnTo>
                    <a:pt x="332598" y="0"/>
                  </a:lnTo>
                </a:path>
              </a:pathLst>
            </a:custGeom>
            <a:noFill/>
            <a:ln w="13333" cap="flat">
              <a:solidFill>
                <a:srgbClr val="E1B348"/>
              </a:solidFill>
              <a:miter/>
            </a:ln>
          </p:spPr>
          <p:txBody>
            <a:bodyPr/>
            <a:lstStyle/>
            <a:p>
              <a:endParaRPr lang="zh-CN" altLang="en-US"/>
            </a:p>
          </p:txBody>
        </p:sp>
        <p:sp>
          <p:nvSpPr>
            <p:cNvPr id="1206" name="ConnectLine">
              <a:extLst>
                <a:ext uri="{FF2B5EF4-FFF2-40B4-BE49-F238E27FC236}">
                  <a16:creationId xmlns:a16="http://schemas.microsoft.com/office/drawing/2014/main" id="{802EDAA6-A497-4C7D-669E-424E2046D11F}"/>
                </a:ext>
              </a:extLst>
            </p:cNvPr>
            <p:cNvSpPr/>
            <p:nvPr/>
          </p:nvSpPr>
          <p:spPr>
            <a:xfrm>
              <a:off x="3162163" y="3924185"/>
              <a:ext cx="454732" cy="208173"/>
            </a:xfrm>
            <a:custGeom>
              <a:avLst/>
              <a:gdLst/>
              <a:ahLst/>
              <a:cxnLst/>
              <a:rect l="l" t="t" r="r" b="b"/>
              <a:pathLst>
                <a:path w="661526" h="333619" fill="none">
                  <a:moveTo>
                    <a:pt x="0" y="333619"/>
                  </a:moveTo>
                  <a:lnTo>
                    <a:pt x="661526" y="0"/>
                  </a:lnTo>
                </a:path>
              </a:pathLst>
            </a:custGeom>
            <a:noFill/>
            <a:ln w="10000" cap="flat">
              <a:solidFill>
                <a:srgbClr val="E1B348"/>
              </a:solidFill>
              <a:miter/>
            </a:ln>
          </p:spPr>
          <p:txBody>
            <a:bodyPr/>
            <a:lstStyle/>
            <a:p>
              <a:endParaRPr lang="zh-CN" altLang="en-US"/>
            </a:p>
          </p:txBody>
        </p:sp>
        <p:sp>
          <p:nvSpPr>
            <p:cNvPr id="1207" name="ConnectLine">
              <a:extLst>
                <a:ext uri="{FF2B5EF4-FFF2-40B4-BE49-F238E27FC236}">
                  <a16:creationId xmlns:a16="http://schemas.microsoft.com/office/drawing/2014/main" id="{BC295C20-CFDE-BBD6-BAD5-6DA3F7DDB2FD}"/>
                </a:ext>
              </a:extLst>
            </p:cNvPr>
            <p:cNvSpPr/>
            <p:nvPr/>
          </p:nvSpPr>
          <p:spPr>
            <a:xfrm>
              <a:off x="3162163" y="4132358"/>
              <a:ext cx="454732" cy="73437"/>
            </a:xfrm>
            <a:custGeom>
              <a:avLst/>
              <a:gdLst/>
              <a:ahLst/>
              <a:cxnLst/>
              <a:rect l="l" t="t" r="r" b="b"/>
              <a:pathLst>
                <a:path w="661526" h="117691" fill="none">
                  <a:moveTo>
                    <a:pt x="0" y="0"/>
                  </a:moveTo>
                  <a:lnTo>
                    <a:pt x="661526" y="117691"/>
                  </a:lnTo>
                </a:path>
              </a:pathLst>
            </a:custGeom>
            <a:noFill/>
            <a:ln w="10000" cap="flat">
              <a:solidFill>
                <a:srgbClr val="E1B348"/>
              </a:solidFill>
              <a:miter/>
            </a:ln>
          </p:spPr>
          <p:txBody>
            <a:bodyPr/>
            <a:lstStyle/>
            <a:p>
              <a:endParaRPr lang="zh-CN" altLang="en-US"/>
            </a:p>
          </p:txBody>
        </p:sp>
        <p:sp>
          <p:nvSpPr>
            <p:cNvPr id="1208" name="ConnectLine">
              <a:extLst>
                <a:ext uri="{FF2B5EF4-FFF2-40B4-BE49-F238E27FC236}">
                  <a16:creationId xmlns:a16="http://schemas.microsoft.com/office/drawing/2014/main" id="{12C056C5-7F1B-377B-DBCA-3F3D3E49C329}"/>
                </a:ext>
              </a:extLst>
            </p:cNvPr>
            <p:cNvSpPr/>
            <p:nvPr/>
          </p:nvSpPr>
          <p:spPr>
            <a:xfrm>
              <a:off x="3162163" y="3920278"/>
              <a:ext cx="757191" cy="212080"/>
            </a:xfrm>
            <a:custGeom>
              <a:avLst/>
              <a:gdLst/>
              <a:ahLst/>
              <a:cxnLst/>
              <a:rect l="l" t="t" r="r" b="b"/>
              <a:pathLst>
                <a:path w="1101530" h="339880" fill="none">
                  <a:moveTo>
                    <a:pt x="0" y="339880"/>
                  </a:moveTo>
                  <a:lnTo>
                    <a:pt x="1101530" y="0"/>
                  </a:lnTo>
                </a:path>
              </a:pathLst>
            </a:custGeom>
            <a:noFill/>
            <a:ln w="10000" cap="flat">
              <a:solidFill>
                <a:srgbClr val="E1B348"/>
              </a:solidFill>
              <a:miter/>
            </a:ln>
          </p:spPr>
          <p:txBody>
            <a:bodyPr/>
            <a:lstStyle/>
            <a:p>
              <a:endParaRPr lang="zh-CN" altLang="en-US"/>
            </a:p>
          </p:txBody>
        </p:sp>
        <p:sp>
          <p:nvSpPr>
            <p:cNvPr id="1209" name="ConnectLine">
              <a:extLst>
                <a:ext uri="{FF2B5EF4-FFF2-40B4-BE49-F238E27FC236}">
                  <a16:creationId xmlns:a16="http://schemas.microsoft.com/office/drawing/2014/main" id="{295EFB74-C80E-F5FD-8130-553940A6BB3C}"/>
                </a:ext>
              </a:extLst>
            </p:cNvPr>
            <p:cNvSpPr/>
            <p:nvPr/>
          </p:nvSpPr>
          <p:spPr>
            <a:xfrm>
              <a:off x="3162163" y="4132358"/>
              <a:ext cx="757191" cy="72744"/>
            </a:xfrm>
            <a:custGeom>
              <a:avLst/>
              <a:gdLst/>
              <a:ahLst/>
              <a:cxnLst/>
              <a:rect l="l" t="t" r="r" b="b"/>
              <a:pathLst>
                <a:path w="1101530" h="116580" fill="none">
                  <a:moveTo>
                    <a:pt x="0" y="0"/>
                  </a:moveTo>
                  <a:lnTo>
                    <a:pt x="1101530" y="116580"/>
                  </a:lnTo>
                </a:path>
              </a:pathLst>
            </a:custGeom>
            <a:noFill/>
            <a:ln w="10000" cap="flat">
              <a:solidFill>
                <a:srgbClr val="E1B348"/>
              </a:solidFill>
              <a:miter/>
            </a:ln>
          </p:spPr>
          <p:txBody>
            <a:bodyPr/>
            <a:lstStyle/>
            <a:p>
              <a:endParaRPr lang="zh-CN" altLang="en-US"/>
            </a:p>
          </p:txBody>
        </p:sp>
        <p:grpSp>
          <p:nvGrpSpPr>
            <p:cNvPr id="1210" name="服务器">
              <a:extLst>
                <a:ext uri="{FF2B5EF4-FFF2-40B4-BE49-F238E27FC236}">
                  <a16:creationId xmlns:a16="http://schemas.microsoft.com/office/drawing/2014/main" id="{EC0CE7BD-75E9-C2A8-F6F0-90BF274764CF}"/>
                </a:ext>
              </a:extLst>
            </p:cNvPr>
            <p:cNvGrpSpPr/>
            <p:nvPr/>
          </p:nvGrpSpPr>
          <p:grpSpPr>
            <a:xfrm>
              <a:off x="3616896" y="3812315"/>
              <a:ext cx="127381" cy="218411"/>
              <a:chOff x="5416746" y="478152"/>
              <a:chExt cx="185308" cy="350027"/>
            </a:xfrm>
          </p:grpSpPr>
          <p:sp>
            <p:nvSpPr>
              <p:cNvPr id="1303" name="任意多边形: 形状 1302">
                <a:extLst>
                  <a:ext uri="{FF2B5EF4-FFF2-40B4-BE49-F238E27FC236}">
                    <a16:creationId xmlns:a16="http://schemas.microsoft.com/office/drawing/2014/main" id="{20006DC6-4BD6-403C-CB06-35FF735A9424}"/>
                  </a:ext>
                </a:extLst>
              </p:cNvPr>
              <p:cNvSpPr/>
              <p:nvPr/>
            </p:nvSpPr>
            <p:spPr>
              <a:xfrm>
                <a:off x="5416746" y="478152"/>
                <a:ext cx="185308" cy="350027"/>
              </a:xfrm>
              <a:custGeom>
                <a:avLst/>
                <a:gdLst/>
                <a:ahLst/>
                <a:cxnLst/>
                <a:rect l="l" t="t" r="r" b="b"/>
                <a:pathLst>
                  <a:path w="185308" h="350027" stroke="0">
                    <a:moveTo>
                      <a:pt x="8246" y="0"/>
                    </a:moveTo>
                    <a:lnTo>
                      <a:pt x="177040" y="0"/>
                    </a:lnTo>
                    <a:cubicBezTo>
                      <a:pt x="181606" y="0"/>
                      <a:pt x="185308" y="4360"/>
                      <a:pt x="185308" y="9770"/>
                    </a:cubicBezTo>
                    <a:lnTo>
                      <a:pt x="185308" y="340207"/>
                    </a:lnTo>
                    <a:cubicBezTo>
                      <a:pt x="185308" y="345617"/>
                      <a:pt x="181606" y="350027"/>
                      <a:pt x="177040" y="350027"/>
                    </a:cubicBezTo>
                    <a:lnTo>
                      <a:pt x="8246" y="350027"/>
                    </a:lnTo>
                    <a:cubicBezTo>
                      <a:pt x="3680" y="350027"/>
                      <a:pt x="0" y="345617"/>
                      <a:pt x="0" y="340207"/>
                    </a:cubicBezTo>
                    <a:lnTo>
                      <a:pt x="0" y="9770"/>
                    </a:lnTo>
                    <a:cubicBezTo>
                      <a:pt x="0" y="4360"/>
                      <a:pt x="3680" y="0"/>
                      <a:pt x="8246" y="0"/>
                    </a:cubicBezTo>
                    <a:close/>
                  </a:path>
                  <a:path w="185308" h="350027" fill="none">
                    <a:moveTo>
                      <a:pt x="8246" y="0"/>
                    </a:moveTo>
                    <a:lnTo>
                      <a:pt x="177040" y="0"/>
                    </a:lnTo>
                    <a:cubicBezTo>
                      <a:pt x="181606" y="0"/>
                      <a:pt x="185308" y="4360"/>
                      <a:pt x="185308" y="9770"/>
                    </a:cubicBezTo>
                    <a:lnTo>
                      <a:pt x="185308" y="340207"/>
                    </a:lnTo>
                    <a:cubicBezTo>
                      <a:pt x="185308" y="345617"/>
                      <a:pt x="181606" y="350027"/>
                      <a:pt x="177040" y="350027"/>
                    </a:cubicBezTo>
                    <a:lnTo>
                      <a:pt x="8246" y="350027"/>
                    </a:lnTo>
                    <a:cubicBezTo>
                      <a:pt x="3680" y="350027"/>
                      <a:pt x="0" y="345617"/>
                      <a:pt x="0" y="340207"/>
                    </a:cubicBezTo>
                    <a:lnTo>
                      <a:pt x="0" y="9770"/>
                    </a:lnTo>
                    <a:cubicBezTo>
                      <a:pt x="0" y="4360"/>
                      <a:pt x="3680" y="0"/>
                      <a:pt x="8246" y="0"/>
                    </a:cubicBezTo>
                    <a:close/>
                  </a:path>
                </a:pathLst>
              </a:custGeom>
              <a:solidFill>
                <a:srgbClr val="2D3C91"/>
              </a:solidFill>
              <a:ln w="10000" cap="flat">
                <a:solidFill>
                  <a:srgbClr val="2D3C91"/>
                </a:solidFill>
                <a:miter/>
              </a:ln>
            </p:spPr>
            <p:txBody>
              <a:bodyPr/>
              <a:lstStyle/>
              <a:p>
                <a:endParaRPr lang="zh-CN" altLang="en-US"/>
              </a:p>
            </p:txBody>
          </p:sp>
          <p:grpSp>
            <p:nvGrpSpPr>
              <p:cNvPr id="1304" name="组合 1303">
                <a:extLst>
                  <a:ext uri="{FF2B5EF4-FFF2-40B4-BE49-F238E27FC236}">
                    <a16:creationId xmlns:a16="http://schemas.microsoft.com/office/drawing/2014/main" id="{63284057-CBBA-9398-792D-5BCA423C4937}"/>
                  </a:ext>
                </a:extLst>
              </p:cNvPr>
              <p:cNvGrpSpPr/>
              <p:nvPr/>
            </p:nvGrpSpPr>
            <p:grpSpPr>
              <a:xfrm>
                <a:off x="5416805" y="531092"/>
                <a:ext cx="184637" cy="156237"/>
                <a:chOff x="5416805" y="531092"/>
                <a:chExt cx="184637" cy="156237"/>
              </a:xfrm>
            </p:grpSpPr>
            <p:sp>
              <p:nvSpPr>
                <p:cNvPr id="1311" name="任意多边形: 形状 1310">
                  <a:extLst>
                    <a:ext uri="{FF2B5EF4-FFF2-40B4-BE49-F238E27FC236}">
                      <a16:creationId xmlns:a16="http://schemas.microsoft.com/office/drawing/2014/main" id="{F340C0E8-DDFA-4539-41C3-CAB1485ED3DE}"/>
                    </a:ext>
                  </a:extLst>
                </p:cNvPr>
                <p:cNvSpPr/>
                <p:nvPr/>
              </p:nvSpPr>
              <p:spPr>
                <a:xfrm>
                  <a:off x="5416805" y="531092"/>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000000"/>
                </a:solidFill>
                <a:ln w="10000" cap="flat">
                  <a:solidFill>
                    <a:srgbClr val="000000"/>
                  </a:solidFill>
                  <a:miter/>
                </a:ln>
              </p:spPr>
              <p:txBody>
                <a:bodyPr/>
                <a:lstStyle/>
                <a:p>
                  <a:endParaRPr lang="zh-CN" altLang="en-US"/>
                </a:p>
              </p:txBody>
            </p:sp>
            <p:sp>
              <p:nvSpPr>
                <p:cNvPr id="1312" name="任意多边形: 形状 1311">
                  <a:extLst>
                    <a:ext uri="{FF2B5EF4-FFF2-40B4-BE49-F238E27FC236}">
                      <a16:creationId xmlns:a16="http://schemas.microsoft.com/office/drawing/2014/main" id="{EDD9C64B-0FB9-6254-DCE7-4A46ACBEE0E5}"/>
                    </a:ext>
                  </a:extLst>
                </p:cNvPr>
                <p:cNvSpPr/>
                <p:nvPr/>
              </p:nvSpPr>
              <p:spPr>
                <a:xfrm>
                  <a:off x="5416805" y="56535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000000"/>
                </a:solidFill>
                <a:ln w="10000" cap="flat">
                  <a:solidFill>
                    <a:srgbClr val="000000"/>
                  </a:solidFill>
                  <a:miter/>
                </a:ln>
              </p:spPr>
              <p:txBody>
                <a:bodyPr/>
                <a:lstStyle/>
                <a:p>
                  <a:endParaRPr lang="zh-CN" altLang="en-US"/>
                </a:p>
              </p:txBody>
            </p:sp>
            <p:sp>
              <p:nvSpPr>
                <p:cNvPr id="1313" name="任意多边形: 形状 1312">
                  <a:extLst>
                    <a:ext uri="{FF2B5EF4-FFF2-40B4-BE49-F238E27FC236}">
                      <a16:creationId xmlns:a16="http://schemas.microsoft.com/office/drawing/2014/main" id="{3FBB71A5-B7F3-F966-AD7F-C947A222110B}"/>
                    </a:ext>
                  </a:extLst>
                </p:cNvPr>
                <p:cNvSpPr/>
                <p:nvPr/>
              </p:nvSpPr>
              <p:spPr>
                <a:xfrm>
                  <a:off x="5416805" y="60023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000000"/>
                </a:solidFill>
                <a:ln w="10000" cap="flat">
                  <a:solidFill>
                    <a:srgbClr val="000000"/>
                  </a:solidFill>
                  <a:miter/>
                </a:ln>
              </p:spPr>
              <p:txBody>
                <a:bodyPr/>
                <a:lstStyle/>
                <a:p>
                  <a:endParaRPr lang="zh-CN" altLang="en-US"/>
                </a:p>
              </p:txBody>
            </p:sp>
            <p:sp>
              <p:nvSpPr>
                <p:cNvPr id="1314" name="任意多边形: 形状 1313">
                  <a:extLst>
                    <a:ext uri="{FF2B5EF4-FFF2-40B4-BE49-F238E27FC236}">
                      <a16:creationId xmlns:a16="http://schemas.microsoft.com/office/drawing/2014/main" id="{C8CEC3EA-F7E4-09F9-29FE-A6B9682019B4}"/>
                    </a:ext>
                  </a:extLst>
                </p:cNvPr>
                <p:cNvSpPr/>
                <p:nvPr/>
              </p:nvSpPr>
              <p:spPr>
                <a:xfrm>
                  <a:off x="5416805" y="637358"/>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000000"/>
                </a:solidFill>
                <a:ln w="10000" cap="flat">
                  <a:solidFill>
                    <a:srgbClr val="000000"/>
                  </a:solidFill>
                  <a:miter/>
                </a:ln>
              </p:spPr>
              <p:txBody>
                <a:bodyPr/>
                <a:lstStyle/>
                <a:p>
                  <a:endParaRPr lang="zh-CN" altLang="en-US"/>
                </a:p>
              </p:txBody>
            </p:sp>
            <p:sp>
              <p:nvSpPr>
                <p:cNvPr id="1315" name="任意多边形: 形状 1314">
                  <a:extLst>
                    <a:ext uri="{FF2B5EF4-FFF2-40B4-BE49-F238E27FC236}">
                      <a16:creationId xmlns:a16="http://schemas.microsoft.com/office/drawing/2014/main" id="{758C3A01-91CC-5696-7A1A-627B9CA0F66E}"/>
                    </a:ext>
                  </a:extLst>
                </p:cNvPr>
                <p:cNvSpPr/>
                <p:nvPr/>
              </p:nvSpPr>
              <p:spPr>
                <a:xfrm>
                  <a:off x="5416805" y="67590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000000"/>
                </a:solidFill>
                <a:ln w="10000" cap="flat">
                  <a:solidFill>
                    <a:srgbClr val="000000"/>
                  </a:solidFill>
                  <a:miter/>
                </a:ln>
              </p:spPr>
              <p:txBody>
                <a:bodyPr/>
                <a:lstStyle/>
                <a:p>
                  <a:endParaRPr lang="zh-CN" altLang="en-US"/>
                </a:p>
              </p:txBody>
            </p:sp>
          </p:grpSp>
          <p:grpSp>
            <p:nvGrpSpPr>
              <p:cNvPr id="1305" name="组合 1304">
                <a:extLst>
                  <a:ext uri="{FF2B5EF4-FFF2-40B4-BE49-F238E27FC236}">
                    <a16:creationId xmlns:a16="http://schemas.microsoft.com/office/drawing/2014/main" id="{CD52DCE6-35E9-0C15-7661-82992466A25D}"/>
                  </a:ext>
                </a:extLst>
              </p:cNvPr>
              <p:cNvGrpSpPr/>
              <p:nvPr/>
            </p:nvGrpSpPr>
            <p:grpSpPr>
              <a:xfrm>
                <a:off x="5516393" y="533539"/>
                <a:ext cx="82553" cy="154818"/>
                <a:chOff x="5516393" y="533539"/>
                <a:chExt cx="82553" cy="154818"/>
              </a:xfrm>
            </p:grpSpPr>
            <p:sp>
              <p:nvSpPr>
                <p:cNvPr id="1306" name="任意多边形: 形状 1305">
                  <a:extLst>
                    <a:ext uri="{FF2B5EF4-FFF2-40B4-BE49-F238E27FC236}">
                      <a16:creationId xmlns:a16="http://schemas.microsoft.com/office/drawing/2014/main" id="{AFBC837C-D606-E8DC-9CA4-55DDBD971FBF}"/>
                    </a:ext>
                  </a:extLst>
                </p:cNvPr>
                <p:cNvSpPr/>
                <p:nvPr/>
              </p:nvSpPr>
              <p:spPr>
                <a:xfrm>
                  <a:off x="5516393" y="533539"/>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307" name="任意多边形: 形状 1306">
                  <a:extLst>
                    <a:ext uri="{FF2B5EF4-FFF2-40B4-BE49-F238E27FC236}">
                      <a16:creationId xmlns:a16="http://schemas.microsoft.com/office/drawing/2014/main" id="{24182E68-5898-00D3-FAB4-469B20A34E8A}"/>
                    </a:ext>
                  </a:extLst>
                </p:cNvPr>
                <p:cNvSpPr/>
                <p:nvPr/>
              </p:nvSpPr>
              <p:spPr>
                <a:xfrm>
                  <a:off x="5516393" y="567805"/>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308" name="任意多边形: 形状 1307">
                  <a:extLst>
                    <a:ext uri="{FF2B5EF4-FFF2-40B4-BE49-F238E27FC236}">
                      <a16:creationId xmlns:a16="http://schemas.microsoft.com/office/drawing/2014/main" id="{A4353A63-4FF0-815D-6EA7-995B47D16F9B}"/>
                    </a:ext>
                  </a:extLst>
                </p:cNvPr>
                <p:cNvSpPr/>
                <p:nvPr/>
              </p:nvSpPr>
              <p:spPr>
                <a:xfrm>
                  <a:off x="5516393" y="602685"/>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309" name="任意多边形: 形状 1308">
                  <a:extLst>
                    <a:ext uri="{FF2B5EF4-FFF2-40B4-BE49-F238E27FC236}">
                      <a16:creationId xmlns:a16="http://schemas.microsoft.com/office/drawing/2014/main" id="{EB38D18A-D323-322F-2B59-000FA842C6CE}"/>
                    </a:ext>
                  </a:extLst>
                </p:cNvPr>
                <p:cNvSpPr/>
                <p:nvPr/>
              </p:nvSpPr>
              <p:spPr>
                <a:xfrm>
                  <a:off x="5516393" y="639807"/>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310" name="任意多边形: 形状 1309">
                  <a:extLst>
                    <a:ext uri="{FF2B5EF4-FFF2-40B4-BE49-F238E27FC236}">
                      <a16:creationId xmlns:a16="http://schemas.microsoft.com/office/drawing/2014/main" id="{2BC6C8F7-788F-0EE6-EC49-31DC50BB71E2}"/>
                    </a:ext>
                  </a:extLst>
                </p:cNvPr>
                <p:cNvSpPr/>
                <p:nvPr/>
              </p:nvSpPr>
              <p:spPr>
                <a:xfrm>
                  <a:off x="5516393" y="678356"/>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grpSp>
        </p:grpSp>
        <p:grpSp>
          <p:nvGrpSpPr>
            <p:cNvPr id="1211" name="服务器">
              <a:extLst>
                <a:ext uri="{FF2B5EF4-FFF2-40B4-BE49-F238E27FC236}">
                  <a16:creationId xmlns:a16="http://schemas.microsoft.com/office/drawing/2014/main" id="{90AED424-5E2E-8654-BC30-AA489041868B}"/>
                </a:ext>
              </a:extLst>
            </p:cNvPr>
            <p:cNvGrpSpPr/>
            <p:nvPr/>
          </p:nvGrpSpPr>
          <p:grpSpPr>
            <a:xfrm>
              <a:off x="3919352" y="3812314"/>
              <a:ext cx="127381" cy="218411"/>
              <a:chOff x="5856746" y="478151"/>
              <a:chExt cx="185309" cy="350027"/>
            </a:xfrm>
          </p:grpSpPr>
          <p:sp>
            <p:nvSpPr>
              <p:cNvPr id="1290" name="任意多边形: 形状 1289">
                <a:extLst>
                  <a:ext uri="{FF2B5EF4-FFF2-40B4-BE49-F238E27FC236}">
                    <a16:creationId xmlns:a16="http://schemas.microsoft.com/office/drawing/2014/main" id="{2BF6EC0E-8F03-1FDF-9757-1BB7BBAEFC7F}"/>
                  </a:ext>
                </a:extLst>
              </p:cNvPr>
              <p:cNvSpPr/>
              <p:nvPr/>
            </p:nvSpPr>
            <p:spPr>
              <a:xfrm>
                <a:off x="5856746" y="478151"/>
                <a:ext cx="185309" cy="350027"/>
              </a:xfrm>
              <a:custGeom>
                <a:avLst/>
                <a:gdLst/>
                <a:ahLst/>
                <a:cxnLst/>
                <a:rect l="l" t="t" r="r" b="b"/>
                <a:pathLst>
                  <a:path w="185309" h="350027" stroke="0">
                    <a:moveTo>
                      <a:pt x="8246" y="0"/>
                    </a:moveTo>
                    <a:lnTo>
                      <a:pt x="177041" y="0"/>
                    </a:lnTo>
                    <a:cubicBezTo>
                      <a:pt x="181607" y="0"/>
                      <a:pt x="185309" y="4360"/>
                      <a:pt x="185309" y="9770"/>
                    </a:cubicBezTo>
                    <a:lnTo>
                      <a:pt x="185309" y="340207"/>
                    </a:lnTo>
                    <a:cubicBezTo>
                      <a:pt x="185309" y="345617"/>
                      <a:pt x="181607" y="350027"/>
                      <a:pt x="177041" y="350027"/>
                    </a:cubicBezTo>
                    <a:lnTo>
                      <a:pt x="8246" y="350027"/>
                    </a:lnTo>
                    <a:cubicBezTo>
                      <a:pt x="3680" y="350027"/>
                      <a:pt x="0" y="345617"/>
                      <a:pt x="0" y="340207"/>
                    </a:cubicBezTo>
                    <a:lnTo>
                      <a:pt x="0" y="9770"/>
                    </a:lnTo>
                    <a:cubicBezTo>
                      <a:pt x="0" y="4360"/>
                      <a:pt x="3680" y="0"/>
                      <a:pt x="8246" y="0"/>
                    </a:cubicBezTo>
                    <a:close/>
                  </a:path>
                  <a:path w="185309" h="350027" fill="none">
                    <a:moveTo>
                      <a:pt x="8246" y="0"/>
                    </a:moveTo>
                    <a:lnTo>
                      <a:pt x="177041" y="0"/>
                    </a:lnTo>
                    <a:cubicBezTo>
                      <a:pt x="181607" y="0"/>
                      <a:pt x="185309" y="4360"/>
                      <a:pt x="185309" y="9770"/>
                    </a:cubicBezTo>
                    <a:lnTo>
                      <a:pt x="185309" y="340207"/>
                    </a:lnTo>
                    <a:cubicBezTo>
                      <a:pt x="185309" y="345617"/>
                      <a:pt x="181607" y="350027"/>
                      <a:pt x="177041" y="350027"/>
                    </a:cubicBezTo>
                    <a:lnTo>
                      <a:pt x="8246" y="350027"/>
                    </a:lnTo>
                    <a:cubicBezTo>
                      <a:pt x="3680" y="350027"/>
                      <a:pt x="0" y="345617"/>
                      <a:pt x="0" y="340207"/>
                    </a:cubicBezTo>
                    <a:lnTo>
                      <a:pt x="0" y="9770"/>
                    </a:lnTo>
                    <a:cubicBezTo>
                      <a:pt x="0" y="4360"/>
                      <a:pt x="3680" y="0"/>
                      <a:pt x="8246" y="0"/>
                    </a:cubicBezTo>
                    <a:close/>
                  </a:path>
                </a:pathLst>
              </a:custGeom>
              <a:solidFill>
                <a:srgbClr val="44BDAD"/>
              </a:solidFill>
              <a:ln w="10000" cap="flat">
                <a:solidFill>
                  <a:srgbClr val="44BDAD"/>
                </a:solidFill>
                <a:miter/>
              </a:ln>
            </p:spPr>
            <p:txBody>
              <a:bodyPr/>
              <a:lstStyle/>
              <a:p>
                <a:endParaRPr lang="zh-CN" altLang="en-US"/>
              </a:p>
            </p:txBody>
          </p:sp>
          <p:grpSp>
            <p:nvGrpSpPr>
              <p:cNvPr id="1291" name="组合 1290">
                <a:extLst>
                  <a:ext uri="{FF2B5EF4-FFF2-40B4-BE49-F238E27FC236}">
                    <a16:creationId xmlns:a16="http://schemas.microsoft.com/office/drawing/2014/main" id="{C4DE1FDD-EA7C-79D2-FA5F-2E4C513FF90F}"/>
                  </a:ext>
                </a:extLst>
              </p:cNvPr>
              <p:cNvGrpSpPr/>
              <p:nvPr/>
            </p:nvGrpSpPr>
            <p:grpSpPr>
              <a:xfrm>
                <a:off x="5856804" y="531092"/>
                <a:ext cx="184637" cy="156238"/>
                <a:chOff x="5856804" y="531092"/>
                <a:chExt cx="184637" cy="156238"/>
              </a:xfrm>
            </p:grpSpPr>
            <p:sp>
              <p:nvSpPr>
                <p:cNvPr id="1298" name="任意多边形: 形状 1297">
                  <a:extLst>
                    <a:ext uri="{FF2B5EF4-FFF2-40B4-BE49-F238E27FC236}">
                      <a16:creationId xmlns:a16="http://schemas.microsoft.com/office/drawing/2014/main" id="{01507FC5-6680-5F3F-75D9-AE1FF38DC819}"/>
                    </a:ext>
                  </a:extLst>
                </p:cNvPr>
                <p:cNvSpPr/>
                <p:nvPr/>
              </p:nvSpPr>
              <p:spPr>
                <a:xfrm>
                  <a:off x="5856804" y="531092"/>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FA3A0"/>
                </a:solidFill>
                <a:ln w="10000" cap="flat">
                  <a:solidFill>
                    <a:srgbClr val="FFA3A0"/>
                  </a:solidFill>
                  <a:miter/>
                </a:ln>
              </p:spPr>
              <p:txBody>
                <a:bodyPr/>
                <a:lstStyle/>
                <a:p>
                  <a:endParaRPr lang="zh-CN" altLang="en-US"/>
                </a:p>
              </p:txBody>
            </p:sp>
            <p:sp>
              <p:nvSpPr>
                <p:cNvPr id="1299" name="任意多边形: 形状 1298">
                  <a:extLst>
                    <a:ext uri="{FF2B5EF4-FFF2-40B4-BE49-F238E27FC236}">
                      <a16:creationId xmlns:a16="http://schemas.microsoft.com/office/drawing/2014/main" id="{374B7803-A67F-9C57-3173-44F5ECF06D53}"/>
                    </a:ext>
                  </a:extLst>
                </p:cNvPr>
                <p:cNvSpPr/>
                <p:nvPr/>
              </p:nvSpPr>
              <p:spPr>
                <a:xfrm>
                  <a:off x="5856804" y="56535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FA3A0"/>
                </a:solidFill>
                <a:ln w="10000" cap="flat">
                  <a:solidFill>
                    <a:srgbClr val="FFA3A0"/>
                  </a:solidFill>
                  <a:miter/>
                </a:ln>
              </p:spPr>
              <p:txBody>
                <a:bodyPr/>
                <a:lstStyle/>
                <a:p>
                  <a:endParaRPr lang="zh-CN" altLang="en-US"/>
                </a:p>
              </p:txBody>
            </p:sp>
            <p:sp>
              <p:nvSpPr>
                <p:cNvPr id="1300" name="任意多边形: 形状 1299">
                  <a:extLst>
                    <a:ext uri="{FF2B5EF4-FFF2-40B4-BE49-F238E27FC236}">
                      <a16:creationId xmlns:a16="http://schemas.microsoft.com/office/drawing/2014/main" id="{C075D9C8-31D3-099D-AE3E-3B0D430C1647}"/>
                    </a:ext>
                  </a:extLst>
                </p:cNvPr>
                <p:cNvSpPr/>
                <p:nvPr/>
              </p:nvSpPr>
              <p:spPr>
                <a:xfrm>
                  <a:off x="5856804" y="60023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FA3A0"/>
                </a:solidFill>
                <a:ln w="10000" cap="flat">
                  <a:solidFill>
                    <a:srgbClr val="FFA3A0"/>
                  </a:solidFill>
                  <a:miter/>
                </a:ln>
              </p:spPr>
              <p:txBody>
                <a:bodyPr/>
                <a:lstStyle/>
                <a:p>
                  <a:endParaRPr lang="zh-CN" altLang="en-US"/>
                </a:p>
              </p:txBody>
            </p:sp>
            <p:sp>
              <p:nvSpPr>
                <p:cNvPr id="1301" name="任意多边形: 形状 1300">
                  <a:extLst>
                    <a:ext uri="{FF2B5EF4-FFF2-40B4-BE49-F238E27FC236}">
                      <a16:creationId xmlns:a16="http://schemas.microsoft.com/office/drawing/2014/main" id="{6D189193-2ABE-146C-6625-6B50A066C03A}"/>
                    </a:ext>
                  </a:extLst>
                </p:cNvPr>
                <p:cNvSpPr/>
                <p:nvPr/>
              </p:nvSpPr>
              <p:spPr>
                <a:xfrm>
                  <a:off x="5856804" y="637358"/>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FA3A0"/>
                </a:solidFill>
                <a:ln w="10000" cap="flat">
                  <a:solidFill>
                    <a:srgbClr val="FFA3A0"/>
                  </a:solidFill>
                  <a:miter/>
                </a:ln>
              </p:spPr>
              <p:txBody>
                <a:bodyPr/>
                <a:lstStyle/>
                <a:p>
                  <a:endParaRPr lang="zh-CN" altLang="en-US"/>
                </a:p>
              </p:txBody>
            </p:sp>
            <p:sp>
              <p:nvSpPr>
                <p:cNvPr id="1302" name="任意多边形: 形状 1301">
                  <a:extLst>
                    <a:ext uri="{FF2B5EF4-FFF2-40B4-BE49-F238E27FC236}">
                      <a16:creationId xmlns:a16="http://schemas.microsoft.com/office/drawing/2014/main" id="{7CA02214-DF84-54F7-C36F-DD0D0AD65866}"/>
                    </a:ext>
                  </a:extLst>
                </p:cNvPr>
                <p:cNvSpPr/>
                <p:nvPr/>
              </p:nvSpPr>
              <p:spPr>
                <a:xfrm>
                  <a:off x="5856804" y="675908"/>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FA3A0"/>
                </a:solidFill>
                <a:ln w="10000" cap="flat">
                  <a:solidFill>
                    <a:srgbClr val="FFA3A0"/>
                  </a:solidFill>
                  <a:miter/>
                </a:ln>
              </p:spPr>
              <p:txBody>
                <a:bodyPr/>
                <a:lstStyle/>
                <a:p>
                  <a:endParaRPr lang="zh-CN" altLang="en-US"/>
                </a:p>
              </p:txBody>
            </p:sp>
          </p:grpSp>
          <p:grpSp>
            <p:nvGrpSpPr>
              <p:cNvPr id="1292" name="组合 1291">
                <a:extLst>
                  <a:ext uri="{FF2B5EF4-FFF2-40B4-BE49-F238E27FC236}">
                    <a16:creationId xmlns:a16="http://schemas.microsoft.com/office/drawing/2014/main" id="{ADBE50F1-3133-2FF3-4760-73393177AEE5}"/>
                  </a:ext>
                </a:extLst>
              </p:cNvPr>
              <p:cNvGrpSpPr/>
              <p:nvPr/>
            </p:nvGrpSpPr>
            <p:grpSpPr>
              <a:xfrm>
                <a:off x="5956393" y="533538"/>
                <a:ext cx="82553" cy="154818"/>
                <a:chOff x="5956393" y="533538"/>
                <a:chExt cx="82553" cy="154818"/>
              </a:xfrm>
            </p:grpSpPr>
            <p:sp>
              <p:nvSpPr>
                <p:cNvPr id="1293" name="任意多边形: 形状 1292">
                  <a:extLst>
                    <a:ext uri="{FF2B5EF4-FFF2-40B4-BE49-F238E27FC236}">
                      <a16:creationId xmlns:a16="http://schemas.microsoft.com/office/drawing/2014/main" id="{97BF6EDC-07AB-981A-0260-F3688FD0ED70}"/>
                    </a:ext>
                  </a:extLst>
                </p:cNvPr>
                <p:cNvSpPr/>
                <p:nvPr/>
              </p:nvSpPr>
              <p:spPr>
                <a:xfrm>
                  <a:off x="5956393" y="533538"/>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94" name="任意多边形: 形状 1293">
                  <a:extLst>
                    <a:ext uri="{FF2B5EF4-FFF2-40B4-BE49-F238E27FC236}">
                      <a16:creationId xmlns:a16="http://schemas.microsoft.com/office/drawing/2014/main" id="{56D2025A-E52B-B81C-CD48-D6528AF080EB}"/>
                    </a:ext>
                  </a:extLst>
                </p:cNvPr>
                <p:cNvSpPr/>
                <p:nvPr/>
              </p:nvSpPr>
              <p:spPr>
                <a:xfrm>
                  <a:off x="5956393" y="567804"/>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95" name="任意多边形: 形状 1294">
                  <a:extLst>
                    <a:ext uri="{FF2B5EF4-FFF2-40B4-BE49-F238E27FC236}">
                      <a16:creationId xmlns:a16="http://schemas.microsoft.com/office/drawing/2014/main" id="{39A793E2-01CB-583F-C0F0-1E9B4AC3D8D5}"/>
                    </a:ext>
                  </a:extLst>
                </p:cNvPr>
                <p:cNvSpPr/>
                <p:nvPr/>
              </p:nvSpPr>
              <p:spPr>
                <a:xfrm>
                  <a:off x="5956393" y="602684"/>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96" name="任意多边形: 形状 1295">
                  <a:extLst>
                    <a:ext uri="{FF2B5EF4-FFF2-40B4-BE49-F238E27FC236}">
                      <a16:creationId xmlns:a16="http://schemas.microsoft.com/office/drawing/2014/main" id="{7560DDB2-35FF-9803-0D80-699623FE2506}"/>
                    </a:ext>
                  </a:extLst>
                </p:cNvPr>
                <p:cNvSpPr/>
                <p:nvPr/>
              </p:nvSpPr>
              <p:spPr>
                <a:xfrm>
                  <a:off x="5956393" y="639806"/>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97" name="任意多边形: 形状 1296">
                  <a:extLst>
                    <a:ext uri="{FF2B5EF4-FFF2-40B4-BE49-F238E27FC236}">
                      <a16:creationId xmlns:a16="http://schemas.microsoft.com/office/drawing/2014/main" id="{BCE6B88A-BCC6-2EDB-8B5E-07AF36BACEEC}"/>
                    </a:ext>
                  </a:extLst>
                </p:cNvPr>
                <p:cNvSpPr/>
                <p:nvPr/>
              </p:nvSpPr>
              <p:spPr>
                <a:xfrm>
                  <a:off x="5956393" y="678355"/>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grpSp>
        </p:grpSp>
        <p:grpSp>
          <p:nvGrpSpPr>
            <p:cNvPr id="1212" name="服务器">
              <a:extLst>
                <a:ext uri="{FF2B5EF4-FFF2-40B4-BE49-F238E27FC236}">
                  <a16:creationId xmlns:a16="http://schemas.microsoft.com/office/drawing/2014/main" id="{9FBD859B-E2D0-0AA0-935A-BA1160C36AD9}"/>
                </a:ext>
              </a:extLst>
            </p:cNvPr>
            <p:cNvGrpSpPr/>
            <p:nvPr/>
          </p:nvGrpSpPr>
          <p:grpSpPr>
            <a:xfrm>
              <a:off x="3616896" y="4098667"/>
              <a:ext cx="127381" cy="218411"/>
              <a:chOff x="5416746" y="937062"/>
              <a:chExt cx="185308" cy="350026"/>
            </a:xfrm>
          </p:grpSpPr>
          <p:sp>
            <p:nvSpPr>
              <p:cNvPr id="1277" name="任意多边形: 形状 1276">
                <a:extLst>
                  <a:ext uri="{FF2B5EF4-FFF2-40B4-BE49-F238E27FC236}">
                    <a16:creationId xmlns:a16="http://schemas.microsoft.com/office/drawing/2014/main" id="{670BB589-6D4B-6A0A-0E38-F5D372C63F3F}"/>
                  </a:ext>
                </a:extLst>
              </p:cNvPr>
              <p:cNvSpPr/>
              <p:nvPr/>
            </p:nvSpPr>
            <p:spPr>
              <a:xfrm>
                <a:off x="5416746" y="937062"/>
                <a:ext cx="185308" cy="350026"/>
              </a:xfrm>
              <a:custGeom>
                <a:avLst/>
                <a:gdLst/>
                <a:ahLst/>
                <a:cxnLst/>
                <a:rect l="l" t="t" r="r" b="b"/>
                <a:pathLst>
                  <a:path w="185308" h="350026" stroke="0">
                    <a:moveTo>
                      <a:pt x="8246" y="0"/>
                    </a:moveTo>
                    <a:lnTo>
                      <a:pt x="177040" y="0"/>
                    </a:lnTo>
                    <a:cubicBezTo>
                      <a:pt x="181606" y="0"/>
                      <a:pt x="185308" y="4360"/>
                      <a:pt x="185308" y="9770"/>
                    </a:cubicBezTo>
                    <a:lnTo>
                      <a:pt x="185308" y="340206"/>
                    </a:lnTo>
                    <a:cubicBezTo>
                      <a:pt x="185308" y="345616"/>
                      <a:pt x="181606" y="350026"/>
                      <a:pt x="177040" y="350026"/>
                    </a:cubicBezTo>
                    <a:lnTo>
                      <a:pt x="8246" y="350026"/>
                    </a:lnTo>
                    <a:cubicBezTo>
                      <a:pt x="3680" y="350026"/>
                      <a:pt x="0" y="345616"/>
                      <a:pt x="0" y="340206"/>
                    </a:cubicBezTo>
                    <a:lnTo>
                      <a:pt x="0" y="9770"/>
                    </a:lnTo>
                    <a:cubicBezTo>
                      <a:pt x="0" y="4360"/>
                      <a:pt x="3680" y="0"/>
                      <a:pt x="8246" y="0"/>
                    </a:cubicBezTo>
                    <a:close/>
                  </a:path>
                  <a:path w="185308" h="350026" fill="none">
                    <a:moveTo>
                      <a:pt x="8246" y="0"/>
                    </a:moveTo>
                    <a:lnTo>
                      <a:pt x="177040" y="0"/>
                    </a:lnTo>
                    <a:cubicBezTo>
                      <a:pt x="181606" y="0"/>
                      <a:pt x="185308" y="4360"/>
                      <a:pt x="185308" y="9770"/>
                    </a:cubicBezTo>
                    <a:lnTo>
                      <a:pt x="185308" y="340206"/>
                    </a:lnTo>
                    <a:cubicBezTo>
                      <a:pt x="185308" y="345616"/>
                      <a:pt x="181606" y="350026"/>
                      <a:pt x="177040" y="350026"/>
                    </a:cubicBezTo>
                    <a:lnTo>
                      <a:pt x="8246" y="350026"/>
                    </a:lnTo>
                    <a:cubicBezTo>
                      <a:pt x="3680" y="350026"/>
                      <a:pt x="0" y="345616"/>
                      <a:pt x="0" y="340206"/>
                    </a:cubicBezTo>
                    <a:lnTo>
                      <a:pt x="0" y="9770"/>
                    </a:lnTo>
                    <a:cubicBezTo>
                      <a:pt x="0" y="4360"/>
                      <a:pt x="3680" y="0"/>
                      <a:pt x="8246" y="0"/>
                    </a:cubicBezTo>
                    <a:close/>
                  </a:path>
                </a:pathLst>
              </a:custGeom>
              <a:solidFill>
                <a:srgbClr val="668CBC"/>
              </a:solidFill>
              <a:ln w="10000" cap="flat">
                <a:solidFill>
                  <a:srgbClr val="668CBC"/>
                </a:solidFill>
                <a:miter/>
              </a:ln>
            </p:spPr>
            <p:txBody>
              <a:bodyPr/>
              <a:lstStyle/>
              <a:p>
                <a:endParaRPr lang="zh-CN" altLang="en-US"/>
              </a:p>
            </p:txBody>
          </p:sp>
          <p:grpSp>
            <p:nvGrpSpPr>
              <p:cNvPr id="1278" name="组合 1277">
                <a:extLst>
                  <a:ext uri="{FF2B5EF4-FFF2-40B4-BE49-F238E27FC236}">
                    <a16:creationId xmlns:a16="http://schemas.microsoft.com/office/drawing/2014/main" id="{B417F4CA-CD0B-1FCB-61CB-79361234980E}"/>
                  </a:ext>
                </a:extLst>
              </p:cNvPr>
              <p:cNvGrpSpPr/>
              <p:nvPr/>
            </p:nvGrpSpPr>
            <p:grpSpPr>
              <a:xfrm>
                <a:off x="5416805" y="990002"/>
                <a:ext cx="184637" cy="156237"/>
                <a:chOff x="5416805" y="990002"/>
                <a:chExt cx="184637" cy="156237"/>
              </a:xfrm>
            </p:grpSpPr>
            <p:sp>
              <p:nvSpPr>
                <p:cNvPr id="1285" name="任意多边形: 形状 1284">
                  <a:extLst>
                    <a:ext uri="{FF2B5EF4-FFF2-40B4-BE49-F238E27FC236}">
                      <a16:creationId xmlns:a16="http://schemas.microsoft.com/office/drawing/2014/main" id="{4FFA534B-C5C6-53B0-99C9-5B830A3A83A2}"/>
                    </a:ext>
                  </a:extLst>
                </p:cNvPr>
                <p:cNvSpPr/>
                <p:nvPr/>
              </p:nvSpPr>
              <p:spPr>
                <a:xfrm>
                  <a:off x="5416805" y="990002"/>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ED372"/>
                </a:solidFill>
                <a:ln w="10000" cap="flat">
                  <a:solidFill>
                    <a:srgbClr val="FED372"/>
                  </a:solidFill>
                  <a:miter/>
                </a:ln>
              </p:spPr>
              <p:txBody>
                <a:bodyPr/>
                <a:lstStyle/>
                <a:p>
                  <a:endParaRPr lang="zh-CN" altLang="en-US"/>
                </a:p>
              </p:txBody>
            </p:sp>
            <p:sp>
              <p:nvSpPr>
                <p:cNvPr id="1286" name="任意多边形: 形状 1285">
                  <a:extLst>
                    <a:ext uri="{FF2B5EF4-FFF2-40B4-BE49-F238E27FC236}">
                      <a16:creationId xmlns:a16="http://schemas.microsoft.com/office/drawing/2014/main" id="{1D3C6231-6A21-A19B-F85A-96F11D2C49D2}"/>
                    </a:ext>
                  </a:extLst>
                </p:cNvPr>
                <p:cNvSpPr/>
                <p:nvPr/>
              </p:nvSpPr>
              <p:spPr>
                <a:xfrm>
                  <a:off x="5416805" y="102426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ED372"/>
                </a:solidFill>
                <a:ln w="10000" cap="flat">
                  <a:solidFill>
                    <a:srgbClr val="FED372"/>
                  </a:solidFill>
                  <a:miter/>
                </a:ln>
              </p:spPr>
              <p:txBody>
                <a:bodyPr/>
                <a:lstStyle/>
                <a:p>
                  <a:endParaRPr lang="zh-CN" altLang="en-US"/>
                </a:p>
              </p:txBody>
            </p:sp>
            <p:sp>
              <p:nvSpPr>
                <p:cNvPr id="1287" name="任意多边形: 形状 1286">
                  <a:extLst>
                    <a:ext uri="{FF2B5EF4-FFF2-40B4-BE49-F238E27FC236}">
                      <a16:creationId xmlns:a16="http://schemas.microsoft.com/office/drawing/2014/main" id="{861BF0F2-F0DF-A0FF-611A-BAA5CB1314EA}"/>
                    </a:ext>
                  </a:extLst>
                </p:cNvPr>
                <p:cNvSpPr/>
                <p:nvPr/>
              </p:nvSpPr>
              <p:spPr>
                <a:xfrm>
                  <a:off x="5416805" y="105914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ED372"/>
                </a:solidFill>
                <a:ln w="10000" cap="flat">
                  <a:solidFill>
                    <a:srgbClr val="FED372"/>
                  </a:solidFill>
                  <a:miter/>
                </a:ln>
              </p:spPr>
              <p:txBody>
                <a:bodyPr/>
                <a:lstStyle/>
                <a:p>
                  <a:endParaRPr lang="zh-CN" altLang="en-US"/>
                </a:p>
              </p:txBody>
            </p:sp>
            <p:sp>
              <p:nvSpPr>
                <p:cNvPr id="1288" name="任意多边形: 形状 1287">
                  <a:extLst>
                    <a:ext uri="{FF2B5EF4-FFF2-40B4-BE49-F238E27FC236}">
                      <a16:creationId xmlns:a16="http://schemas.microsoft.com/office/drawing/2014/main" id="{78066597-4E4D-ED68-CC1F-35167BA929D7}"/>
                    </a:ext>
                  </a:extLst>
                </p:cNvPr>
                <p:cNvSpPr/>
                <p:nvPr/>
              </p:nvSpPr>
              <p:spPr>
                <a:xfrm>
                  <a:off x="5416805" y="1096268"/>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ED372"/>
                </a:solidFill>
                <a:ln w="10000" cap="flat">
                  <a:solidFill>
                    <a:srgbClr val="FED372"/>
                  </a:solidFill>
                  <a:miter/>
                </a:ln>
              </p:spPr>
              <p:txBody>
                <a:bodyPr/>
                <a:lstStyle/>
                <a:p>
                  <a:endParaRPr lang="zh-CN" altLang="en-US"/>
                </a:p>
              </p:txBody>
            </p:sp>
            <p:sp>
              <p:nvSpPr>
                <p:cNvPr id="1289" name="任意多边形: 形状 1288">
                  <a:extLst>
                    <a:ext uri="{FF2B5EF4-FFF2-40B4-BE49-F238E27FC236}">
                      <a16:creationId xmlns:a16="http://schemas.microsoft.com/office/drawing/2014/main" id="{22A30E3D-DEFC-68D1-418C-3A27075F2919}"/>
                    </a:ext>
                  </a:extLst>
                </p:cNvPr>
                <p:cNvSpPr/>
                <p:nvPr/>
              </p:nvSpPr>
              <p:spPr>
                <a:xfrm>
                  <a:off x="5416805" y="113481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FED372"/>
                </a:solidFill>
                <a:ln w="10000" cap="flat">
                  <a:solidFill>
                    <a:srgbClr val="FED372"/>
                  </a:solidFill>
                  <a:miter/>
                </a:ln>
              </p:spPr>
              <p:txBody>
                <a:bodyPr/>
                <a:lstStyle/>
                <a:p>
                  <a:endParaRPr lang="zh-CN" altLang="en-US"/>
                </a:p>
              </p:txBody>
            </p:sp>
          </p:grpSp>
          <p:grpSp>
            <p:nvGrpSpPr>
              <p:cNvPr id="1279" name="组合 1278">
                <a:extLst>
                  <a:ext uri="{FF2B5EF4-FFF2-40B4-BE49-F238E27FC236}">
                    <a16:creationId xmlns:a16="http://schemas.microsoft.com/office/drawing/2014/main" id="{F985F579-B62D-D3D5-63F0-1410D60E9045}"/>
                  </a:ext>
                </a:extLst>
              </p:cNvPr>
              <p:cNvGrpSpPr/>
              <p:nvPr/>
            </p:nvGrpSpPr>
            <p:grpSpPr>
              <a:xfrm>
                <a:off x="5516393" y="992449"/>
                <a:ext cx="82553" cy="154818"/>
                <a:chOff x="5516393" y="992449"/>
                <a:chExt cx="82553" cy="154818"/>
              </a:xfrm>
            </p:grpSpPr>
            <p:sp>
              <p:nvSpPr>
                <p:cNvPr id="1280" name="任意多边形: 形状 1279">
                  <a:extLst>
                    <a:ext uri="{FF2B5EF4-FFF2-40B4-BE49-F238E27FC236}">
                      <a16:creationId xmlns:a16="http://schemas.microsoft.com/office/drawing/2014/main" id="{70A31C72-C3E4-2AB8-8763-534A1A5BA680}"/>
                    </a:ext>
                  </a:extLst>
                </p:cNvPr>
                <p:cNvSpPr/>
                <p:nvPr/>
              </p:nvSpPr>
              <p:spPr>
                <a:xfrm>
                  <a:off x="5516393" y="992449"/>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81" name="任意多边形: 形状 1280">
                  <a:extLst>
                    <a:ext uri="{FF2B5EF4-FFF2-40B4-BE49-F238E27FC236}">
                      <a16:creationId xmlns:a16="http://schemas.microsoft.com/office/drawing/2014/main" id="{C717C18E-DF20-6E90-70F5-5BF70D697304}"/>
                    </a:ext>
                  </a:extLst>
                </p:cNvPr>
                <p:cNvSpPr/>
                <p:nvPr/>
              </p:nvSpPr>
              <p:spPr>
                <a:xfrm>
                  <a:off x="5516393" y="1026716"/>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82" name="任意多边形: 形状 1281">
                  <a:extLst>
                    <a:ext uri="{FF2B5EF4-FFF2-40B4-BE49-F238E27FC236}">
                      <a16:creationId xmlns:a16="http://schemas.microsoft.com/office/drawing/2014/main" id="{C28FACD6-6DFA-9FA9-5A81-045E5DE99ADA}"/>
                    </a:ext>
                  </a:extLst>
                </p:cNvPr>
                <p:cNvSpPr/>
                <p:nvPr/>
              </p:nvSpPr>
              <p:spPr>
                <a:xfrm>
                  <a:off x="5516393" y="1061595"/>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83" name="任意多边形: 形状 1282">
                  <a:extLst>
                    <a:ext uri="{FF2B5EF4-FFF2-40B4-BE49-F238E27FC236}">
                      <a16:creationId xmlns:a16="http://schemas.microsoft.com/office/drawing/2014/main" id="{663261D0-2A0D-31B3-A559-2B32BDF4DA0B}"/>
                    </a:ext>
                  </a:extLst>
                </p:cNvPr>
                <p:cNvSpPr/>
                <p:nvPr/>
              </p:nvSpPr>
              <p:spPr>
                <a:xfrm>
                  <a:off x="5516393" y="1098717"/>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84" name="任意多边形: 形状 1283">
                  <a:extLst>
                    <a:ext uri="{FF2B5EF4-FFF2-40B4-BE49-F238E27FC236}">
                      <a16:creationId xmlns:a16="http://schemas.microsoft.com/office/drawing/2014/main" id="{66DD9CF6-39C6-3104-6A4D-698EE2A381B1}"/>
                    </a:ext>
                  </a:extLst>
                </p:cNvPr>
                <p:cNvSpPr/>
                <p:nvPr/>
              </p:nvSpPr>
              <p:spPr>
                <a:xfrm>
                  <a:off x="5516393" y="1137267"/>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grpSp>
        </p:grpSp>
        <p:grpSp>
          <p:nvGrpSpPr>
            <p:cNvPr id="1213" name="网关">
              <a:extLst>
                <a:ext uri="{FF2B5EF4-FFF2-40B4-BE49-F238E27FC236}">
                  <a16:creationId xmlns:a16="http://schemas.microsoft.com/office/drawing/2014/main" id="{9625AE86-8CF0-179D-5BA5-4919516F1700}"/>
                </a:ext>
              </a:extLst>
            </p:cNvPr>
            <p:cNvGrpSpPr/>
            <p:nvPr/>
          </p:nvGrpSpPr>
          <p:grpSpPr>
            <a:xfrm>
              <a:off x="2919855" y="4022380"/>
              <a:ext cx="242308" cy="219955"/>
              <a:chOff x="4402720" y="814805"/>
              <a:chExt cx="352500" cy="352500"/>
            </a:xfrm>
          </p:grpSpPr>
          <p:sp>
            <p:nvSpPr>
              <p:cNvPr id="1275" name="Rectangle">
                <a:extLst>
                  <a:ext uri="{FF2B5EF4-FFF2-40B4-BE49-F238E27FC236}">
                    <a16:creationId xmlns:a16="http://schemas.microsoft.com/office/drawing/2014/main" id="{A2B120D7-EE94-6B81-A87A-09CEE4DA00E5}"/>
                  </a:ext>
                </a:extLst>
              </p:cNvPr>
              <p:cNvSpPr/>
              <p:nvPr/>
            </p:nvSpPr>
            <p:spPr>
              <a:xfrm>
                <a:off x="4402720" y="814805"/>
                <a:ext cx="352500" cy="352500"/>
              </a:xfrm>
              <a:custGeom>
                <a:avLst/>
                <a:gdLst/>
                <a:ahLst/>
                <a:cxnLst/>
                <a:rect l="l" t="t" r="r" b="b"/>
                <a:pathLst>
                  <a:path w="352500" h="352500" stroke="0">
                    <a:moveTo>
                      <a:pt x="352500" y="352500"/>
                    </a:moveTo>
                    <a:lnTo>
                      <a:pt x="352500" y="0"/>
                    </a:lnTo>
                    <a:lnTo>
                      <a:pt x="0" y="0"/>
                    </a:lnTo>
                    <a:lnTo>
                      <a:pt x="0" y="352500"/>
                    </a:lnTo>
                    <a:lnTo>
                      <a:pt x="352500" y="352500"/>
                    </a:lnTo>
                    <a:close/>
                  </a:path>
                </a:pathLst>
              </a:custGeom>
              <a:noFill/>
              <a:ln w="10000" cap="flat">
                <a:noFill/>
                <a:miter/>
              </a:ln>
            </p:spPr>
            <p:txBody>
              <a:bodyPr/>
              <a:lstStyle/>
              <a:p>
                <a:endParaRPr lang="zh-CN" altLang="en-US"/>
              </a:p>
            </p:txBody>
          </p:sp>
          <p:sp>
            <p:nvSpPr>
              <p:cNvPr id="1276" name="Gateway">
                <a:extLst>
                  <a:ext uri="{FF2B5EF4-FFF2-40B4-BE49-F238E27FC236}">
                    <a16:creationId xmlns:a16="http://schemas.microsoft.com/office/drawing/2014/main" id="{B0F3FB29-3BC8-C3AF-F616-753DA70784C7}"/>
                  </a:ext>
                </a:extLst>
              </p:cNvPr>
              <p:cNvSpPr/>
              <p:nvPr/>
            </p:nvSpPr>
            <p:spPr>
              <a:xfrm>
                <a:off x="4402720" y="814805"/>
                <a:ext cx="352500" cy="352500"/>
              </a:xfrm>
              <a:custGeom>
                <a:avLst/>
                <a:gdLst/>
                <a:ahLst/>
                <a:cxnLst/>
                <a:rect l="l" t="t" r="r" b="b"/>
                <a:pathLst>
                  <a:path w="352500" h="352500" stroke="0">
                    <a:moveTo>
                      <a:pt x="176250" y="0"/>
                    </a:moveTo>
                    <a:cubicBezTo>
                      <a:pt x="78489" y="0"/>
                      <a:pt x="0" y="79350"/>
                      <a:pt x="0" y="176250"/>
                    </a:cubicBezTo>
                    <a:cubicBezTo>
                      <a:pt x="0" y="273150"/>
                      <a:pt x="78489" y="352500"/>
                      <a:pt x="176250" y="352500"/>
                    </a:cubicBezTo>
                    <a:cubicBezTo>
                      <a:pt x="273918" y="352500"/>
                      <a:pt x="352500" y="273244"/>
                      <a:pt x="352500" y="176250"/>
                    </a:cubicBezTo>
                    <a:cubicBezTo>
                      <a:pt x="352500" y="79256"/>
                      <a:pt x="274011" y="0"/>
                      <a:pt x="176250" y="0"/>
                    </a:cubicBezTo>
                    <a:close/>
                    <a:moveTo>
                      <a:pt x="160244" y="80097"/>
                    </a:moveTo>
                    <a:lnTo>
                      <a:pt x="160244" y="23992"/>
                    </a:lnTo>
                    <a:lnTo>
                      <a:pt x="192256" y="23992"/>
                    </a:lnTo>
                    <a:lnTo>
                      <a:pt x="192256" y="80097"/>
                    </a:lnTo>
                    <a:lnTo>
                      <a:pt x="208308" y="80097"/>
                    </a:lnTo>
                    <a:lnTo>
                      <a:pt x="176250" y="144977"/>
                    </a:lnTo>
                    <a:lnTo>
                      <a:pt x="144285" y="80097"/>
                    </a:lnTo>
                    <a:lnTo>
                      <a:pt x="160244" y="80097"/>
                    </a:lnTo>
                    <a:close/>
                    <a:moveTo>
                      <a:pt x="88102" y="208270"/>
                    </a:moveTo>
                    <a:lnTo>
                      <a:pt x="23239" y="176250"/>
                    </a:lnTo>
                    <a:lnTo>
                      <a:pt x="88102" y="144230"/>
                    </a:lnTo>
                    <a:lnTo>
                      <a:pt x="88102" y="160287"/>
                    </a:lnTo>
                    <a:lnTo>
                      <a:pt x="144192" y="160287"/>
                    </a:lnTo>
                    <a:lnTo>
                      <a:pt x="144192" y="192307"/>
                    </a:lnTo>
                    <a:lnTo>
                      <a:pt x="88102" y="192307"/>
                    </a:lnTo>
                    <a:lnTo>
                      <a:pt x="88102" y="208270"/>
                    </a:lnTo>
                    <a:close/>
                    <a:moveTo>
                      <a:pt x="192256" y="264375"/>
                    </a:moveTo>
                    <a:lnTo>
                      <a:pt x="192256" y="320480"/>
                    </a:lnTo>
                    <a:lnTo>
                      <a:pt x="160244" y="320480"/>
                    </a:lnTo>
                    <a:lnTo>
                      <a:pt x="160244" y="264375"/>
                    </a:lnTo>
                    <a:lnTo>
                      <a:pt x="144192" y="264375"/>
                    </a:lnTo>
                    <a:lnTo>
                      <a:pt x="176250" y="199495"/>
                    </a:lnTo>
                    <a:lnTo>
                      <a:pt x="208215" y="264375"/>
                    </a:lnTo>
                    <a:lnTo>
                      <a:pt x="192256" y="264375"/>
                    </a:lnTo>
                    <a:close/>
                    <a:moveTo>
                      <a:pt x="264398" y="208270"/>
                    </a:moveTo>
                    <a:lnTo>
                      <a:pt x="264398" y="192213"/>
                    </a:lnTo>
                    <a:lnTo>
                      <a:pt x="208308" y="192213"/>
                    </a:lnTo>
                    <a:lnTo>
                      <a:pt x="208308" y="160193"/>
                    </a:lnTo>
                    <a:lnTo>
                      <a:pt x="264398" y="160193"/>
                    </a:lnTo>
                    <a:lnTo>
                      <a:pt x="264398" y="144137"/>
                    </a:lnTo>
                    <a:lnTo>
                      <a:pt x="329261" y="176250"/>
                    </a:lnTo>
                    <a:lnTo>
                      <a:pt x="264398" y="208270"/>
                    </a:lnTo>
                    <a:close/>
                  </a:path>
                  <a:path w="352500" h="352500" fill="none">
                    <a:moveTo>
                      <a:pt x="176250" y="0"/>
                    </a:moveTo>
                    <a:cubicBezTo>
                      <a:pt x="78489" y="0"/>
                      <a:pt x="0" y="79350"/>
                      <a:pt x="0" y="176250"/>
                    </a:cubicBezTo>
                    <a:cubicBezTo>
                      <a:pt x="0" y="273150"/>
                      <a:pt x="78489" y="352500"/>
                      <a:pt x="176250" y="352500"/>
                    </a:cubicBezTo>
                    <a:cubicBezTo>
                      <a:pt x="273918" y="352500"/>
                      <a:pt x="352500" y="273244"/>
                      <a:pt x="352500" y="176250"/>
                    </a:cubicBezTo>
                    <a:cubicBezTo>
                      <a:pt x="352500" y="79256"/>
                      <a:pt x="274011" y="0"/>
                      <a:pt x="176250" y="0"/>
                    </a:cubicBezTo>
                    <a:close/>
                    <a:moveTo>
                      <a:pt x="160244" y="80097"/>
                    </a:moveTo>
                    <a:lnTo>
                      <a:pt x="160244" y="23992"/>
                    </a:lnTo>
                    <a:lnTo>
                      <a:pt x="192256" y="23992"/>
                    </a:lnTo>
                    <a:lnTo>
                      <a:pt x="192256" y="80097"/>
                    </a:lnTo>
                    <a:lnTo>
                      <a:pt x="208308" y="80097"/>
                    </a:lnTo>
                    <a:lnTo>
                      <a:pt x="176250" y="144977"/>
                    </a:lnTo>
                    <a:lnTo>
                      <a:pt x="144285" y="80097"/>
                    </a:lnTo>
                    <a:lnTo>
                      <a:pt x="160244" y="80097"/>
                    </a:lnTo>
                    <a:close/>
                    <a:moveTo>
                      <a:pt x="88102" y="208270"/>
                    </a:moveTo>
                    <a:lnTo>
                      <a:pt x="23239" y="176250"/>
                    </a:lnTo>
                    <a:lnTo>
                      <a:pt x="88102" y="144230"/>
                    </a:lnTo>
                    <a:lnTo>
                      <a:pt x="88102" y="160287"/>
                    </a:lnTo>
                    <a:lnTo>
                      <a:pt x="144192" y="160287"/>
                    </a:lnTo>
                    <a:lnTo>
                      <a:pt x="144192" y="192307"/>
                    </a:lnTo>
                    <a:lnTo>
                      <a:pt x="88102" y="192307"/>
                    </a:lnTo>
                    <a:lnTo>
                      <a:pt x="88102" y="208270"/>
                    </a:lnTo>
                    <a:close/>
                    <a:moveTo>
                      <a:pt x="192256" y="264375"/>
                    </a:moveTo>
                    <a:lnTo>
                      <a:pt x="192256" y="320480"/>
                    </a:lnTo>
                    <a:lnTo>
                      <a:pt x="160244" y="320480"/>
                    </a:lnTo>
                    <a:lnTo>
                      <a:pt x="160244" y="264375"/>
                    </a:lnTo>
                    <a:lnTo>
                      <a:pt x="144192" y="264375"/>
                    </a:lnTo>
                    <a:lnTo>
                      <a:pt x="176250" y="199495"/>
                    </a:lnTo>
                    <a:lnTo>
                      <a:pt x="208215" y="264375"/>
                    </a:lnTo>
                    <a:lnTo>
                      <a:pt x="192256" y="264375"/>
                    </a:lnTo>
                    <a:close/>
                    <a:moveTo>
                      <a:pt x="264398" y="208270"/>
                    </a:moveTo>
                    <a:lnTo>
                      <a:pt x="264398" y="192213"/>
                    </a:lnTo>
                    <a:lnTo>
                      <a:pt x="208308" y="192213"/>
                    </a:lnTo>
                    <a:lnTo>
                      <a:pt x="208308" y="160193"/>
                    </a:lnTo>
                    <a:lnTo>
                      <a:pt x="264398" y="160193"/>
                    </a:lnTo>
                    <a:lnTo>
                      <a:pt x="264398" y="144137"/>
                    </a:lnTo>
                    <a:lnTo>
                      <a:pt x="329261" y="176250"/>
                    </a:lnTo>
                    <a:lnTo>
                      <a:pt x="264398" y="208270"/>
                    </a:lnTo>
                    <a:close/>
                  </a:path>
                </a:pathLst>
              </a:custGeom>
              <a:solidFill>
                <a:srgbClr val="FFD78E"/>
              </a:solidFill>
              <a:ln w="10000" cap="flat">
                <a:noFill/>
                <a:miter/>
              </a:ln>
            </p:spPr>
            <p:txBody>
              <a:bodyPr/>
              <a:lstStyle/>
              <a:p>
                <a:endParaRPr lang="zh-CN" altLang="en-US"/>
              </a:p>
            </p:txBody>
          </p:sp>
        </p:grpSp>
        <p:grpSp>
          <p:nvGrpSpPr>
            <p:cNvPr id="1214" name="主机">
              <a:extLst>
                <a:ext uri="{FF2B5EF4-FFF2-40B4-BE49-F238E27FC236}">
                  <a16:creationId xmlns:a16="http://schemas.microsoft.com/office/drawing/2014/main" id="{53FE9B91-5CC9-8466-7B78-3FF54003E717}"/>
                </a:ext>
              </a:extLst>
            </p:cNvPr>
            <p:cNvGrpSpPr/>
            <p:nvPr/>
          </p:nvGrpSpPr>
          <p:grpSpPr>
            <a:xfrm>
              <a:off x="1990327" y="4039527"/>
              <a:ext cx="158046" cy="252592"/>
              <a:chOff x="3050480" y="842283"/>
              <a:chExt cx="229919" cy="404805"/>
            </a:xfrm>
          </p:grpSpPr>
          <p:sp>
            <p:nvSpPr>
              <p:cNvPr id="1268" name="任意多边形: 形状 1267">
                <a:extLst>
                  <a:ext uri="{FF2B5EF4-FFF2-40B4-BE49-F238E27FC236}">
                    <a16:creationId xmlns:a16="http://schemas.microsoft.com/office/drawing/2014/main" id="{FBFE30C2-FC22-ABF7-6336-7C07107B41AF}"/>
                  </a:ext>
                </a:extLst>
              </p:cNvPr>
              <p:cNvSpPr/>
              <p:nvPr/>
            </p:nvSpPr>
            <p:spPr>
              <a:xfrm>
                <a:off x="3141827" y="867008"/>
                <a:ext cx="45435" cy="355355"/>
              </a:xfrm>
              <a:custGeom>
                <a:avLst/>
                <a:gdLst/>
                <a:ahLst/>
                <a:cxnLst/>
                <a:rect l="l" t="t" r="r" b="b"/>
                <a:pathLst>
                  <a:path w="45435" h="355355" stroke="0">
                    <a:moveTo>
                      <a:pt x="0" y="0"/>
                    </a:moveTo>
                    <a:lnTo>
                      <a:pt x="45435" y="0"/>
                    </a:lnTo>
                    <a:lnTo>
                      <a:pt x="45435" y="355355"/>
                    </a:lnTo>
                    <a:lnTo>
                      <a:pt x="0" y="355355"/>
                    </a:lnTo>
                    <a:lnTo>
                      <a:pt x="0" y="0"/>
                    </a:lnTo>
                    <a:close/>
                  </a:path>
                  <a:path w="45435" h="355355" fill="none">
                    <a:moveTo>
                      <a:pt x="0" y="0"/>
                    </a:moveTo>
                    <a:lnTo>
                      <a:pt x="45435" y="0"/>
                    </a:lnTo>
                    <a:lnTo>
                      <a:pt x="45435" y="355355"/>
                    </a:lnTo>
                    <a:lnTo>
                      <a:pt x="0" y="355355"/>
                    </a:lnTo>
                    <a:lnTo>
                      <a:pt x="0" y="0"/>
                    </a:lnTo>
                    <a:close/>
                  </a:path>
                </a:pathLst>
              </a:custGeom>
              <a:solidFill>
                <a:srgbClr val="0075AC"/>
              </a:solidFill>
              <a:ln w="10000" cap="flat">
                <a:solidFill>
                  <a:srgbClr val="0075AC"/>
                </a:solidFill>
                <a:miter/>
              </a:ln>
            </p:spPr>
            <p:txBody>
              <a:bodyPr/>
              <a:lstStyle/>
              <a:p>
                <a:endParaRPr lang="zh-CN" altLang="en-US"/>
              </a:p>
            </p:txBody>
          </p:sp>
          <p:grpSp>
            <p:nvGrpSpPr>
              <p:cNvPr id="1269" name="组合 1268">
                <a:extLst>
                  <a:ext uri="{FF2B5EF4-FFF2-40B4-BE49-F238E27FC236}">
                    <a16:creationId xmlns:a16="http://schemas.microsoft.com/office/drawing/2014/main" id="{38931613-E17F-E288-A904-4507F459F5C5}"/>
                  </a:ext>
                </a:extLst>
              </p:cNvPr>
              <p:cNvGrpSpPr/>
              <p:nvPr/>
            </p:nvGrpSpPr>
            <p:grpSpPr>
              <a:xfrm>
                <a:off x="3050480" y="842283"/>
                <a:ext cx="229919" cy="404805"/>
                <a:chOff x="3050480" y="842283"/>
                <a:chExt cx="229919" cy="404805"/>
              </a:xfrm>
            </p:grpSpPr>
            <p:sp>
              <p:nvSpPr>
                <p:cNvPr id="1273" name="任意多边形: 形状 1272">
                  <a:extLst>
                    <a:ext uri="{FF2B5EF4-FFF2-40B4-BE49-F238E27FC236}">
                      <a16:creationId xmlns:a16="http://schemas.microsoft.com/office/drawing/2014/main" id="{88173729-3D10-1DF1-AEEB-8048D15A792B}"/>
                    </a:ext>
                  </a:extLst>
                </p:cNvPr>
                <p:cNvSpPr/>
                <p:nvPr/>
              </p:nvSpPr>
              <p:spPr>
                <a:xfrm>
                  <a:off x="3050480" y="842283"/>
                  <a:ext cx="98204" cy="404805"/>
                </a:xfrm>
                <a:custGeom>
                  <a:avLst/>
                  <a:gdLst/>
                  <a:ahLst/>
                  <a:cxnLst/>
                  <a:rect l="l" t="t" r="r" b="b"/>
                  <a:pathLst>
                    <a:path w="98204" h="404805" stroke="0">
                      <a:moveTo>
                        <a:pt x="0" y="0"/>
                      </a:moveTo>
                      <a:lnTo>
                        <a:pt x="98204" y="0"/>
                      </a:lnTo>
                      <a:lnTo>
                        <a:pt x="98204" y="404805"/>
                      </a:lnTo>
                      <a:lnTo>
                        <a:pt x="0" y="404805"/>
                      </a:lnTo>
                      <a:lnTo>
                        <a:pt x="0" y="0"/>
                      </a:lnTo>
                      <a:close/>
                    </a:path>
                    <a:path w="98204" h="404805" fill="none">
                      <a:moveTo>
                        <a:pt x="0" y="0"/>
                      </a:moveTo>
                      <a:lnTo>
                        <a:pt x="98204" y="0"/>
                      </a:lnTo>
                      <a:lnTo>
                        <a:pt x="98204" y="404805"/>
                      </a:lnTo>
                      <a:lnTo>
                        <a:pt x="0" y="404805"/>
                      </a:lnTo>
                      <a:lnTo>
                        <a:pt x="0" y="0"/>
                      </a:lnTo>
                      <a:close/>
                    </a:path>
                  </a:pathLst>
                </a:custGeom>
                <a:solidFill>
                  <a:srgbClr val="008CCC"/>
                </a:solidFill>
                <a:ln w="10000" cap="flat">
                  <a:solidFill>
                    <a:srgbClr val="008CCC"/>
                  </a:solidFill>
                  <a:miter/>
                </a:ln>
              </p:spPr>
              <p:txBody>
                <a:bodyPr/>
                <a:lstStyle/>
                <a:p>
                  <a:endParaRPr lang="zh-CN" altLang="en-US"/>
                </a:p>
              </p:txBody>
            </p:sp>
            <p:sp>
              <p:nvSpPr>
                <p:cNvPr id="1274" name="任意多边形: 形状 1273">
                  <a:extLst>
                    <a:ext uri="{FF2B5EF4-FFF2-40B4-BE49-F238E27FC236}">
                      <a16:creationId xmlns:a16="http://schemas.microsoft.com/office/drawing/2014/main" id="{B9B7D9E9-EF90-8320-7B2C-954F9317CB23}"/>
                    </a:ext>
                  </a:extLst>
                </p:cNvPr>
                <p:cNvSpPr/>
                <p:nvPr/>
              </p:nvSpPr>
              <p:spPr>
                <a:xfrm>
                  <a:off x="3182195" y="842283"/>
                  <a:ext cx="98204" cy="404805"/>
                </a:xfrm>
                <a:custGeom>
                  <a:avLst/>
                  <a:gdLst/>
                  <a:ahLst/>
                  <a:cxnLst/>
                  <a:rect l="l" t="t" r="r" b="b"/>
                  <a:pathLst>
                    <a:path w="98204" h="404805" stroke="0">
                      <a:moveTo>
                        <a:pt x="0" y="0"/>
                      </a:moveTo>
                      <a:lnTo>
                        <a:pt x="98204" y="0"/>
                      </a:lnTo>
                      <a:lnTo>
                        <a:pt x="98204" y="404805"/>
                      </a:lnTo>
                      <a:lnTo>
                        <a:pt x="0" y="404805"/>
                      </a:lnTo>
                      <a:lnTo>
                        <a:pt x="0" y="0"/>
                      </a:lnTo>
                      <a:close/>
                    </a:path>
                    <a:path w="98204" h="404805" fill="none">
                      <a:moveTo>
                        <a:pt x="0" y="0"/>
                      </a:moveTo>
                      <a:lnTo>
                        <a:pt x="98204" y="0"/>
                      </a:lnTo>
                      <a:lnTo>
                        <a:pt x="98204" y="404805"/>
                      </a:lnTo>
                      <a:lnTo>
                        <a:pt x="0" y="404805"/>
                      </a:lnTo>
                      <a:lnTo>
                        <a:pt x="0" y="0"/>
                      </a:lnTo>
                      <a:close/>
                    </a:path>
                  </a:pathLst>
                </a:custGeom>
                <a:solidFill>
                  <a:srgbClr val="008CCC"/>
                </a:solidFill>
                <a:ln w="10000" cap="flat">
                  <a:solidFill>
                    <a:srgbClr val="008CCC"/>
                  </a:solidFill>
                  <a:miter/>
                </a:ln>
              </p:spPr>
              <p:txBody>
                <a:bodyPr/>
                <a:lstStyle/>
                <a:p>
                  <a:endParaRPr lang="zh-CN" altLang="en-US"/>
                </a:p>
              </p:txBody>
            </p:sp>
          </p:grpSp>
          <p:grpSp>
            <p:nvGrpSpPr>
              <p:cNvPr id="1270" name="组合 1269">
                <a:extLst>
                  <a:ext uri="{FF2B5EF4-FFF2-40B4-BE49-F238E27FC236}">
                    <a16:creationId xmlns:a16="http://schemas.microsoft.com/office/drawing/2014/main" id="{679C1BA3-BF77-DA8B-6019-52FBA3BE7108}"/>
                  </a:ext>
                </a:extLst>
              </p:cNvPr>
              <p:cNvGrpSpPr/>
              <p:nvPr/>
            </p:nvGrpSpPr>
            <p:grpSpPr>
              <a:xfrm>
                <a:off x="3091206" y="928272"/>
                <a:ext cx="148468" cy="232826"/>
                <a:chOff x="3091206" y="928272"/>
                <a:chExt cx="148468" cy="232826"/>
              </a:xfrm>
            </p:grpSpPr>
            <p:sp>
              <p:nvSpPr>
                <p:cNvPr id="1271" name="任意多边形: 形状 1270">
                  <a:extLst>
                    <a:ext uri="{FF2B5EF4-FFF2-40B4-BE49-F238E27FC236}">
                      <a16:creationId xmlns:a16="http://schemas.microsoft.com/office/drawing/2014/main" id="{DE3219A1-9B8C-BBDC-BBDE-72B615F8E472}"/>
                    </a:ext>
                  </a:extLst>
                </p:cNvPr>
                <p:cNvSpPr/>
                <p:nvPr/>
              </p:nvSpPr>
              <p:spPr>
                <a:xfrm>
                  <a:off x="3091206" y="928272"/>
                  <a:ext cx="16755" cy="232826"/>
                </a:xfrm>
                <a:custGeom>
                  <a:avLst/>
                  <a:gdLst/>
                  <a:ahLst/>
                  <a:cxnLst/>
                  <a:rect l="l" t="t" r="r" b="b"/>
                  <a:pathLst>
                    <a:path w="16755" h="232826" stroke="0">
                      <a:moveTo>
                        <a:pt x="0" y="0"/>
                      </a:moveTo>
                      <a:lnTo>
                        <a:pt x="16755" y="0"/>
                      </a:lnTo>
                      <a:lnTo>
                        <a:pt x="16755" y="232826"/>
                      </a:lnTo>
                      <a:lnTo>
                        <a:pt x="0" y="232826"/>
                      </a:lnTo>
                      <a:lnTo>
                        <a:pt x="0" y="0"/>
                      </a:lnTo>
                      <a:close/>
                    </a:path>
                    <a:path w="16755" h="232826" fill="none">
                      <a:moveTo>
                        <a:pt x="0" y="0"/>
                      </a:moveTo>
                      <a:lnTo>
                        <a:pt x="16755" y="0"/>
                      </a:lnTo>
                      <a:lnTo>
                        <a:pt x="16755" y="232826"/>
                      </a:lnTo>
                      <a:lnTo>
                        <a:pt x="0" y="232826"/>
                      </a:lnTo>
                      <a:lnTo>
                        <a:pt x="0" y="0"/>
                      </a:lnTo>
                      <a:close/>
                    </a:path>
                  </a:pathLst>
                </a:custGeom>
                <a:solidFill>
                  <a:srgbClr val="FED372"/>
                </a:solidFill>
                <a:ln w="10000" cap="flat">
                  <a:solidFill>
                    <a:srgbClr val="FED372"/>
                  </a:solidFill>
                  <a:miter/>
                </a:ln>
              </p:spPr>
              <p:txBody>
                <a:bodyPr/>
                <a:lstStyle/>
                <a:p>
                  <a:endParaRPr lang="zh-CN" altLang="en-US"/>
                </a:p>
              </p:txBody>
            </p:sp>
            <p:sp>
              <p:nvSpPr>
                <p:cNvPr id="1272" name="任意多边形: 形状 1271">
                  <a:extLst>
                    <a:ext uri="{FF2B5EF4-FFF2-40B4-BE49-F238E27FC236}">
                      <a16:creationId xmlns:a16="http://schemas.microsoft.com/office/drawing/2014/main" id="{45F5F653-3800-01AD-E579-AE3BF1364F3B}"/>
                    </a:ext>
                  </a:extLst>
                </p:cNvPr>
                <p:cNvSpPr/>
                <p:nvPr/>
              </p:nvSpPr>
              <p:spPr>
                <a:xfrm>
                  <a:off x="3222919" y="928272"/>
                  <a:ext cx="16755" cy="232826"/>
                </a:xfrm>
                <a:custGeom>
                  <a:avLst/>
                  <a:gdLst/>
                  <a:ahLst/>
                  <a:cxnLst/>
                  <a:rect l="l" t="t" r="r" b="b"/>
                  <a:pathLst>
                    <a:path w="16755" h="232826" stroke="0">
                      <a:moveTo>
                        <a:pt x="0" y="0"/>
                      </a:moveTo>
                      <a:lnTo>
                        <a:pt x="16755" y="0"/>
                      </a:lnTo>
                      <a:lnTo>
                        <a:pt x="16755" y="232826"/>
                      </a:lnTo>
                      <a:lnTo>
                        <a:pt x="0" y="232826"/>
                      </a:lnTo>
                      <a:lnTo>
                        <a:pt x="0" y="0"/>
                      </a:lnTo>
                      <a:close/>
                    </a:path>
                    <a:path w="16755" h="232826" fill="none">
                      <a:moveTo>
                        <a:pt x="0" y="0"/>
                      </a:moveTo>
                      <a:lnTo>
                        <a:pt x="16755" y="0"/>
                      </a:lnTo>
                      <a:lnTo>
                        <a:pt x="16755" y="232826"/>
                      </a:lnTo>
                      <a:lnTo>
                        <a:pt x="0" y="232826"/>
                      </a:lnTo>
                      <a:lnTo>
                        <a:pt x="0" y="0"/>
                      </a:lnTo>
                      <a:close/>
                    </a:path>
                  </a:pathLst>
                </a:custGeom>
                <a:solidFill>
                  <a:srgbClr val="FED372"/>
                </a:solidFill>
                <a:ln w="10000" cap="flat">
                  <a:solidFill>
                    <a:srgbClr val="FED372"/>
                  </a:solidFill>
                  <a:miter/>
                </a:ln>
              </p:spPr>
              <p:txBody>
                <a:bodyPr/>
                <a:lstStyle/>
                <a:p>
                  <a:endParaRPr lang="zh-CN" altLang="en-US"/>
                </a:p>
              </p:txBody>
            </p:sp>
          </p:grpSp>
        </p:grpSp>
        <p:grpSp>
          <p:nvGrpSpPr>
            <p:cNvPr id="1215" name="服务器">
              <a:extLst>
                <a:ext uri="{FF2B5EF4-FFF2-40B4-BE49-F238E27FC236}">
                  <a16:creationId xmlns:a16="http://schemas.microsoft.com/office/drawing/2014/main" id="{D5A1EDE9-FCED-C135-19D1-F869EFF619E5}"/>
                </a:ext>
              </a:extLst>
            </p:cNvPr>
            <p:cNvGrpSpPr/>
            <p:nvPr/>
          </p:nvGrpSpPr>
          <p:grpSpPr>
            <a:xfrm>
              <a:off x="3919352" y="4098667"/>
              <a:ext cx="127381" cy="218411"/>
              <a:chOff x="5856746" y="937061"/>
              <a:chExt cx="185309" cy="350027"/>
            </a:xfrm>
          </p:grpSpPr>
          <p:sp>
            <p:nvSpPr>
              <p:cNvPr id="1255" name="任意多边形: 形状 1254">
                <a:extLst>
                  <a:ext uri="{FF2B5EF4-FFF2-40B4-BE49-F238E27FC236}">
                    <a16:creationId xmlns:a16="http://schemas.microsoft.com/office/drawing/2014/main" id="{3296762C-0934-28A2-D961-12B255B130BB}"/>
                  </a:ext>
                </a:extLst>
              </p:cNvPr>
              <p:cNvSpPr/>
              <p:nvPr/>
            </p:nvSpPr>
            <p:spPr>
              <a:xfrm>
                <a:off x="5856746" y="937061"/>
                <a:ext cx="185309" cy="350027"/>
              </a:xfrm>
              <a:custGeom>
                <a:avLst/>
                <a:gdLst/>
                <a:ahLst/>
                <a:cxnLst/>
                <a:rect l="l" t="t" r="r" b="b"/>
                <a:pathLst>
                  <a:path w="185309" h="350027" stroke="0">
                    <a:moveTo>
                      <a:pt x="8246" y="0"/>
                    </a:moveTo>
                    <a:lnTo>
                      <a:pt x="177041" y="0"/>
                    </a:lnTo>
                    <a:cubicBezTo>
                      <a:pt x="181607" y="0"/>
                      <a:pt x="185309" y="4360"/>
                      <a:pt x="185309" y="9770"/>
                    </a:cubicBezTo>
                    <a:lnTo>
                      <a:pt x="185309" y="340207"/>
                    </a:lnTo>
                    <a:cubicBezTo>
                      <a:pt x="185309" y="345617"/>
                      <a:pt x="181607" y="350027"/>
                      <a:pt x="177041" y="350027"/>
                    </a:cubicBezTo>
                    <a:lnTo>
                      <a:pt x="8246" y="350027"/>
                    </a:lnTo>
                    <a:cubicBezTo>
                      <a:pt x="3680" y="350027"/>
                      <a:pt x="0" y="345617"/>
                      <a:pt x="0" y="340207"/>
                    </a:cubicBezTo>
                    <a:lnTo>
                      <a:pt x="0" y="9770"/>
                    </a:lnTo>
                    <a:cubicBezTo>
                      <a:pt x="0" y="4360"/>
                      <a:pt x="3680" y="0"/>
                      <a:pt x="8246" y="0"/>
                    </a:cubicBezTo>
                    <a:close/>
                  </a:path>
                  <a:path w="185309" h="350027" fill="none">
                    <a:moveTo>
                      <a:pt x="8246" y="0"/>
                    </a:moveTo>
                    <a:lnTo>
                      <a:pt x="177041" y="0"/>
                    </a:lnTo>
                    <a:cubicBezTo>
                      <a:pt x="181607" y="0"/>
                      <a:pt x="185309" y="4360"/>
                      <a:pt x="185309" y="9770"/>
                    </a:cubicBezTo>
                    <a:lnTo>
                      <a:pt x="185309" y="340207"/>
                    </a:lnTo>
                    <a:cubicBezTo>
                      <a:pt x="185309" y="345617"/>
                      <a:pt x="181607" y="350027"/>
                      <a:pt x="177041" y="350027"/>
                    </a:cubicBezTo>
                    <a:lnTo>
                      <a:pt x="8246" y="350027"/>
                    </a:lnTo>
                    <a:cubicBezTo>
                      <a:pt x="3680" y="350027"/>
                      <a:pt x="0" y="345617"/>
                      <a:pt x="0" y="340207"/>
                    </a:cubicBezTo>
                    <a:lnTo>
                      <a:pt x="0" y="9770"/>
                    </a:lnTo>
                    <a:cubicBezTo>
                      <a:pt x="0" y="4360"/>
                      <a:pt x="3680" y="0"/>
                      <a:pt x="8246" y="0"/>
                    </a:cubicBezTo>
                    <a:close/>
                  </a:path>
                </a:pathLst>
              </a:custGeom>
              <a:solidFill>
                <a:srgbClr val="878FD3"/>
              </a:solidFill>
              <a:ln w="10000" cap="flat">
                <a:solidFill>
                  <a:srgbClr val="878FD3"/>
                </a:solidFill>
                <a:miter/>
              </a:ln>
            </p:spPr>
            <p:txBody>
              <a:bodyPr/>
              <a:lstStyle/>
              <a:p>
                <a:endParaRPr lang="zh-CN" altLang="en-US"/>
              </a:p>
            </p:txBody>
          </p:sp>
          <p:grpSp>
            <p:nvGrpSpPr>
              <p:cNvPr id="1256" name="组合 1255">
                <a:extLst>
                  <a:ext uri="{FF2B5EF4-FFF2-40B4-BE49-F238E27FC236}">
                    <a16:creationId xmlns:a16="http://schemas.microsoft.com/office/drawing/2014/main" id="{DEEA107C-019B-1778-5137-A6F9F833AFED}"/>
                  </a:ext>
                </a:extLst>
              </p:cNvPr>
              <p:cNvGrpSpPr/>
              <p:nvPr/>
            </p:nvGrpSpPr>
            <p:grpSpPr>
              <a:xfrm>
                <a:off x="5856804" y="990002"/>
                <a:ext cx="184637" cy="156238"/>
                <a:chOff x="5856804" y="990002"/>
                <a:chExt cx="184637" cy="156238"/>
              </a:xfrm>
            </p:grpSpPr>
            <p:sp>
              <p:nvSpPr>
                <p:cNvPr id="1263" name="任意多边形: 形状 1262">
                  <a:extLst>
                    <a:ext uri="{FF2B5EF4-FFF2-40B4-BE49-F238E27FC236}">
                      <a16:creationId xmlns:a16="http://schemas.microsoft.com/office/drawing/2014/main" id="{6D7BBE54-73DE-B72B-F919-BC1E987D5949}"/>
                    </a:ext>
                  </a:extLst>
                </p:cNvPr>
                <p:cNvSpPr/>
                <p:nvPr/>
              </p:nvSpPr>
              <p:spPr>
                <a:xfrm>
                  <a:off x="5856804" y="990002"/>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C2C2C2"/>
                </a:solidFill>
                <a:ln w="10000" cap="flat">
                  <a:solidFill>
                    <a:srgbClr val="C2C2C2"/>
                  </a:solidFill>
                  <a:miter/>
                </a:ln>
              </p:spPr>
              <p:txBody>
                <a:bodyPr/>
                <a:lstStyle/>
                <a:p>
                  <a:endParaRPr lang="zh-CN" altLang="en-US"/>
                </a:p>
              </p:txBody>
            </p:sp>
            <p:sp>
              <p:nvSpPr>
                <p:cNvPr id="1264" name="任意多边形: 形状 1263">
                  <a:extLst>
                    <a:ext uri="{FF2B5EF4-FFF2-40B4-BE49-F238E27FC236}">
                      <a16:creationId xmlns:a16="http://schemas.microsoft.com/office/drawing/2014/main" id="{B1929708-BB96-B98A-2CC0-05EF22CFEA82}"/>
                    </a:ext>
                  </a:extLst>
                </p:cNvPr>
                <p:cNvSpPr/>
                <p:nvPr/>
              </p:nvSpPr>
              <p:spPr>
                <a:xfrm>
                  <a:off x="5856804" y="102426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C2C2C2"/>
                </a:solidFill>
                <a:ln w="10000" cap="flat">
                  <a:solidFill>
                    <a:srgbClr val="C2C2C2"/>
                  </a:solidFill>
                  <a:miter/>
                </a:ln>
              </p:spPr>
              <p:txBody>
                <a:bodyPr/>
                <a:lstStyle/>
                <a:p>
                  <a:endParaRPr lang="zh-CN" altLang="en-US"/>
                </a:p>
              </p:txBody>
            </p:sp>
            <p:sp>
              <p:nvSpPr>
                <p:cNvPr id="1265" name="任意多边形: 形状 1264">
                  <a:extLst>
                    <a:ext uri="{FF2B5EF4-FFF2-40B4-BE49-F238E27FC236}">
                      <a16:creationId xmlns:a16="http://schemas.microsoft.com/office/drawing/2014/main" id="{AE043AE1-D8F5-F794-073C-185AE3AE5B76}"/>
                    </a:ext>
                  </a:extLst>
                </p:cNvPr>
                <p:cNvSpPr/>
                <p:nvPr/>
              </p:nvSpPr>
              <p:spPr>
                <a:xfrm>
                  <a:off x="5856804" y="1059147"/>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C2C2C2"/>
                </a:solidFill>
                <a:ln w="10000" cap="flat">
                  <a:solidFill>
                    <a:srgbClr val="C2C2C2"/>
                  </a:solidFill>
                  <a:miter/>
                </a:ln>
              </p:spPr>
              <p:txBody>
                <a:bodyPr/>
                <a:lstStyle/>
                <a:p>
                  <a:endParaRPr lang="zh-CN" altLang="en-US"/>
                </a:p>
              </p:txBody>
            </p:sp>
            <p:sp>
              <p:nvSpPr>
                <p:cNvPr id="1266" name="任意多边形: 形状 1265">
                  <a:extLst>
                    <a:ext uri="{FF2B5EF4-FFF2-40B4-BE49-F238E27FC236}">
                      <a16:creationId xmlns:a16="http://schemas.microsoft.com/office/drawing/2014/main" id="{054C22F6-CB4D-3C61-1307-66CE2C9667EF}"/>
                    </a:ext>
                  </a:extLst>
                </p:cNvPr>
                <p:cNvSpPr/>
                <p:nvPr/>
              </p:nvSpPr>
              <p:spPr>
                <a:xfrm>
                  <a:off x="5856804" y="1096268"/>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C2C2C2"/>
                </a:solidFill>
                <a:ln w="10000" cap="flat">
                  <a:solidFill>
                    <a:srgbClr val="C2C2C2"/>
                  </a:solidFill>
                  <a:miter/>
                </a:ln>
              </p:spPr>
              <p:txBody>
                <a:bodyPr/>
                <a:lstStyle/>
                <a:p>
                  <a:endParaRPr lang="zh-CN" altLang="en-US"/>
                </a:p>
              </p:txBody>
            </p:sp>
            <p:sp>
              <p:nvSpPr>
                <p:cNvPr id="1267" name="任意多边形: 形状 1266">
                  <a:extLst>
                    <a:ext uri="{FF2B5EF4-FFF2-40B4-BE49-F238E27FC236}">
                      <a16:creationId xmlns:a16="http://schemas.microsoft.com/office/drawing/2014/main" id="{39D690C5-9ECF-64C5-80B7-443D2CEF582A}"/>
                    </a:ext>
                  </a:extLst>
                </p:cNvPr>
                <p:cNvSpPr/>
                <p:nvPr/>
              </p:nvSpPr>
              <p:spPr>
                <a:xfrm>
                  <a:off x="5856804" y="1134818"/>
                  <a:ext cx="184637" cy="11422"/>
                </a:xfrm>
                <a:custGeom>
                  <a:avLst/>
                  <a:gdLst/>
                  <a:ahLst/>
                  <a:cxnLst/>
                  <a:rect l="l" t="t" r="r" b="b"/>
                  <a:pathLst>
                    <a:path w="184637" h="11422" stroke="0">
                      <a:moveTo>
                        <a:pt x="0" y="0"/>
                      </a:moveTo>
                      <a:lnTo>
                        <a:pt x="184637" y="0"/>
                      </a:lnTo>
                      <a:lnTo>
                        <a:pt x="184637" y="11422"/>
                      </a:lnTo>
                      <a:lnTo>
                        <a:pt x="0" y="11422"/>
                      </a:lnTo>
                      <a:lnTo>
                        <a:pt x="0" y="0"/>
                      </a:lnTo>
                      <a:close/>
                    </a:path>
                    <a:path w="184637" h="11422" fill="none">
                      <a:moveTo>
                        <a:pt x="0" y="0"/>
                      </a:moveTo>
                      <a:lnTo>
                        <a:pt x="184637" y="0"/>
                      </a:lnTo>
                      <a:lnTo>
                        <a:pt x="184637" y="11422"/>
                      </a:lnTo>
                      <a:lnTo>
                        <a:pt x="0" y="11422"/>
                      </a:lnTo>
                      <a:lnTo>
                        <a:pt x="0" y="0"/>
                      </a:lnTo>
                      <a:close/>
                    </a:path>
                  </a:pathLst>
                </a:custGeom>
                <a:solidFill>
                  <a:srgbClr val="C2C2C2"/>
                </a:solidFill>
                <a:ln w="10000" cap="flat">
                  <a:solidFill>
                    <a:srgbClr val="C2C2C2"/>
                  </a:solidFill>
                  <a:miter/>
                </a:ln>
              </p:spPr>
              <p:txBody>
                <a:bodyPr/>
                <a:lstStyle/>
                <a:p>
                  <a:endParaRPr lang="zh-CN" altLang="en-US"/>
                </a:p>
              </p:txBody>
            </p:sp>
          </p:grpSp>
          <p:grpSp>
            <p:nvGrpSpPr>
              <p:cNvPr id="1257" name="组合 1256">
                <a:extLst>
                  <a:ext uri="{FF2B5EF4-FFF2-40B4-BE49-F238E27FC236}">
                    <a16:creationId xmlns:a16="http://schemas.microsoft.com/office/drawing/2014/main" id="{362D3028-0F61-5C62-2B4B-07AC55172B65}"/>
                  </a:ext>
                </a:extLst>
              </p:cNvPr>
              <p:cNvGrpSpPr/>
              <p:nvPr/>
            </p:nvGrpSpPr>
            <p:grpSpPr>
              <a:xfrm>
                <a:off x="5956393" y="992448"/>
                <a:ext cx="82553" cy="154818"/>
                <a:chOff x="5956393" y="992448"/>
                <a:chExt cx="82553" cy="154818"/>
              </a:xfrm>
            </p:grpSpPr>
            <p:sp>
              <p:nvSpPr>
                <p:cNvPr id="1258" name="任意多边形: 形状 1257">
                  <a:extLst>
                    <a:ext uri="{FF2B5EF4-FFF2-40B4-BE49-F238E27FC236}">
                      <a16:creationId xmlns:a16="http://schemas.microsoft.com/office/drawing/2014/main" id="{3C59F8BC-CD0B-3F3C-6840-4F0C7F67DB8F}"/>
                    </a:ext>
                  </a:extLst>
                </p:cNvPr>
                <p:cNvSpPr/>
                <p:nvPr/>
              </p:nvSpPr>
              <p:spPr>
                <a:xfrm>
                  <a:off x="5956393" y="992448"/>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59" name="任意多边形: 形状 1258">
                  <a:extLst>
                    <a:ext uri="{FF2B5EF4-FFF2-40B4-BE49-F238E27FC236}">
                      <a16:creationId xmlns:a16="http://schemas.microsoft.com/office/drawing/2014/main" id="{BCE81015-CDC2-191F-8A9B-34D9542A342C}"/>
                    </a:ext>
                  </a:extLst>
                </p:cNvPr>
                <p:cNvSpPr/>
                <p:nvPr/>
              </p:nvSpPr>
              <p:spPr>
                <a:xfrm>
                  <a:off x="5956393" y="1026714"/>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60" name="任意多边形: 形状 1259">
                  <a:extLst>
                    <a:ext uri="{FF2B5EF4-FFF2-40B4-BE49-F238E27FC236}">
                      <a16:creationId xmlns:a16="http://schemas.microsoft.com/office/drawing/2014/main" id="{586376C7-3ACA-3184-1C06-46EFF785DBB8}"/>
                    </a:ext>
                  </a:extLst>
                </p:cNvPr>
                <p:cNvSpPr/>
                <p:nvPr/>
              </p:nvSpPr>
              <p:spPr>
                <a:xfrm>
                  <a:off x="5956393" y="1061594"/>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61" name="任意多边形: 形状 1260">
                  <a:extLst>
                    <a:ext uri="{FF2B5EF4-FFF2-40B4-BE49-F238E27FC236}">
                      <a16:creationId xmlns:a16="http://schemas.microsoft.com/office/drawing/2014/main" id="{95A4C437-6BEC-3F28-ADF2-A4F0424A9E3F}"/>
                    </a:ext>
                  </a:extLst>
                </p:cNvPr>
                <p:cNvSpPr/>
                <p:nvPr/>
              </p:nvSpPr>
              <p:spPr>
                <a:xfrm>
                  <a:off x="5956393" y="1098716"/>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sp>
              <p:nvSpPr>
                <p:cNvPr id="1262" name="任意多边形: 形状 1261">
                  <a:extLst>
                    <a:ext uri="{FF2B5EF4-FFF2-40B4-BE49-F238E27FC236}">
                      <a16:creationId xmlns:a16="http://schemas.microsoft.com/office/drawing/2014/main" id="{4CDFFA71-E1C3-F6DA-810A-673700754997}"/>
                    </a:ext>
                  </a:extLst>
                </p:cNvPr>
                <p:cNvSpPr/>
                <p:nvPr/>
              </p:nvSpPr>
              <p:spPr>
                <a:xfrm>
                  <a:off x="5956393" y="1137265"/>
                  <a:ext cx="82553" cy="10000"/>
                </a:xfrm>
                <a:custGeom>
                  <a:avLst/>
                  <a:gdLst/>
                  <a:ahLst/>
                  <a:cxnLst/>
                  <a:rect l="l" t="t" r="r" b="b"/>
                  <a:pathLst>
                    <a:path w="82553" h="10000" stroke="0">
                      <a:moveTo>
                        <a:pt x="0" y="0"/>
                      </a:moveTo>
                      <a:lnTo>
                        <a:pt x="82553" y="0"/>
                      </a:lnTo>
                      <a:lnTo>
                        <a:pt x="82553" y="6527"/>
                      </a:lnTo>
                      <a:lnTo>
                        <a:pt x="0" y="6527"/>
                      </a:lnTo>
                      <a:lnTo>
                        <a:pt x="0" y="0"/>
                      </a:lnTo>
                      <a:close/>
                    </a:path>
                    <a:path w="82553" h="10000" fill="none">
                      <a:moveTo>
                        <a:pt x="0" y="0"/>
                      </a:moveTo>
                      <a:lnTo>
                        <a:pt x="82553" y="0"/>
                      </a:lnTo>
                      <a:lnTo>
                        <a:pt x="82553" y="6527"/>
                      </a:lnTo>
                      <a:lnTo>
                        <a:pt x="0" y="6527"/>
                      </a:lnTo>
                      <a:lnTo>
                        <a:pt x="0" y="0"/>
                      </a:lnTo>
                      <a:close/>
                    </a:path>
                  </a:pathLst>
                </a:custGeom>
                <a:solidFill>
                  <a:srgbClr val="FFFFFF"/>
                </a:solidFill>
                <a:ln w="10000" cap="flat">
                  <a:solidFill>
                    <a:srgbClr val="FFFFFF"/>
                  </a:solidFill>
                  <a:miter/>
                </a:ln>
              </p:spPr>
              <p:txBody>
                <a:bodyPr/>
                <a:lstStyle/>
                <a:p>
                  <a:endParaRPr lang="zh-CN" altLang="en-US"/>
                </a:p>
              </p:txBody>
            </p:sp>
          </p:grpSp>
        </p:grpSp>
        <p:grpSp>
          <p:nvGrpSpPr>
            <p:cNvPr id="1088" name="主机">
              <a:extLst>
                <a:ext uri="{FF2B5EF4-FFF2-40B4-BE49-F238E27FC236}">
                  <a16:creationId xmlns:a16="http://schemas.microsoft.com/office/drawing/2014/main" id="{D9246422-C94C-F75C-C202-1BB855691199}"/>
                </a:ext>
              </a:extLst>
            </p:cNvPr>
            <p:cNvGrpSpPr/>
            <p:nvPr/>
          </p:nvGrpSpPr>
          <p:grpSpPr>
            <a:xfrm>
              <a:off x="2196038" y="4039527"/>
              <a:ext cx="158046" cy="252592"/>
              <a:chOff x="3349740" y="842283"/>
              <a:chExt cx="229919" cy="404805"/>
            </a:xfrm>
          </p:grpSpPr>
          <p:sp>
            <p:nvSpPr>
              <p:cNvPr id="1248" name="任意多边形: 形状 1247">
                <a:extLst>
                  <a:ext uri="{FF2B5EF4-FFF2-40B4-BE49-F238E27FC236}">
                    <a16:creationId xmlns:a16="http://schemas.microsoft.com/office/drawing/2014/main" id="{D74E858E-5CBD-3126-E9AD-CBEF7D18DA23}"/>
                  </a:ext>
                </a:extLst>
              </p:cNvPr>
              <p:cNvSpPr/>
              <p:nvPr/>
            </p:nvSpPr>
            <p:spPr>
              <a:xfrm>
                <a:off x="3441087" y="867008"/>
                <a:ext cx="45435" cy="355355"/>
              </a:xfrm>
              <a:custGeom>
                <a:avLst/>
                <a:gdLst/>
                <a:ahLst/>
                <a:cxnLst/>
                <a:rect l="l" t="t" r="r" b="b"/>
                <a:pathLst>
                  <a:path w="45435" h="355355" stroke="0">
                    <a:moveTo>
                      <a:pt x="0" y="0"/>
                    </a:moveTo>
                    <a:lnTo>
                      <a:pt x="45435" y="0"/>
                    </a:lnTo>
                    <a:lnTo>
                      <a:pt x="45435" y="355355"/>
                    </a:lnTo>
                    <a:lnTo>
                      <a:pt x="0" y="355355"/>
                    </a:lnTo>
                    <a:lnTo>
                      <a:pt x="0" y="0"/>
                    </a:lnTo>
                    <a:close/>
                  </a:path>
                  <a:path w="45435" h="355355" fill="none">
                    <a:moveTo>
                      <a:pt x="0" y="0"/>
                    </a:moveTo>
                    <a:lnTo>
                      <a:pt x="45435" y="0"/>
                    </a:lnTo>
                    <a:lnTo>
                      <a:pt x="45435" y="355355"/>
                    </a:lnTo>
                    <a:lnTo>
                      <a:pt x="0" y="355355"/>
                    </a:lnTo>
                    <a:lnTo>
                      <a:pt x="0" y="0"/>
                    </a:lnTo>
                    <a:close/>
                  </a:path>
                </a:pathLst>
              </a:custGeom>
              <a:solidFill>
                <a:srgbClr val="0075AC"/>
              </a:solidFill>
              <a:ln w="10000" cap="flat">
                <a:solidFill>
                  <a:srgbClr val="0075AC"/>
                </a:solidFill>
                <a:miter/>
              </a:ln>
            </p:spPr>
            <p:txBody>
              <a:bodyPr/>
              <a:lstStyle/>
              <a:p>
                <a:endParaRPr lang="zh-CN" altLang="en-US"/>
              </a:p>
            </p:txBody>
          </p:sp>
          <p:grpSp>
            <p:nvGrpSpPr>
              <p:cNvPr id="1249" name="组合 1248">
                <a:extLst>
                  <a:ext uri="{FF2B5EF4-FFF2-40B4-BE49-F238E27FC236}">
                    <a16:creationId xmlns:a16="http://schemas.microsoft.com/office/drawing/2014/main" id="{48CEC66C-09D5-550E-8973-B0D3BAEA5BFE}"/>
                  </a:ext>
                </a:extLst>
              </p:cNvPr>
              <p:cNvGrpSpPr/>
              <p:nvPr/>
            </p:nvGrpSpPr>
            <p:grpSpPr>
              <a:xfrm>
                <a:off x="3349740" y="842283"/>
                <a:ext cx="229919" cy="404805"/>
                <a:chOff x="3349740" y="842283"/>
                <a:chExt cx="229919" cy="404805"/>
              </a:xfrm>
            </p:grpSpPr>
            <p:sp>
              <p:nvSpPr>
                <p:cNvPr id="1253" name="任意多边形: 形状 1252">
                  <a:extLst>
                    <a:ext uri="{FF2B5EF4-FFF2-40B4-BE49-F238E27FC236}">
                      <a16:creationId xmlns:a16="http://schemas.microsoft.com/office/drawing/2014/main" id="{A9131C6E-A5E2-F13D-2CA3-FEC46EC70058}"/>
                    </a:ext>
                  </a:extLst>
                </p:cNvPr>
                <p:cNvSpPr/>
                <p:nvPr/>
              </p:nvSpPr>
              <p:spPr>
                <a:xfrm>
                  <a:off x="3349740" y="842283"/>
                  <a:ext cx="98204" cy="404805"/>
                </a:xfrm>
                <a:custGeom>
                  <a:avLst/>
                  <a:gdLst/>
                  <a:ahLst/>
                  <a:cxnLst/>
                  <a:rect l="l" t="t" r="r" b="b"/>
                  <a:pathLst>
                    <a:path w="98204" h="404805" stroke="0">
                      <a:moveTo>
                        <a:pt x="0" y="0"/>
                      </a:moveTo>
                      <a:lnTo>
                        <a:pt x="98204" y="0"/>
                      </a:lnTo>
                      <a:lnTo>
                        <a:pt x="98204" y="404805"/>
                      </a:lnTo>
                      <a:lnTo>
                        <a:pt x="0" y="404805"/>
                      </a:lnTo>
                      <a:lnTo>
                        <a:pt x="0" y="0"/>
                      </a:lnTo>
                      <a:close/>
                    </a:path>
                    <a:path w="98204" h="404805" fill="none">
                      <a:moveTo>
                        <a:pt x="0" y="0"/>
                      </a:moveTo>
                      <a:lnTo>
                        <a:pt x="98204" y="0"/>
                      </a:lnTo>
                      <a:lnTo>
                        <a:pt x="98204" y="404805"/>
                      </a:lnTo>
                      <a:lnTo>
                        <a:pt x="0" y="404805"/>
                      </a:lnTo>
                      <a:lnTo>
                        <a:pt x="0" y="0"/>
                      </a:lnTo>
                      <a:close/>
                    </a:path>
                  </a:pathLst>
                </a:custGeom>
                <a:solidFill>
                  <a:srgbClr val="008CCC"/>
                </a:solidFill>
                <a:ln w="10000" cap="flat">
                  <a:solidFill>
                    <a:srgbClr val="008CCC"/>
                  </a:solidFill>
                  <a:miter/>
                </a:ln>
              </p:spPr>
              <p:txBody>
                <a:bodyPr/>
                <a:lstStyle/>
                <a:p>
                  <a:endParaRPr lang="zh-CN" altLang="en-US"/>
                </a:p>
              </p:txBody>
            </p:sp>
            <p:sp>
              <p:nvSpPr>
                <p:cNvPr id="1254" name="任意多边形: 形状 1253">
                  <a:extLst>
                    <a:ext uri="{FF2B5EF4-FFF2-40B4-BE49-F238E27FC236}">
                      <a16:creationId xmlns:a16="http://schemas.microsoft.com/office/drawing/2014/main" id="{4E056905-B67A-413F-3D15-FB05BCE2E28C}"/>
                    </a:ext>
                  </a:extLst>
                </p:cNvPr>
                <p:cNvSpPr/>
                <p:nvPr/>
              </p:nvSpPr>
              <p:spPr>
                <a:xfrm>
                  <a:off x="3481455" y="842283"/>
                  <a:ext cx="98204" cy="404805"/>
                </a:xfrm>
                <a:custGeom>
                  <a:avLst/>
                  <a:gdLst/>
                  <a:ahLst/>
                  <a:cxnLst/>
                  <a:rect l="l" t="t" r="r" b="b"/>
                  <a:pathLst>
                    <a:path w="98204" h="404805" stroke="0">
                      <a:moveTo>
                        <a:pt x="0" y="0"/>
                      </a:moveTo>
                      <a:lnTo>
                        <a:pt x="98204" y="0"/>
                      </a:lnTo>
                      <a:lnTo>
                        <a:pt x="98204" y="404805"/>
                      </a:lnTo>
                      <a:lnTo>
                        <a:pt x="0" y="404805"/>
                      </a:lnTo>
                      <a:lnTo>
                        <a:pt x="0" y="0"/>
                      </a:lnTo>
                      <a:close/>
                    </a:path>
                    <a:path w="98204" h="404805" fill="none">
                      <a:moveTo>
                        <a:pt x="0" y="0"/>
                      </a:moveTo>
                      <a:lnTo>
                        <a:pt x="98204" y="0"/>
                      </a:lnTo>
                      <a:lnTo>
                        <a:pt x="98204" y="404805"/>
                      </a:lnTo>
                      <a:lnTo>
                        <a:pt x="0" y="404805"/>
                      </a:lnTo>
                      <a:lnTo>
                        <a:pt x="0" y="0"/>
                      </a:lnTo>
                      <a:close/>
                    </a:path>
                  </a:pathLst>
                </a:custGeom>
                <a:solidFill>
                  <a:srgbClr val="008CCC"/>
                </a:solidFill>
                <a:ln w="10000" cap="flat">
                  <a:solidFill>
                    <a:srgbClr val="008CCC"/>
                  </a:solidFill>
                  <a:miter/>
                </a:ln>
              </p:spPr>
              <p:txBody>
                <a:bodyPr/>
                <a:lstStyle/>
                <a:p>
                  <a:endParaRPr lang="zh-CN" altLang="en-US"/>
                </a:p>
              </p:txBody>
            </p:sp>
          </p:grpSp>
          <p:grpSp>
            <p:nvGrpSpPr>
              <p:cNvPr id="1250" name="组合 1249">
                <a:extLst>
                  <a:ext uri="{FF2B5EF4-FFF2-40B4-BE49-F238E27FC236}">
                    <a16:creationId xmlns:a16="http://schemas.microsoft.com/office/drawing/2014/main" id="{B76A8896-EAE2-90CA-808B-32C287895F65}"/>
                  </a:ext>
                </a:extLst>
              </p:cNvPr>
              <p:cNvGrpSpPr/>
              <p:nvPr/>
            </p:nvGrpSpPr>
            <p:grpSpPr>
              <a:xfrm>
                <a:off x="3390466" y="928272"/>
                <a:ext cx="148468" cy="232826"/>
                <a:chOff x="3390466" y="928272"/>
                <a:chExt cx="148468" cy="232826"/>
              </a:xfrm>
            </p:grpSpPr>
            <p:sp>
              <p:nvSpPr>
                <p:cNvPr id="1251" name="任意多边形: 形状 1250">
                  <a:extLst>
                    <a:ext uri="{FF2B5EF4-FFF2-40B4-BE49-F238E27FC236}">
                      <a16:creationId xmlns:a16="http://schemas.microsoft.com/office/drawing/2014/main" id="{4B8E35DA-496A-7675-A3B2-A3903E4BB6C5}"/>
                    </a:ext>
                  </a:extLst>
                </p:cNvPr>
                <p:cNvSpPr/>
                <p:nvPr/>
              </p:nvSpPr>
              <p:spPr>
                <a:xfrm>
                  <a:off x="3390466" y="928272"/>
                  <a:ext cx="16755" cy="232826"/>
                </a:xfrm>
                <a:custGeom>
                  <a:avLst/>
                  <a:gdLst/>
                  <a:ahLst/>
                  <a:cxnLst/>
                  <a:rect l="l" t="t" r="r" b="b"/>
                  <a:pathLst>
                    <a:path w="16755" h="232826" stroke="0">
                      <a:moveTo>
                        <a:pt x="0" y="0"/>
                      </a:moveTo>
                      <a:lnTo>
                        <a:pt x="16755" y="0"/>
                      </a:lnTo>
                      <a:lnTo>
                        <a:pt x="16755" y="232826"/>
                      </a:lnTo>
                      <a:lnTo>
                        <a:pt x="0" y="232826"/>
                      </a:lnTo>
                      <a:lnTo>
                        <a:pt x="0" y="0"/>
                      </a:lnTo>
                      <a:close/>
                    </a:path>
                    <a:path w="16755" h="232826" fill="none">
                      <a:moveTo>
                        <a:pt x="0" y="0"/>
                      </a:moveTo>
                      <a:lnTo>
                        <a:pt x="16755" y="0"/>
                      </a:lnTo>
                      <a:lnTo>
                        <a:pt x="16755" y="232826"/>
                      </a:lnTo>
                      <a:lnTo>
                        <a:pt x="0" y="232826"/>
                      </a:lnTo>
                      <a:lnTo>
                        <a:pt x="0" y="0"/>
                      </a:lnTo>
                      <a:close/>
                    </a:path>
                  </a:pathLst>
                </a:custGeom>
                <a:solidFill>
                  <a:srgbClr val="FED372"/>
                </a:solidFill>
                <a:ln w="10000" cap="flat">
                  <a:solidFill>
                    <a:srgbClr val="FED372"/>
                  </a:solidFill>
                  <a:miter/>
                </a:ln>
              </p:spPr>
              <p:txBody>
                <a:bodyPr/>
                <a:lstStyle/>
                <a:p>
                  <a:endParaRPr lang="zh-CN" altLang="en-US"/>
                </a:p>
              </p:txBody>
            </p:sp>
            <p:sp>
              <p:nvSpPr>
                <p:cNvPr id="1252" name="任意多边形: 形状 1251">
                  <a:extLst>
                    <a:ext uri="{FF2B5EF4-FFF2-40B4-BE49-F238E27FC236}">
                      <a16:creationId xmlns:a16="http://schemas.microsoft.com/office/drawing/2014/main" id="{0FDDD9CA-8E01-F465-7771-FF6C11C8D0ED}"/>
                    </a:ext>
                  </a:extLst>
                </p:cNvPr>
                <p:cNvSpPr/>
                <p:nvPr/>
              </p:nvSpPr>
              <p:spPr>
                <a:xfrm>
                  <a:off x="3522179" y="928272"/>
                  <a:ext cx="16755" cy="232826"/>
                </a:xfrm>
                <a:custGeom>
                  <a:avLst/>
                  <a:gdLst/>
                  <a:ahLst/>
                  <a:cxnLst/>
                  <a:rect l="l" t="t" r="r" b="b"/>
                  <a:pathLst>
                    <a:path w="16755" h="232826" stroke="0">
                      <a:moveTo>
                        <a:pt x="0" y="0"/>
                      </a:moveTo>
                      <a:lnTo>
                        <a:pt x="16755" y="0"/>
                      </a:lnTo>
                      <a:lnTo>
                        <a:pt x="16755" y="232826"/>
                      </a:lnTo>
                      <a:lnTo>
                        <a:pt x="0" y="232826"/>
                      </a:lnTo>
                      <a:lnTo>
                        <a:pt x="0" y="0"/>
                      </a:lnTo>
                      <a:close/>
                    </a:path>
                    <a:path w="16755" h="232826" fill="none">
                      <a:moveTo>
                        <a:pt x="0" y="0"/>
                      </a:moveTo>
                      <a:lnTo>
                        <a:pt x="16755" y="0"/>
                      </a:lnTo>
                      <a:lnTo>
                        <a:pt x="16755" y="232826"/>
                      </a:lnTo>
                      <a:lnTo>
                        <a:pt x="0" y="232826"/>
                      </a:lnTo>
                      <a:lnTo>
                        <a:pt x="0" y="0"/>
                      </a:lnTo>
                      <a:close/>
                    </a:path>
                  </a:pathLst>
                </a:custGeom>
                <a:solidFill>
                  <a:srgbClr val="FED372"/>
                </a:solidFill>
                <a:ln w="10000" cap="flat">
                  <a:solidFill>
                    <a:srgbClr val="FED372"/>
                  </a:solidFill>
                  <a:miter/>
                </a:ln>
              </p:spPr>
              <p:txBody>
                <a:bodyPr/>
                <a:lstStyle/>
                <a:p>
                  <a:endParaRPr lang="zh-CN" altLang="en-US"/>
                </a:p>
              </p:txBody>
            </p:sp>
          </p:grpSp>
        </p:grpSp>
        <p:grpSp>
          <p:nvGrpSpPr>
            <p:cNvPr id="1089" name="主机">
              <a:extLst>
                <a:ext uri="{FF2B5EF4-FFF2-40B4-BE49-F238E27FC236}">
                  <a16:creationId xmlns:a16="http://schemas.microsoft.com/office/drawing/2014/main" id="{A1A1D0BA-C68E-3193-DE88-9512D5F0D39E}"/>
                </a:ext>
              </a:extLst>
            </p:cNvPr>
            <p:cNvGrpSpPr/>
            <p:nvPr/>
          </p:nvGrpSpPr>
          <p:grpSpPr>
            <a:xfrm>
              <a:off x="2391157" y="4039527"/>
              <a:ext cx="158046" cy="252592"/>
              <a:chOff x="3633590" y="842283"/>
              <a:chExt cx="229919" cy="404805"/>
            </a:xfrm>
          </p:grpSpPr>
          <p:sp>
            <p:nvSpPr>
              <p:cNvPr id="1241" name="任意多边形: 形状 1240">
                <a:extLst>
                  <a:ext uri="{FF2B5EF4-FFF2-40B4-BE49-F238E27FC236}">
                    <a16:creationId xmlns:a16="http://schemas.microsoft.com/office/drawing/2014/main" id="{2CB9A95B-9BE0-6ADA-CD17-EF4B89C6A297}"/>
                  </a:ext>
                </a:extLst>
              </p:cNvPr>
              <p:cNvSpPr/>
              <p:nvPr/>
            </p:nvSpPr>
            <p:spPr>
              <a:xfrm>
                <a:off x="3724937" y="867008"/>
                <a:ext cx="45435" cy="355355"/>
              </a:xfrm>
              <a:custGeom>
                <a:avLst/>
                <a:gdLst/>
                <a:ahLst/>
                <a:cxnLst/>
                <a:rect l="l" t="t" r="r" b="b"/>
                <a:pathLst>
                  <a:path w="45435" h="355355" stroke="0">
                    <a:moveTo>
                      <a:pt x="0" y="0"/>
                    </a:moveTo>
                    <a:lnTo>
                      <a:pt x="45435" y="0"/>
                    </a:lnTo>
                    <a:lnTo>
                      <a:pt x="45435" y="355355"/>
                    </a:lnTo>
                    <a:lnTo>
                      <a:pt x="0" y="355355"/>
                    </a:lnTo>
                    <a:lnTo>
                      <a:pt x="0" y="0"/>
                    </a:lnTo>
                    <a:close/>
                  </a:path>
                  <a:path w="45435" h="355355" fill="none">
                    <a:moveTo>
                      <a:pt x="0" y="0"/>
                    </a:moveTo>
                    <a:lnTo>
                      <a:pt x="45435" y="0"/>
                    </a:lnTo>
                    <a:lnTo>
                      <a:pt x="45435" y="355355"/>
                    </a:lnTo>
                    <a:lnTo>
                      <a:pt x="0" y="355355"/>
                    </a:lnTo>
                    <a:lnTo>
                      <a:pt x="0" y="0"/>
                    </a:lnTo>
                    <a:close/>
                  </a:path>
                </a:pathLst>
              </a:custGeom>
              <a:solidFill>
                <a:srgbClr val="0075AC"/>
              </a:solidFill>
              <a:ln w="10000" cap="flat">
                <a:solidFill>
                  <a:srgbClr val="0075AC"/>
                </a:solidFill>
                <a:miter/>
              </a:ln>
            </p:spPr>
            <p:txBody>
              <a:bodyPr/>
              <a:lstStyle/>
              <a:p>
                <a:endParaRPr lang="zh-CN" altLang="en-US"/>
              </a:p>
            </p:txBody>
          </p:sp>
          <p:grpSp>
            <p:nvGrpSpPr>
              <p:cNvPr id="1242" name="组合 1241">
                <a:extLst>
                  <a:ext uri="{FF2B5EF4-FFF2-40B4-BE49-F238E27FC236}">
                    <a16:creationId xmlns:a16="http://schemas.microsoft.com/office/drawing/2014/main" id="{5C7661A2-44F1-C4DD-681B-31DF99AF8FB9}"/>
                  </a:ext>
                </a:extLst>
              </p:cNvPr>
              <p:cNvGrpSpPr/>
              <p:nvPr/>
            </p:nvGrpSpPr>
            <p:grpSpPr>
              <a:xfrm>
                <a:off x="3633590" y="842283"/>
                <a:ext cx="229919" cy="404805"/>
                <a:chOff x="3633590" y="842283"/>
                <a:chExt cx="229919" cy="404805"/>
              </a:xfrm>
            </p:grpSpPr>
            <p:sp>
              <p:nvSpPr>
                <p:cNvPr id="1246" name="任意多边形: 形状 1245">
                  <a:extLst>
                    <a:ext uri="{FF2B5EF4-FFF2-40B4-BE49-F238E27FC236}">
                      <a16:creationId xmlns:a16="http://schemas.microsoft.com/office/drawing/2014/main" id="{D9BCB132-63D2-BDA1-6198-10B2D895BF28}"/>
                    </a:ext>
                  </a:extLst>
                </p:cNvPr>
                <p:cNvSpPr/>
                <p:nvPr/>
              </p:nvSpPr>
              <p:spPr>
                <a:xfrm>
                  <a:off x="3633590" y="842283"/>
                  <a:ext cx="98204" cy="404805"/>
                </a:xfrm>
                <a:custGeom>
                  <a:avLst/>
                  <a:gdLst/>
                  <a:ahLst/>
                  <a:cxnLst/>
                  <a:rect l="l" t="t" r="r" b="b"/>
                  <a:pathLst>
                    <a:path w="98204" h="404805" stroke="0">
                      <a:moveTo>
                        <a:pt x="0" y="0"/>
                      </a:moveTo>
                      <a:lnTo>
                        <a:pt x="98204" y="0"/>
                      </a:lnTo>
                      <a:lnTo>
                        <a:pt x="98204" y="404805"/>
                      </a:lnTo>
                      <a:lnTo>
                        <a:pt x="0" y="404805"/>
                      </a:lnTo>
                      <a:lnTo>
                        <a:pt x="0" y="0"/>
                      </a:lnTo>
                      <a:close/>
                    </a:path>
                    <a:path w="98204" h="404805" fill="none">
                      <a:moveTo>
                        <a:pt x="0" y="0"/>
                      </a:moveTo>
                      <a:lnTo>
                        <a:pt x="98204" y="0"/>
                      </a:lnTo>
                      <a:lnTo>
                        <a:pt x="98204" y="404805"/>
                      </a:lnTo>
                      <a:lnTo>
                        <a:pt x="0" y="404805"/>
                      </a:lnTo>
                      <a:lnTo>
                        <a:pt x="0" y="0"/>
                      </a:lnTo>
                      <a:close/>
                    </a:path>
                  </a:pathLst>
                </a:custGeom>
                <a:solidFill>
                  <a:srgbClr val="008CCC"/>
                </a:solidFill>
                <a:ln w="10000" cap="flat">
                  <a:solidFill>
                    <a:srgbClr val="008CCC"/>
                  </a:solidFill>
                  <a:miter/>
                </a:ln>
              </p:spPr>
              <p:txBody>
                <a:bodyPr/>
                <a:lstStyle/>
                <a:p>
                  <a:endParaRPr lang="zh-CN" altLang="en-US"/>
                </a:p>
              </p:txBody>
            </p:sp>
            <p:sp>
              <p:nvSpPr>
                <p:cNvPr id="1247" name="任意多边形: 形状 1246">
                  <a:extLst>
                    <a:ext uri="{FF2B5EF4-FFF2-40B4-BE49-F238E27FC236}">
                      <a16:creationId xmlns:a16="http://schemas.microsoft.com/office/drawing/2014/main" id="{9EBD79D2-1D2C-7329-7DD6-25560B9DA166}"/>
                    </a:ext>
                  </a:extLst>
                </p:cNvPr>
                <p:cNvSpPr/>
                <p:nvPr/>
              </p:nvSpPr>
              <p:spPr>
                <a:xfrm>
                  <a:off x="3765305" y="842283"/>
                  <a:ext cx="98204" cy="404805"/>
                </a:xfrm>
                <a:custGeom>
                  <a:avLst/>
                  <a:gdLst/>
                  <a:ahLst/>
                  <a:cxnLst/>
                  <a:rect l="l" t="t" r="r" b="b"/>
                  <a:pathLst>
                    <a:path w="98204" h="404805" stroke="0">
                      <a:moveTo>
                        <a:pt x="0" y="0"/>
                      </a:moveTo>
                      <a:lnTo>
                        <a:pt x="98204" y="0"/>
                      </a:lnTo>
                      <a:lnTo>
                        <a:pt x="98204" y="404805"/>
                      </a:lnTo>
                      <a:lnTo>
                        <a:pt x="0" y="404805"/>
                      </a:lnTo>
                      <a:lnTo>
                        <a:pt x="0" y="0"/>
                      </a:lnTo>
                      <a:close/>
                    </a:path>
                    <a:path w="98204" h="404805" fill="none">
                      <a:moveTo>
                        <a:pt x="0" y="0"/>
                      </a:moveTo>
                      <a:lnTo>
                        <a:pt x="98204" y="0"/>
                      </a:lnTo>
                      <a:lnTo>
                        <a:pt x="98204" y="404805"/>
                      </a:lnTo>
                      <a:lnTo>
                        <a:pt x="0" y="404805"/>
                      </a:lnTo>
                      <a:lnTo>
                        <a:pt x="0" y="0"/>
                      </a:lnTo>
                      <a:close/>
                    </a:path>
                  </a:pathLst>
                </a:custGeom>
                <a:solidFill>
                  <a:srgbClr val="008CCC"/>
                </a:solidFill>
                <a:ln w="10000" cap="flat">
                  <a:solidFill>
                    <a:srgbClr val="008CCC"/>
                  </a:solidFill>
                  <a:miter/>
                </a:ln>
              </p:spPr>
              <p:txBody>
                <a:bodyPr/>
                <a:lstStyle/>
                <a:p>
                  <a:endParaRPr lang="zh-CN" altLang="en-US"/>
                </a:p>
              </p:txBody>
            </p:sp>
          </p:grpSp>
          <p:grpSp>
            <p:nvGrpSpPr>
              <p:cNvPr id="1243" name="组合 1242">
                <a:extLst>
                  <a:ext uri="{FF2B5EF4-FFF2-40B4-BE49-F238E27FC236}">
                    <a16:creationId xmlns:a16="http://schemas.microsoft.com/office/drawing/2014/main" id="{627B46D0-9F64-9CBB-73D1-EF9E732CA01D}"/>
                  </a:ext>
                </a:extLst>
              </p:cNvPr>
              <p:cNvGrpSpPr/>
              <p:nvPr/>
            </p:nvGrpSpPr>
            <p:grpSpPr>
              <a:xfrm>
                <a:off x="3674316" y="928272"/>
                <a:ext cx="148468" cy="232826"/>
                <a:chOff x="3674316" y="928272"/>
                <a:chExt cx="148468" cy="232826"/>
              </a:xfrm>
            </p:grpSpPr>
            <p:sp>
              <p:nvSpPr>
                <p:cNvPr id="1244" name="任意多边形: 形状 1243">
                  <a:extLst>
                    <a:ext uri="{FF2B5EF4-FFF2-40B4-BE49-F238E27FC236}">
                      <a16:creationId xmlns:a16="http://schemas.microsoft.com/office/drawing/2014/main" id="{D96BBB4D-8552-8FBB-41FD-C0F0BFF3CB1E}"/>
                    </a:ext>
                  </a:extLst>
                </p:cNvPr>
                <p:cNvSpPr/>
                <p:nvPr/>
              </p:nvSpPr>
              <p:spPr>
                <a:xfrm>
                  <a:off x="3674316" y="928272"/>
                  <a:ext cx="16755" cy="232826"/>
                </a:xfrm>
                <a:custGeom>
                  <a:avLst/>
                  <a:gdLst/>
                  <a:ahLst/>
                  <a:cxnLst/>
                  <a:rect l="l" t="t" r="r" b="b"/>
                  <a:pathLst>
                    <a:path w="16755" h="232826" stroke="0">
                      <a:moveTo>
                        <a:pt x="0" y="0"/>
                      </a:moveTo>
                      <a:lnTo>
                        <a:pt x="16755" y="0"/>
                      </a:lnTo>
                      <a:lnTo>
                        <a:pt x="16755" y="232826"/>
                      </a:lnTo>
                      <a:lnTo>
                        <a:pt x="0" y="232826"/>
                      </a:lnTo>
                      <a:lnTo>
                        <a:pt x="0" y="0"/>
                      </a:lnTo>
                      <a:close/>
                    </a:path>
                    <a:path w="16755" h="232826" fill="none">
                      <a:moveTo>
                        <a:pt x="0" y="0"/>
                      </a:moveTo>
                      <a:lnTo>
                        <a:pt x="16755" y="0"/>
                      </a:lnTo>
                      <a:lnTo>
                        <a:pt x="16755" y="232826"/>
                      </a:lnTo>
                      <a:lnTo>
                        <a:pt x="0" y="232826"/>
                      </a:lnTo>
                      <a:lnTo>
                        <a:pt x="0" y="0"/>
                      </a:lnTo>
                      <a:close/>
                    </a:path>
                  </a:pathLst>
                </a:custGeom>
                <a:solidFill>
                  <a:srgbClr val="FED372"/>
                </a:solidFill>
                <a:ln w="10000" cap="flat">
                  <a:solidFill>
                    <a:srgbClr val="FED372"/>
                  </a:solidFill>
                  <a:miter/>
                </a:ln>
              </p:spPr>
              <p:txBody>
                <a:bodyPr/>
                <a:lstStyle/>
                <a:p>
                  <a:endParaRPr lang="zh-CN" altLang="en-US"/>
                </a:p>
              </p:txBody>
            </p:sp>
            <p:sp>
              <p:nvSpPr>
                <p:cNvPr id="1245" name="任意多边形: 形状 1244">
                  <a:extLst>
                    <a:ext uri="{FF2B5EF4-FFF2-40B4-BE49-F238E27FC236}">
                      <a16:creationId xmlns:a16="http://schemas.microsoft.com/office/drawing/2014/main" id="{66D1ADB8-6EA8-ADE4-0AFC-79C26F6B3EDA}"/>
                    </a:ext>
                  </a:extLst>
                </p:cNvPr>
                <p:cNvSpPr/>
                <p:nvPr/>
              </p:nvSpPr>
              <p:spPr>
                <a:xfrm>
                  <a:off x="3806029" y="928272"/>
                  <a:ext cx="16755" cy="232826"/>
                </a:xfrm>
                <a:custGeom>
                  <a:avLst/>
                  <a:gdLst/>
                  <a:ahLst/>
                  <a:cxnLst/>
                  <a:rect l="l" t="t" r="r" b="b"/>
                  <a:pathLst>
                    <a:path w="16755" h="232826" stroke="0">
                      <a:moveTo>
                        <a:pt x="0" y="0"/>
                      </a:moveTo>
                      <a:lnTo>
                        <a:pt x="16755" y="0"/>
                      </a:lnTo>
                      <a:lnTo>
                        <a:pt x="16755" y="232826"/>
                      </a:lnTo>
                      <a:lnTo>
                        <a:pt x="0" y="232826"/>
                      </a:lnTo>
                      <a:lnTo>
                        <a:pt x="0" y="0"/>
                      </a:lnTo>
                      <a:close/>
                    </a:path>
                    <a:path w="16755" h="232826" fill="none">
                      <a:moveTo>
                        <a:pt x="0" y="0"/>
                      </a:moveTo>
                      <a:lnTo>
                        <a:pt x="16755" y="0"/>
                      </a:lnTo>
                      <a:lnTo>
                        <a:pt x="16755" y="232826"/>
                      </a:lnTo>
                      <a:lnTo>
                        <a:pt x="0" y="232826"/>
                      </a:lnTo>
                      <a:lnTo>
                        <a:pt x="0" y="0"/>
                      </a:lnTo>
                      <a:close/>
                    </a:path>
                  </a:pathLst>
                </a:custGeom>
                <a:solidFill>
                  <a:srgbClr val="FED372"/>
                </a:solidFill>
                <a:ln w="10000" cap="flat">
                  <a:solidFill>
                    <a:srgbClr val="FED372"/>
                  </a:solidFill>
                  <a:miter/>
                </a:ln>
              </p:spPr>
              <p:txBody>
                <a:bodyPr/>
                <a:lstStyle/>
                <a:p>
                  <a:endParaRPr lang="zh-CN" altLang="en-US"/>
                </a:p>
              </p:txBody>
            </p:sp>
          </p:grpSp>
        </p:grpSp>
        <p:sp>
          <p:nvSpPr>
            <p:cNvPr id="1090" name="ConnectLine">
              <a:extLst>
                <a:ext uri="{FF2B5EF4-FFF2-40B4-BE49-F238E27FC236}">
                  <a16:creationId xmlns:a16="http://schemas.microsoft.com/office/drawing/2014/main" id="{539E0DC4-67CF-7815-8612-DEDC4EBA6263}"/>
                </a:ext>
              </a:extLst>
            </p:cNvPr>
            <p:cNvSpPr/>
            <p:nvPr/>
          </p:nvSpPr>
          <p:spPr>
            <a:xfrm>
              <a:off x="3461151" y="5997159"/>
              <a:ext cx="580550" cy="6240"/>
            </a:xfrm>
            <a:custGeom>
              <a:avLst/>
              <a:gdLst/>
              <a:ahLst/>
              <a:cxnLst/>
              <a:rect l="l" t="t" r="r" b="b"/>
              <a:pathLst>
                <a:path w="844560" h="10000" fill="none">
                  <a:moveTo>
                    <a:pt x="0" y="0"/>
                  </a:moveTo>
                  <a:lnTo>
                    <a:pt x="844560" y="0"/>
                  </a:lnTo>
                </a:path>
              </a:pathLst>
            </a:custGeom>
            <a:noFill/>
            <a:ln w="20000" cap="flat">
              <a:solidFill>
                <a:srgbClr val="191919"/>
              </a:solidFill>
              <a:miter/>
              <a:headEnd type="triangle" w="med" len="med"/>
              <a:tailEnd type="triangle" w="med" len="med"/>
            </a:ln>
          </p:spPr>
          <p:txBody>
            <a:bodyPr/>
            <a:lstStyle/>
            <a:p>
              <a:endParaRPr lang="zh-CN" altLang="en-US"/>
            </a:p>
          </p:txBody>
        </p:sp>
        <p:grpSp>
          <p:nvGrpSpPr>
            <p:cNvPr id="1091" name="组合 1090">
              <a:extLst>
                <a:ext uri="{FF2B5EF4-FFF2-40B4-BE49-F238E27FC236}">
                  <a16:creationId xmlns:a16="http://schemas.microsoft.com/office/drawing/2014/main" id="{8727028E-6F17-B589-C735-EB86170BC987}"/>
                </a:ext>
              </a:extLst>
            </p:cNvPr>
            <p:cNvGrpSpPr/>
            <p:nvPr/>
          </p:nvGrpSpPr>
          <p:grpSpPr>
            <a:xfrm>
              <a:off x="2527618" y="5717824"/>
              <a:ext cx="1003451" cy="628999"/>
              <a:chOff x="3832110" y="3562458"/>
              <a:chExt cx="1459780" cy="1008037"/>
            </a:xfrm>
          </p:grpSpPr>
          <p:sp>
            <p:nvSpPr>
              <p:cNvPr id="1231" name="Rounded Rectangle">
                <a:extLst>
                  <a:ext uri="{FF2B5EF4-FFF2-40B4-BE49-F238E27FC236}">
                    <a16:creationId xmlns:a16="http://schemas.microsoft.com/office/drawing/2014/main" id="{F8D438DB-C2D5-5B80-43E5-D36FBC8DF247}"/>
                  </a:ext>
                </a:extLst>
              </p:cNvPr>
              <p:cNvSpPr/>
              <p:nvPr/>
            </p:nvSpPr>
            <p:spPr>
              <a:xfrm>
                <a:off x="3933825" y="3562458"/>
                <a:ext cx="1256350" cy="864123"/>
              </a:xfrm>
              <a:custGeom>
                <a:avLst/>
                <a:gdLst>
                  <a:gd name="connsiteX0" fmla="*/ 628175 w 1256350"/>
                  <a:gd name="connsiteY0" fmla="*/ 864123 h 864123"/>
                  <a:gd name="connsiteX1" fmla="*/ 628175 w 1256350"/>
                  <a:gd name="connsiteY1" fmla="*/ 0 h 864123"/>
                  <a:gd name="connsiteX2" fmla="*/ 1256350 w 1256350"/>
                  <a:gd name="connsiteY2" fmla="*/ 432061 h 864123"/>
                  <a:gd name="connsiteX3" fmla="*/ 0 w 1256350"/>
                  <a:gd name="connsiteY3" fmla="*/ 432061 h 864123"/>
                  <a:gd name="connsiteX4" fmla="*/ 628175 w 1256350"/>
                  <a:gd name="connsiteY4" fmla="*/ 432061 h 864123"/>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1256350" h="864123" stroke="0">
                    <a:moveTo>
                      <a:pt x="1136350" y="864123"/>
                    </a:moveTo>
                    <a:cubicBezTo>
                      <a:pt x="1202626" y="864123"/>
                      <a:pt x="1256350" y="810399"/>
                      <a:pt x="1256350" y="744123"/>
                    </a:cubicBezTo>
                    <a:lnTo>
                      <a:pt x="1256350" y="120000"/>
                    </a:lnTo>
                    <a:cubicBezTo>
                      <a:pt x="1256350" y="53724"/>
                      <a:pt x="1202626" y="0"/>
                      <a:pt x="1136350" y="0"/>
                    </a:cubicBezTo>
                    <a:lnTo>
                      <a:pt x="120000" y="0"/>
                    </a:lnTo>
                    <a:cubicBezTo>
                      <a:pt x="53724" y="0"/>
                      <a:pt x="0" y="53724"/>
                      <a:pt x="0" y="120000"/>
                    </a:cubicBezTo>
                    <a:lnTo>
                      <a:pt x="0" y="744123"/>
                    </a:lnTo>
                    <a:cubicBezTo>
                      <a:pt x="0" y="810399"/>
                      <a:pt x="53724" y="864123"/>
                      <a:pt x="120000" y="864123"/>
                    </a:cubicBezTo>
                    <a:lnTo>
                      <a:pt x="1136350" y="864123"/>
                    </a:lnTo>
                    <a:close/>
                  </a:path>
                  <a:path w="1256350" h="864123" fill="none">
                    <a:moveTo>
                      <a:pt x="1136350" y="864123"/>
                    </a:moveTo>
                    <a:cubicBezTo>
                      <a:pt x="1202626" y="864123"/>
                      <a:pt x="1256350" y="810399"/>
                      <a:pt x="1256350" y="744123"/>
                    </a:cubicBezTo>
                    <a:lnTo>
                      <a:pt x="1256350" y="120000"/>
                    </a:lnTo>
                    <a:cubicBezTo>
                      <a:pt x="1256350" y="53724"/>
                      <a:pt x="1202626" y="0"/>
                      <a:pt x="1136350" y="0"/>
                    </a:cubicBezTo>
                    <a:lnTo>
                      <a:pt x="120000" y="0"/>
                    </a:lnTo>
                    <a:cubicBezTo>
                      <a:pt x="53724" y="0"/>
                      <a:pt x="0" y="53724"/>
                      <a:pt x="0" y="120000"/>
                    </a:cubicBezTo>
                    <a:lnTo>
                      <a:pt x="0" y="744123"/>
                    </a:lnTo>
                    <a:cubicBezTo>
                      <a:pt x="0" y="810399"/>
                      <a:pt x="53724" y="864123"/>
                      <a:pt x="120000" y="864123"/>
                    </a:cubicBezTo>
                    <a:lnTo>
                      <a:pt x="1136350" y="864123"/>
                    </a:lnTo>
                    <a:close/>
                  </a:path>
                </a:pathLst>
              </a:custGeom>
              <a:solidFill>
                <a:srgbClr val="FFFFFF"/>
              </a:solidFill>
              <a:ln w="10000" cap="flat">
                <a:solidFill>
                  <a:srgbClr val="101843"/>
                </a:solidFill>
                <a:miter/>
              </a:ln>
            </p:spPr>
            <p:txBody>
              <a:bodyPr/>
              <a:lstStyle/>
              <a:p>
                <a:endParaRPr lang="zh-CN" altLang="en-US"/>
              </a:p>
            </p:txBody>
          </p:sp>
          <p:sp>
            <p:nvSpPr>
              <p:cNvPr id="1232" name="Rectangle">
                <a:extLst>
                  <a:ext uri="{FF2B5EF4-FFF2-40B4-BE49-F238E27FC236}">
                    <a16:creationId xmlns:a16="http://schemas.microsoft.com/office/drawing/2014/main" id="{B04404DB-7B56-3294-AE32-34F5B4FB125C}"/>
                  </a:ext>
                </a:extLst>
              </p:cNvPr>
              <p:cNvSpPr/>
              <p:nvPr/>
            </p:nvSpPr>
            <p:spPr>
              <a:xfrm>
                <a:off x="3832110" y="3932890"/>
                <a:ext cx="1459780" cy="637605"/>
              </a:xfrm>
              <a:custGeom>
                <a:avLst/>
                <a:gdLst>
                  <a:gd name="connsiteX0" fmla="*/ 0 w 1459780"/>
                  <a:gd name="connsiteY0" fmla="*/ 318803 h 637605"/>
                </a:gdLst>
                <a:ahLst/>
                <a:cxnLst>
                  <a:cxn ang="10800000">
                    <a:pos x="connsiteX0" y="connsiteY0"/>
                  </a:cxn>
                </a:cxnLst>
                <a:rect l="l" t="t" r="r" b="b"/>
                <a:pathLst>
                  <a:path w="1459780" h="637605" stroke="0">
                    <a:moveTo>
                      <a:pt x="0" y="0"/>
                    </a:moveTo>
                    <a:lnTo>
                      <a:pt x="1459780" y="0"/>
                    </a:lnTo>
                    <a:lnTo>
                      <a:pt x="1459780" y="637605"/>
                    </a:lnTo>
                    <a:lnTo>
                      <a:pt x="0" y="637605"/>
                    </a:lnTo>
                    <a:lnTo>
                      <a:pt x="0" y="0"/>
                    </a:lnTo>
                    <a:close/>
                  </a:path>
                  <a:path w="1459780" h="637605" fill="none">
                    <a:moveTo>
                      <a:pt x="0" y="0"/>
                    </a:moveTo>
                    <a:lnTo>
                      <a:pt x="1459780" y="0"/>
                    </a:lnTo>
                    <a:lnTo>
                      <a:pt x="1459780" y="637605"/>
                    </a:lnTo>
                    <a:lnTo>
                      <a:pt x="0" y="637605"/>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黑体"/>
                  </a:rPr>
                  <a:t>资源调度</a:t>
                </a:r>
              </a:p>
            </p:txBody>
          </p:sp>
          <p:grpSp>
            <p:nvGrpSpPr>
              <p:cNvPr id="1233" name="组合 1232">
                <a:extLst>
                  <a:ext uri="{FF2B5EF4-FFF2-40B4-BE49-F238E27FC236}">
                    <a16:creationId xmlns:a16="http://schemas.microsoft.com/office/drawing/2014/main" id="{B3B9BA4E-4146-C0B1-334B-ED2C82195FE5}"/>
                  </a:ext>
                </a:extLst>
              </p:cNvPr>
              <p:cNvGrpSpPr/>
              <p:nvPr/>
            </p:nvGrpSpPr>
            <p:grpSpPr>
              <a:xfrm>
                <a:off x="4281848" y="3629575"/>
                <a:ext cx="503372" cy="461425"/>
                <a:chOff x="4281848" y="3629575"/>
                <a:chExt cx="503372" cy="461425"/>
              </a:xfrm>
            </p:grpSpPr>
            <p:sp>
              <p:nvSpPr>
                <p:cNvPr id="1234" name="任意多边形: 形状 1233">
                  <a:extLst>
                    <a:ext uri="{FF2B5EF4-FFF2-40B4-BE49-F238E27FC236}">
                      <a16:creationId xmlns:a16="http://schemas.microsoft.com/office/drawing/2014/main" id="{5E9628E6-8E2F-3BFB-C36A-E29DEBC1F27B}"/>
                    </a:ext>
                  </a:extLst>
                </p:cNvPr>
                <p:cNvSpPr/>
                <p:nvPr/>
              </p:nvSpPr>
              <p:spPr>
                <a:xfrm>
                  <a:off x="4402657" y="3983790"/>
                  <a:ext cx="261754" cy="107194"/>
                </a:xfrm>
                <a:custGeom>
                  <a:avLst/>
                  <a:gdLst/>
                  <a:ahLst/>
                  <a:cxnLst/>
                  <a:rect l="l" t="t" r="r" b="b"/>
                  <a:pathLst>
                    <a:path w="261754" h="107194" stroke="0">
                      <a:moveTo>
                        <a:pt x="175847" y="0"/>
                      </a:moveTo>
                      <a:cubicBezTo>
                        <a:pt x="175847" y="0"/>
                        <a:pt x="179459" y="34203"/>
                        <a:pt x="199308" y="55149"/>
                      </a:cubicBezTo>
                      <a:cubicBezTo>
                        <a:pt x="219157" y="76095"/>
                        <a:pt x="261754" y="90095"/>
                        <a:pt x="261754" y="90095"/>
                      </a:cubicBezTo>
                      <a:lnTo>
                        <a:pt x="261754" y="107194"/>
                      </a:lnTo>
                      <a:lnTo>
                        <a:pt x="0" y="107194"/>
                      </a:lnTo>
                      <a:lnTo>
                        <a:pt x="0" y="89885"/>
                      </a:lnTo>
                      <a:cubicBezTo>
                        <a:pt x="0" y="89885"/>
                        <a:pt x="44063" y="73215"/>
                        <a:pt x="66393" y="53597"/>
                      </a:cubicBezTo>
                      <a:cubicBezTo>
                        <a:pt x="88723" y="33787"/>
                        <a:pt x="88078" y="0"/>
                        <a:pt x="88078" y="0"/>
                      </a:cubicBezTo>
                      <a:lnTo>
                        <a:pt x="175847" y="0"/>
                      </a:lnTo>
                      <a:close/>
                    </a:path>
                    <a:path w="261754" h="107194" fill="none">
                      <a:moveTo>
                        <a:pt x="175847" y="0"/>
                      </a:moveTo>
                      <a:cubicBezTo>
                        <a:pt x="175847" y="0"/>
                        <a:pt x="179459" y="34203"/>
                        <a:pt x="199308" y="55149"/>
                      </a:cubicBezTo>
                      <a:cubicBezTo>
                        <a:pt x="219157" y="76095"/>
                        <a:pt x="261754" y="90095"/>
                        <a:pt x="261754" y="90095"/>
                      </a:cubicBezTo>
                      <a:lnTo>
                        <a:pt x="261754" y="107194"/>
                      </a:lnTo>
                      <a:lnTo>
                        <a:pt x="0" y="107194"/>
                      </a:lnTo>
                      <a:lnTo>
                        <a:pt x="0" y="89885"/>
                      </a:lnTo>
                      <a:cubicBezTo>
                        <a:pt x="0" y="89885"/>
                        <a:pt x="44063" y="73215"/>
                        <a:pt x="66393" y="53597"/>
                      </a:cubicBezTo>
                      <a:cubicBezTo>
                        <a:pt x="88723" y="33787"/>
                        <a:pt x="88078" y="0"/>
                        <a:pt x="88078" y="0"/>
                      </a:cubicBezTo>
                      <a:lnTo>
                        <a:pt x="175847" y="0"/>
                      </a:lnTo>
                      <a:close/>
                    </a:path>
                  </a:pathLst>
                </a:custGeom>
                <a:solidFill>
                  <a:srgbClr val="00B0F0"/>
                </a:solidFill>
                <a:ln w="10000" cap="flat">
                  <a:solidFill>
                    <a:srgbClr val="62C2FA"/>
                  </a:solidFill>
                  <a:miter/>
                </a:ln>
              </p:spPr>
              <p:txBody>
                <a:bodyPr/>
                <a:lstStyle/>
                <a:p>
                  <a:endParaRPr lang="zh-CN" altLang="en-US"/>
                </a:p>
              </p:txBody>
            </p:sp>
            <p:sp>
              <p:nvSpPr>
                <p:cNvPr id="1235" name="任意多边形: 形状 1234">
                  <a:extLst>
                    <a:ext uri="{FF2B5EF4-FFF2-40B4-BE49-F238E27FC236}">
                      <a16:creationId xmlns:a16="http://schemas.microsoft.com/office/drawing/2014/main" id="{4CB81FDD-7773-4BBB-39F1-F7AB065B1C16}"/>
                    </a:ext>
                  </a:extLst>
                </p:cNvPr>
                <p:cNvSpPr/>
                <p:nvPr/>
              </p:nvSpPr>
              <p:spPr>
                <a:xfrm>
                  <a:off x="4401805" y="4073900"/>
                  <a:ext cx="263460" cy="17099"/>
                </a:xfrm>
                <a:custGeom>
                  <a:avLst/>
                  <a:gdLst/>
                  <a:ahLst/>
                  <a:cxnLst/>
                  <a:rect l="l" t="t" r="r" b="b"/>
                  <a:pathLst>
                    <a:path w="263460" h="17099" stroke="0">
                      <a:moveTo>
                        <a:pt x="263460" y="17099"/>
                      </a:moveTo>
                      <a:lnTo>
                        <a:pt x="0" y="17099"/>
                      </a:lnTo>
                      <a:lnTo>
                        <a:pt x="0" y="0"/>
                      </a:lnTo>
                      <a:lnTo>
                        <a:pt x="263460" y="0"/>
                      </a:lnTo>
                      <a:lnTo>
                        <a:pt x="263460" y="17099"/>
                      </a:lnTo>
                      <a:close/>
                    </a:path>
                    <a:path w="263460" h="17099" fill="none">
                      <a:moveTo>
                        <a:pt x="263460" y="17099"/>
                      </a:moveTo>
                      <a:lnTo>
                        <a:pt x="0" y="17099"/>
                      </a:lnTo>
                      <a:lnTo>
                        <a:pt x="0" y="0"/>
                      </a:lnTo>
                      <a:lnTo>
                        <a:pt x="263460" y="0"/>
                      </a:lnTo>
                      <a:lnTo>
                        <a:pt x="263460" y="17099"/>
                      </a:lnTo>
                      <a:close/>
                    </a:path>
                  </a:pathLst>
                </a:custGeom>
                <a:solidFill>
                  <a:srgbClr val="00B0F0"/>
                </a:solidFill>
                <a:ln w="10000" cap="flat">
                  <a:solidFill>
                    <a:srgbClr val="62C2FA"/>
                  </a:solidFill>
                  <a:miter/>
                </a:ln>
              </p:spPr>
              <p:txBody>
                <a:bodyPr/>
                <a:lstStyle/>
                <a:p>
                  <a:endParaRPr lang="zh-CN" altLang="en-US"/>
                </a:p>
              </p:txBody>
            </p:sp>
            <p:sp>
              <p:nvSpPr>
                <p:cNvPr id="1236" name="任意多边形: 形状 1235">
                  <a:extLst>
                    <a:ext uri="{FF2B5EF4-FFF2-40B4-BE49-F238E27FC236}">
                      <a16:creationId xmlns:a16="http://schemas.microsoft.com/office/drawing/2014/main" id="{EC55E95A-929E-0D61-C729-E19E1AEA13A9}"/>
                    </a:ext>
                  </a:extLst>
                </p:cNvPr>
                <p:cNvSpPr/>
                <p:nvPr/>
              </p:nvSpPr>
              <p:spPr>
                <a:xfrm>
                  <a:off x="4531397" y="3827153"/>
                  <a:ext cx="120923" cy="101093"/>
                </a:xfrm>
                <a:custGeom>
                  <a:avLst/>
                  <a:gdLst/>
                  <a:ahLst/>
                  <a:cxnLst/>
                  <a:rect l="l" t="t" r="r" b="b"/>
                  <a:pathLst>
                    <a:path w="120923" h="101093" stroke="0">
                      <a:moveTo>
                        <a:pt x="0" y="8675"/>
                      </a:moveTo>
                      <a:lnTo>
                        <a:pt x="112164" y="101093"/>
                      </a:lnTo>
                      <a:lnTo>
                        <a:pt x="120923" y="91269"/>
                      </a:lnTo>
                      <a:lnTo>
                        <a:pt x="8529" y="0"/>
                      </a:lnTo>
                      <a:lnTo>
                        <a:pt x="0" y="8675"/>
                      </a:lnTo>
                      <a:close/>
                    </a:path>
                    <a:path w="120923" h="101093" fill="none">
                      <a:moveTo>
                        <a:pt x="0" y="8675"/>
                      </a:moveTo>
                      <a:lnTo>
                        <a:pt x="112164" y="101093"/>
                      </a:lnTo>
                      <a:lnTo>
                        <a:pt x="120923" y="91269"/>
                      </a:lnTo>
                      <a:lnTo>
                        <a:pt x="8529" y="0"/>
                      </a:lnTo>
                      <a:lnTo>
                        <a:pt x="0" y="8675"/>
                      </a:lnTo>
                      <a:close/>
                    </a:path>
                  </a:pathLst>
                </a:custGeom>
                <a:solidFill>
                  <a:srgbClr val="00B0F0"/>
                </a:solidFill>
                <a:ln w="10000" cap="flat">
                  <a:solidFill>
                    <a:srgbClr val="FFC20B"/>
                  </a:solidFill>
                  <a:miter/>
                </a:ln>
              </p:spPr>
              <p:txBody>
                <a:bodyPr/>
                <a:lstStyle/>
                <a:p>
                  <a:endParaRPr lang="zh-CN" altLang="en-US"/>
                </a:p>
              </p:txBody>
            </p:sp>
            <p:sp>
              <p:nvSpPr>
                <p:cNvPr id="1237" name="任意多边形: 形状 1236">
                  <a:extLst>
                    <a:ext uri="{FF2B5EF4-FFF2-40B4-BE49-F238E27FC236}">
                      <a16:creationId xmlns:a16="http://schemas.microsoft.com/office/drawing/2014/main" id="{6DAFFEC4-9FCC-1610-B4F3-D2380C320745}"/>
                    </a:ext>
                  </a:extLst>
                </p:cNvPr>
                <p:cNvSpPr/>
                <p:nvPr/>
              </p:nvSpPr>
              <p:spPr>
                <a:xfrm>
                  <a:off x="4544194" y="3835805"/>
                  <a:ext cx="119819" cy="99322"/>
                </a:xfrm>
                <a:custGeom>
                  <a:avLst/>
                  <a:gdLst/>
                  <a:ahLst/>
                  <a:cxnLst/>
                  <a:rect l="l" t="t" r="r" b="b"/>
                  <a:pathLst>
                    <a:path w="119819" h="99322" stroke="0">
                      <a:moveTo>
                        <a:pt x="16802" y="0"/>
                      </a:moveTo>
                      <a:cubicBezTo>
                        <a:pt x="16802" y="0"/>
                        <a:pt x="12997" y="-2341"/>
                        <a:pt x="5630" y="6021"/>
                      </a:cubicBezTo>
                      <a:cubicBezTo>
                        <a:pt x="-1737" y="14383"/>
                        <a:pt x="0" y="19163"/>
                        <a:pt x="0" y="19163"/>
                      </a:cubicBezTo>
                      <a:lnTo>
                        <a:pt x="99572" y="96570"/>
                      </a:lnTo>
                      <a:cubicBezTo>
                        <a:pt x="99572" y="96570"/>
                        <a:pt x="110172" y="103583"/>
                        <a:pt x="117189" y="95220"/>
                      </a:cubicBezTo>
                      <a:cubicBezTo>
                        <a:pt x="124205" y="86858"/>
                        <a:pt x="114962" y="78136"/>
                        <a:pt x="114962" y="78136"/>
                      </a:cubicBezTo>
                      <a:lnTo>
                        <a:pt x="16802" y="0"/>
                      </a:lnTo>
                      <a:close/>
                    </a:path>
                    <a:path w="119819" h="99322" fill="none">
                      <a:moveTo>
                        <a:pt x="16802" y="0"/>
                      </a:moveTo>
                      <a:cubicBezTo>
                        <a:pt x="16802" y="0"/>
                        <a:pt x="12997" y="-2341"/>
                        <a:pt x="5630" y="6021"/>
                      </a:cubicBezTo>
                      <a:cubicBezTo>
                        <a:pt x="-1737" y="14383"/>
                        <a:pt x="0" y="19163"/>
                        <a:pt x="0" y="19163"/>
                      </a:cubicBezTo>
                      <a:lnTo>
                        <a:pt x="99572" y="96570"/>
                      </a:lnTo>
                      <a:cubicBezTo>
                        <a:pt x="99572" y="96570"/>
                        <a:pt x="110172" y="103583"/>
                        <a:pt x="117189" y="95220"/>
                      </a:cubicBezTo>
                      <a:cubicBezTo>
                        <a:pt x="124205" y="86858"/>
                        <a:pt x="114962" y="78136"/>
                        <a:pt x="114962" y="78136"/>
                      </a:cubicBezTo>
                      <a:lnTo>
                        <a:pt x="16802" y="0"/>
                      </a:lnTo>
                      <a:close/>
                    </a:path>
                  </a:pathLst>
                </a:custGeom>
                <a:solidFill>
                  <a:srgbClr val="FFCC53"/>
                </a:solidFill>
                <a:ln w="10000" cap="flat">
                  <a:solidFill>
                    <a:srgbClr val="FFC20B"/>
                  </a:solidFill>
                  <a:miter/>
                </a:ln>
              </p:spPr>
              <p:txBody>
                <a:bodyPr/>
                <a:lstStyle/>
                <a:p>
                  <a:endParaRPr lang="zh-CN" altLang="en-US"/>
                </a:p>
              </p:txBody>
            </p:sp>
            <p:sp>
              <p:nvSpPr>
                <p:cNvPr id="1238" name="任意多边形: 形状 1237">
                  <a:extLst>
                    <a:ext uri="{FF2B5EF4-FFF2-40B4-BE49-F238E27FC236}">
                      <a16:creationId xmlns:a16="http://schemas.microsoft.com/office/drawing/2014/main" id="{D119AD27-6582-899D-714E-BD21B1681CCE}"/>
                    </a:ext>
                  </a:extLst>
                </p:cNvPr>
                <p:cNvSpPr/>
                <p:nvPr/>
              </p:nvSpPr>
              <p:spPr>
                <a:xfrm>
                  <a:off x="4483331" y="3668079"/>
                  <a:ext cx="100408" cy="99677"/>
                </a:xfrm>
                <a:custGeom>
                  <a:avLst/>
                  <a:gdLst/>
                  <a:ahLst/>
                  <a:cxnLst/>
                  <a:rect l="l" t="t" r="r" b="b"/>
                  <a:pathLst>
                    <a:path w="100408" h="99677" stroke="0">
                      <a:moveTo>
                        <a:pt x="8996" y="42888"/>
                      </a:moveTo>
                      <a:cubicBezTo>
                        <a:pt x="10016" y="36863"/>
                        <a:pt x="12344" y="31278"/>
                        <a:pt x="15679" y="26431"/>
                      </a:cubicBezTo>
                      <a:lnTo>
                        <a:pt x="9054" y="20122"/>
                      </a:lnTo>
                      <a:lnTo>
                        <a:pt x="18918" y="9906"/>
                      </a:lnTo>
                      <a:lnTo>
                        <a:pt x="25601" y="16271"/>
                      </a:lnTo>
                      <a:cubicBezTo>
                        <a:pt x="30680" y="12590"/>
                        <a:pt x="36626" y="10020"/>
                        <a:pt x="43078" y="8919"/>
                      </a:cubicBezTo>
                      <a:lnTo>
                        <a:pt x="43078" y="0"/>
                      </a:lnTo>
                      <a:lnTo>
                        <a:pt x="57329" y="0"/>
                      </a:lnTo>
                      <a:lnTo>
                        <a:pt x="57329" y="8919"/>
                      </a:lnTo>
                      <a:cubicBezTo>
                        <a:pt x="63458" y="9965"/>
                        <a:pt x="69131" y="12337"/>
                        <a:pt x="74038" y="15726"/>
                      </a:cubicBezTo>
                      <a:lnTo>
                        <a:pt x="80576" y="9209"/>
                      </a:lnTo>
                      <a:lnTo>
                        <a:pt x="90671" y="19200"/>
                      </a:lnTo>
                      <a:lnTo>
                        <a:pt x="84187" y="25663"/>
                      </a:lnTo>
                      <a:cubicBezTo>
                        <a:pt x="87752" y="30601"/>
                        <a:pt x="90253" y="36348"/>
                        <a:pt x="91358" y="42573"/>
                      </a:cubicBezTo>
                      <a:lnTo>
                        <a:pt x="100408" y="42573"/>
                      </a:lnTo>
                      <a:lnTo>
                        <a:pt x="100408" y="56727"/>
                      </a:lnTo>
                      <a:lnTo>
                        <a:pt x="91412" y="56758"/>
                      </a:lnTo>
                      <a:cubicBezTo>
                        <a:pt x="90419" y="62626"/>
                        <a:pt x="88186" y="68076"/>
                        <a:pt x="84989" y="72833"/>
                      </a:cubicBezTo>
                      <a:lnTo>
                        <a:pt x="91354" y="78895"/>
                      </a:lnTo>
                      <a:lnTo>
                        <a:pt x="81490" y="89111"/>
                      </a:lnTo>
                      <a:lnTo>
                        <a:pt x="75182" y="83103"/>
                      </a:lnTo>
                      <a:cubicBezTo>
                        <a:pt x="70021" y="86930"/>
                        <a:pt x="63941" y="89601"/>
                        <a:pt x="57329" y="90729"/>
                      </a:cubicBezTo>
                      <a:lnTo>
                        <a:pt x="57329" y="99677"/>
                      </a:lnTo>
                      <a:lnTo>
                        <a:pt x="43078" y="99677"/>
                      </a:lnTo>
                      <a:lnTo>
                        <a:pt x="43078" y="90729"/>
                      </a:lnTo>
                      <a:cubicBezTo>
                        <a:pt x="36794" y="89656"/>
                        <a:pt x="30989" y="87190"/>
                        <a:pt x="25998" y="83662"/>
                      </a:cubicBezTo>
                      <a:lnTo>
                        <a:pt x="19832" y="89807"/>
                      </a:lnTo>
                      <a:lnTo>
                        <a:pt x="9738" y="79816"/>
                      </a:lnTo>
                      <a:lnTo>
                        <a:pt x="15958" y="73617"/>
                      </a:lnTo>
                      <a:cubicBezTo>
                        <a:pt x="12527" y="68754"/>
                        <a:pt x="10119" y="63127"/>
                        <a:pt x="9045" y="57044"/>
                      </a:cubicBezTo>
                      <a:lnTo>
                        <a:pt x="0" y="57075"/>
                      </a:lnTo>
                      <a:lnTo>
                        <a:pt x="0" y="42888"/>
                      </a:lnTo>
                      <a:lnTo>
                        <a:pt x="8996" y="42888"/>
                      </a:lnTo>
                      <a:close/>
                      <a:moveTo>
                        <a:pt x="50204" y="80021"/>
                      </a:moveTo>
                      <a:cubicBezTo>
                        <a:pt x="66987" y="80021"/>
                        <a:pt x="80592" y="66508"/>
                        <a:pt x="80592" y="49839"/>
                      </a:cubicBezTo>
                      <a:cubicBezTo>
                        <a:pt x="80592" y="33170"/>
                        <a:pt x="66987" y="19656"/>
                        <a:pt x="50204" y="19656"/>
                      </a:cubicBezTo>
                      <a:cubicBezTo>
                        <a:pt x="33421" y="19656"/>
                        <a:pt x="19815" y="33170"/>
                        <a:pt x="19815" y="49839"/>
                      </a:cubicBezTo>
                      <a:cubicBezTo>
                        <a:pt x="19815" y="66508"/>
                        <a:pt x="33421" y="80021"/>
                        <a:pt x="50204" y="80021"/>
                      </a:cubicBezTo>
                      <a:close/>
                    </a:path>
                    <a:path w="100408" h="99677" fill="none">
                      <a:moveTo>
                        <a:pt x="8996" y="42888"/>
                      </a:moveTo>
                      <a:cubicBezTo>
                        <a:pt x="10016" y="36863"/>
                        <a:pt x="12344" y="31278"/>
                        <a:pt x="15679" y="26431"/>
                      </a:cubicBezTo>
                      <a:lnTo>
                        <a:pt x="9054" y="20122"/>
                      </a:lnTo>
                      <a:lnTo>
                        <a:pt x="18918" y="9906"/>
                      </a:lnTo>
                      <a:lnTo>
                        <a:pt x="25601" y="16271"/>
                      </a:lnTo>
                      <a:cubicBezTo>
                        <a:pt x="30680" y="12590"/>
                        <a:pt x="36626" y="10020"/>
                        <a:pt x="43078" y="8919"/>
                      </a:cubicBezTo>
                      <a:lnTo>
                        <a:pt x="43078" y="0"/>
                      </a:lnTo>
                      <a:lnTo>
                        <a:pt x="57329" y="0"/>
                      </a:lnTo>
                      <a:lnTo>
                        <a:pt x="57329" y="8919"/>
                      </a:lnTo>
                      <a:cubicBezTo>
                        <a:pt x="63458" y="9965"/>
                        <a:pt x="69131" y="12337"/>
                        <a:pt x="74038" y="15726"/>
                      </a:cubicBezTo>
                      <a:lnTo>
                        <a:pt x="80576" y="9209"/>
                      </a:lnTo>
                      <a:lnTo>
                        <a:pt x="90671" y="19200"/>
                      </a:lnTo>
                      <a:lnTo>
                        <a:pt x="84187" y="25663"/>
                      </a:lnTo>
                      <a:cubicBezTo>
                        <a:pt x="87752" y="30601"/>
                        <a:pt x="90253" y="36348"/>
                        <a:pt x="91358" y="42573"/>
                      </a:cubicBezTo>
                      <a:lnTo>
                        <a:pt x="100408" y="42573"/>
                      </a:lnTo>
                      <a:lnTo>
                        <a:pt x="100408" y="56727"/>
                      </a:lnTo>
                      <a:lnTo>
                        <a:pt x="91412" y="56758"/>
                      </a:lnTo>
                      <a:cubicBezTo>
                        <a:pt x="90419" y="62626"/>
                        <a:pt x="88186" y="68076"/>
                        <a:pt x="84989" y="72833"/>
                      </a:cubicBezTo>
                      <a:lnTo>
                        <a:pt x="91354" y="78895"/>
                      </a:lnTo>
                      <a:lnTo>
                        <a:pt x="81490" y="89111"/>
                      </a:lnTo>
                      <a:lnTo>
                        <a:pt x="75182" y="83103"/>
                      </a:lnTo>
                      <a:cubicBezTo>
                        <a:pt x="70021" y="86930"/>
                        <a:pt x="63941" y="89601"/>
                        <a:pt x="57329" y="90729"/>
                      </a:cubicBezTo>
                      <a:lnTo>
                        <a:pt x="57329" y="99677"/>
                      </a:lnTo>
                      <a:lnTo>
                        <a:pt x="43078" y="99677"/>
                      </a:lnTo>
                      <a:lnTo>
                        <a:pt x="43078" y="90729"/>
                      </a:lnTo>
                      <a:cubicBezTo>
                        <a:pt x="36794" y="89656"/>
                        <a:pt x="30989" y="87190"/>
                        <a:pt x="25998" y="83662"/>
                      </a:cubicBezTo>
                      <a:lnTo>
                        <a:pt x="19832" y="89807"/>
                      </a:lnTo>
                      <a:lnTo>
                        <a:pt x="9738" y="79816"/>
                      </a:lnTo>
                      <a:lnTo>
                        <a:pt x="15958" y="73617"/>
                      </a:lnTo>
                      <a:cubicBezTo>
                        <a:pt x="12527" y="68754"/>
                        <a:pt x="10119" y="63127"/>
                        <a:pt x="9045" y="57044"/>
                      </a:cubicBezTo>
                      <a:lnTo>
                        <a:pt x="0" y="57075"/>
                      </a:lnTo>
                      <a:lnTo>
                        <a:pt x="0" y="42888"/>
                      </a:lnTo>
                      <a:lnTo>
                        <a:pt x="8996" y="42888"/>
                      </a:lnTo>
                      <a:close/>
                      <a:moveTo>
                        <a:pt x="50204" y="80021"/>
                      </a:moveTo>
                      <a:cubicBezTo>
                        <a:pt x="66987" y="80021"/>
                        <a:pt x="80592" y="66508"/>
                        <a:pt x="80592" y="49839"/>
                      </a:cubicBezTo>
                      <a:cubicBezTo>
                        <a:pt x="80592" y="33170"/>
                        <a:pt x="66987" y="19656"/>
                        <a:pt x="50204" y="19656"/>
                      </a:cubicBezTo>
                      <a:cubicBezTo>
                        <a:pt x="33421" y="19656"/>
                        <a:pt x="19815" y="33170"/>
                        <a:pt x="19815" y="49839"/>
                      </a:cubicBezTo>
                      <a:cubicBezTo>
                        <a:pt x="19815" y="66508"/>
                        <a:pt x="33421" y="80021"/>
                        <a:pt x="50204" y="80021"/>
                      </a:cubicBezTo>
                      <a:close/>
                    </a:path>
                  </a:pathLst>
                </a:custGeom>
                <a:solidFill>
                  <a:srgbClr val="FFCC53"/>
                </a:solidFill>
                <a:ln w="10000" cap="flat">
                  <a:solidFill>
                    <a:srgbClr val="FFC20B"/>
                  </a:solidFill>
                  <a:miter/>
                </a:ln>
              </p:spPr>
              <p:txBody>
                <a:bodyPr/>
                <a:lstStyle/>
                <a:p>
                  <a:endParaRPr lang="zh-CN" altLang="en-US"/>
                </a:p>
              </p:txBody>
            </p:sp>
            <p:sp>
              <p:nvSpPr>
                <p:cNvPr id="1239" name="任意多边形: 形状 1238">
                  <a:extLst>
                    <a:ext uri="{FF2B5EF4-FFF2-40B4-BE49-F238E27FC236}">
                      <a16:creationId xmlns:a16="http://schemas.microsoft.com/office/drawing/2014/main" id="{C418E75F-5628-BE91-483C-4C9490D46D22}"/>
                    </a:ext>
                  </a:extLst>
                </p:cNvPr>
                <p:cNvSpPr/>
                <p:nvPr/>
              </p:nvSpPr>
              <p:spPr>
                <a:xfrm>
                  <a:off x="4402659" y="3706721"/>
                  <a:ext cx="151341" cy="150314"/>
                </a:xfrm>
                <a:custGeom>
                  <a:avLst/>
                  <a:gdLst/>
                  <a:ahLst/>
                  <a:cxnLst/>
                  <a:rect l="l" t="t" r="r" b="b"/>
                  <a:pathLst>
                    <a:path w="151341" h="150314" stroke="0">
                      <a:moveTo>
                        <a:pt x="0" y="75157"/>
                      </a:moveTo>
                      <a:cubicBezTo>
                        <a:pt x="0" y="33649"/>
                        <a:pt x="33879" y="0"/>
                        <a:pt x="75670" y="0"/>
                      </a:cubicBezTo>
                      <a:cubicBezTo>
                        <a:pt x="76479" y="0"/>
                        <a:pt x="77284" y="0"/>
                        <a:pt x="78086" y="0"/>
                      </a:cubicBezTo>
                      <a:cubicBezTo>
                        <a:pt x="77417" y="3176"/>
                        <a:pt x="77024" y="6417"/>
                        <a:pt x="76934" y="9732"/>
                      </a:cubicBezTo>
                      <a:cubicBezTo>
                        <a:pt x="76513" y="9724"/>
                        <a:pt x="76092" y="9720"/>
                        <a:pt x="75670" y="9720"/>
                      </a:cubicBezTo>
                      <a:cubicBezTo>
                        <a:pt x="39284" y="9720"/>
                        <a:pt x="9787" y="39017"/>
                        <a:pt x="9787" y="75157"/>
                      </a:cubicBezTo>
                      <a:cubicBezTo>
                        <a:pt x="9787" y="111296"/>
                        <a:pt x="39284" y="140593"/>
                        <a:pt x="75670" y="140593"/>
                      </a:cubicBezTo>
                      <a:cubicBezTo>
                        <a:pt x="112057" y="140593"/>
                        <a:pt x="141554" y="111296"/>
                        <a:pt x="141554" y="75157"/>
                      </a:cubicBezTo>
                      <a:cubicBezTo>
                        <a:pt x="141554" y="71332"/>
                        <a:pt x="141223" y="67583"/>
                        <a:pt x="140589" y="63937"/>
                      </a:cubicBezTo>
                      <a:cubicBezTo>
                        <a:pt x="143858" y="63347"/>
                        <a:pt x="147025" y="62465"/>
                        <a:pt x="150061" y="61318"/>
                      </a:cubicBezTo>
                      <a:cubicBezTo>
                        <a:pt x="150901" y="65803"/>
                        <a:pt x="151341" y="70429"/>
                        <a:pt x="151341" y="75157"/>
                      </a:cubicBezTo>
                      <a:cubicBezTo>
                        <a:pt x="151341" y="116665"/>
                        <a:pt x="117462" y="150314"/>
                        <a:pt x="75670" y="150314"/>
                      </a:cubicBezTo>
                      <a:cubicBezTo>
                        <a:pt x="33879" y="150314"/>
                        <a:pt x="0" y="116665"/>
                        <a:pt x="0" y="75157"/>
                      </a:cubicBezTo>
                      <a:close/>
                    </a:path>
                    <a:path w="151341" h="150314" fill="none">
                      <a:moveTo>
                        <a:pt x="0" y="75157"/>
                      </a:moveTo>
                      <a:cubicBezTo>
                        <a:pt x="0" y="33649"/>
                        <a:pt x="33879" y="0"/>
                        <a:pt x="75670" y="0"/>
                      </a:cubicBezTo>
                      <a:cubicBezTo>
                        <a:pt x="76479" y="0"/>
                        <a:pt x="77284" y="0"/>
                        <a:pt x="78086" y="0"/>
                      </a:cubicBezTo>
                      <a:cubicBezTo>
                        <a:pt x="77417" y="3176"/>
                        <a:pt x="77024" y="6417"/>
                        <a:pt x="76934" y="9732"/>
                      </a:cubicBezTo>
                      <a:cubicBezTo>
                        <a:pt x="76513" y="9724"/>
                        <a:pt x="76092" y="9720"/>
                        <a:pt x="75670" y="9720"/>
                      </a:cubicBezTo>
                      <a:cubicBezTo>
                        <a:pt x="39284" y="9720"/>
                        <a:pt x="9787" y="39017"/>
                        <a:pt x="9787" y="75157"/>
                      </a:cubicBezTo>
                      <a:cubicBezTo>
                        <a:pt x="9787" y="111296"/>
                        <a:pt x="39284" y="140593"/>
                        <a:pt x="75670" y="140593"/>
                      </a:cubicBezTo>
                      <a:cubicBezTo>
                        <a:pt x="112057" y="140593"/>
                        <a:pt x="141554" y="111296"/>
                        <a:pt x="141554" y="75157"/>
                      </a:cubicBezTo>
                      <a:cubicBezTo>
                        <a:pt x="141554" y="71332"/>
                        <a:pt x="141223" y="67583"/>
                        <a:pt x="140589" y="63937"/>
                      </a:cubicBezTo>
                      <a:cubicBezTo>
                        <a:pt x="143858" y="63347"/>
                        <a:pt x="147025" y="62465"/>
                        <a:pt x="150061" y="61318"/>
                      </a:cubicBezTo>
                      <a:cubicBezTo>
                        <a:pt x="150901" y="65803"/>
                        <a:pt x="151341" y="70429"/>
                        <a:pt x="151341" y="75157"/>
                      </a:cubicBezTo>
                      <a:cubicBezTo>
                        <a:pt x="151341" y="116665"/>
                        <a:pt x="117462" y="150314"/>
                        <a:pt x="75670" y="150314"/>
                      </a:cubicBezTo>
                      <a:cubicBezTo>
                        <a:pt x="33879" y="150314"/>
                        <a:pt x="0" y="116665"/>
                        <a:pt x="0" y="75157"/>
                      </a:cubicBezTo>
                      <a:close/>
                    </a:path>
                  </a:pathLst>
                </a:custGeom>
                <a:solidFill>
                  <a:srgbClr val="FFCC53"/>
                </a:solidFill>
                <a:ln w="10000" cap="flat">
                  <a:solidFill>
                    <a:srgbClr val="FFC20B"/>
                  </a:solidFill>
                  <a:miter/>
                </a:ln>
              </p:spPr>
              <p:txBody>
                <a:bodyPr/>
                <a:lstStyle/>
                <a:p>
                  <a:endParaRPr lang="zh-CN" altLang="en-US"/>
                </a:p>
              </p:txBody>
            </p:sp>
            <p:sp>
              <p:nvSpPr>
                <p:cNvPr id="1240" name="任意多边形: 形状 1239">
                  <a:extLst>
                    <a:ext uri="{FF2B5EF4-FFF2-40B4-BE49-F238E27FC236}">
                      <a16:creationId xmlns:a16="http://schemas.microsoft.com/office/drawing/2014/main" id="{45FA3CB1-95E1-AF8F-2054-C784070CA2F1}"/>
                    </a:ext>
                  </a:extLst>
                </p:cNvPr>
                <p:cNvSpPr/>
                <p:nvPr/>
              </p:nvSpPr>
              <p:spPr>
                <a:xfrm>
                  <a:off x="4281848" y="3629575"/>
                  <a:ext cx="503372" cy="353760"/>
                </a:xfrm>
                <a:custGeom>
                  <a:avLst/>
                  <a:gdLst/>
                  <a:ahLst/>
                  <a:cxnLst/>
                  <a:rect l="l" t="t" r="r" b="b"/>
                  <a:pathLst>
                    <a:path w="503372" h="353760" stroke="0">
                      <a:moveTo>
                        <a:pt x="35165" y="0"/>
                      </a:moveTo>
                      <a:lnTo>
                        <a:pt x="468206" y="0"/>
                      </a:lnTo>
                      <a:cubicBezTo>
                        <a:pt x="487627" y="0"/>
                        <a:pt x="503372" y="14501"/>
                        <a:pt x="503372" y="32388"/>
                      </a:cubicBezTo>
                      <a:lnTo>
                        <a:pt x="503372" y="321373"/>
                      </a:lnTo>
                      <a:cubicBezTo>
                        <a:pt x="503372" y="339259"/>
                        <a:pt x="487627" y="353760"/>
                        <a:pt x="468206" y="353760"/>
                      </a:cubicBezTo>
                      <a:lnTo>
                        <a:pt x="35165" y="353760"/>
                      </a:lnTo>
                      <a:cubicBezTo>
                        <a:pt x="15744" y="353760"/>
                        <a:pt x="0" y="339259"/>
                        <a:pt x="0" y="321373"/>
                      </a:cubicBezTo>
                      <a:lnTo>
                        <a:pt x="0" y="32388"/>
                      </a:lnTo>
                      <a:cubicBezTo>
                        <a:pt x="0" y="14501"/>
                        <a:pt x="15744" y="0"/>
                        <a:pt x="35165" y="0"/>
                      </a:cubicBezTo>
                      <a:close/>
                      <a:moveTo>
                        <a:pt x="20335" y="319116"/>
                      </a:moveTo>
                      <a:lnTo>
                        <a:pt x="483034" y="319116"/>
                      </a:lnTo>
                      <a:lnTo>
                        <a:pt x="483034" y="22318"/>
                      </a:lnTo>
                      <a:lnTo>
                        <a:pt x="20335" y="22318"/>
                      </a:lnTo>
                      <a:lnTo>
                        <a:pt x="20335" y="319116"/>
                      </a:lnTo>
                      <a:close/>
                    </a:path>
                    <a:path w="503372" h="353760" fill="none">
                      <a:moveTo>
                        <a:pt x="35165" y="0"/>
                      </a:moveTo>
                      <a:lnTo>
                        <a:pt x="468206" y="0"/>
                      </a:lnTo>
                      <a:cubicBezTo>
                        <a:pt x="487627" y="0"/>
                        <a:pt x="503372" y="14501"/>
                        <a:pt x="503372" y="32388"/>
                      </a:cubicBezTo>
                      <a:lnTo>
                        <a:pt x="503372" y="321373"/>
                      </a:lnTo>
                      <a:cubicBezTo>
                        <a:pt x="503372" y="339259"/>
                        <a:pt x="487627" y="353760"/>
                        <a:pt x="468206" y="353760"/>
                      </a:cubicBezTo>
                      <a:lnTo>
                        <a:pt x="35165" y="353760"/>
                      </a:lnTo>
                      <a:cubicBezTo>
                        <a:pt x="15744" y="353760"/>
                        <a:pt x="0" y="339259"/>
                        <a:pt x="0" y="321373"/>
                      </a:cubicBezTo>
                      <a:lnTo>
                        <a:pt x="0" y="32388"/>
                      </a:lnTo>
                      <a:cubicBezTo>
                        <a:pt x="0" y="14501"/>
                        <a:pt x="15744" y="0"/>
                        <a:pt x="35165" y="0"/>
                      </a:cubicBezTo>
                      <a:close/>
                      <a:moveTo>
                        <a:pt x="20335" y="319116"/>
                      </a:moveTo>
                      <a:lnTo>
                        <a:pt x="483034" y="319116"/>
                      </a:lnTo>
                      <a:lnTo>
                        <a:pt x="483034" y="22318"/>
                      </a:lnTo>
                      <a:lnTo>
                        <a:pt x="20335" y="22318"/>
                      </a:lnTo>
                      <a:lnTo>
                        <a:pt x="20335" y="319116"/>
                      </a:lnTo>
                      <a:close/>
                    </a:path>
                  </a:pathLst>
                </a:custGeom>
                <a:solidFill>
                  <a:srgbClr val="00B0F0"/>
                </a:solidFill>
                <a:ln w="10000" cap="flat">
                  <a:solidFill>
                    <a:srgbClr val="62C2FA"/>
                  </a:solidFill>
                  <a:miter/>
                </a:ln>
              </p:spPr>
              <p:txBody>
                <a:bodyPr/>
                <a:lstStyle/>
                <a:p>
                  <a:endParaRPr lang="zh-CN" altLang="en-US"/>
                </a:p>
              </p:txBody>
            </p:sp>
          </p:grpSp>
        </p:grpSp>
        <p:sp>
          <p:nvSpPr>
            <p:cNvPr id="1092" name="Ellipse">
              <a:extLst>
                <a:ext uri="{FF2B5EF4-FFF2-40B4-BE49-F238E27FC236}">
                  <a16:creationId xmlns:a16="http://schemas.microsoft.com/office/drawing/2014/main" id="{63C3A9AE-E3E1-0386-30ED-CC73E3F225E7}"/>
                </a:ext>
              </a:extLst>
            </p:cNvPr>
            <p:cNvSpPr/>
            <p:nvPr/>
          </p:nvSpPr>
          <p:spPr>
            <a:xfrm>
              <a:off x="1100705" y="5652853"/>
              <a:ext cx="1006628" cy="763986"/>
            </a:xfrm>
            <a:custGeom>
              <a:avLst/>
              <a:gdLst>
                <a:gd name="connsiteX0" fmla="*/ 0 w 1736020"/>
                <a:gd name="connsiteY0" fmla="*/ 525000 h 1050000"/>
                <a:gd name="connsiteX1" fmla="*/ 868010 w 1736020"/>
                <a:gd name="connsiteY1" fmla="*/ 0 h 1050000"/>
                <a:gd name="connsiteX2" fmla="*/ 1736020 w 1736020"/>
                <a:gd name="connsiteY2" fmla="*/ 525000 h 1050000"/>
                <a:gd name="connsiteX3" fmla="*/ 868010 w 1736020"/>
                <a:gd name="connsiteY3" fmla="*/ 1050000 h 1050000"/>
              </a:gdLst>
              <a:ahLst/>
              <a:cxnLst>
                <a:cxn ang="10800000">
                  <a:pos x="connsiteX0" y="connsiteY0"/>
                </a:cxn>
                <a:cxn ang="16200000">
                  <a:pos x="connsiteX1" y="connsiteY1"/>
                </a:cxn>
                <a:cxn ang="0">
                  <a:pos x="connsiteX2" y="connsiteY2"/>
                </a:cxn>
                <a:cxn ang="5400000">
                  <a:pos x="connsiteX3" y="connsiteY3"/>
                </a:cxn>
              </a:cxnLst>
              <a:rect l="l" t="t" r="r" b="b"/>
              <a:pathLst>
                <a:path w="1736020" h="1050000" stroke="0">
                  <a:moveTo>
                    <a:pt x="0" y="525000"/>
                  </a:moveTo>
                  <a:cubicBezTo>
                    <a:pt x="0" y="235051"/>
                    <a:pt x="388622" y="0"/>
                    <a:pt x="868010" y="0"/>
                  </a:cubicBezTo>
                  <a:cubicBezTo>
                    <a:pt x="1347398" y="0"/>
                    <a:pt x="1736020" y="235051"/>
                    <a:pt x="1736020" y="525000"/>
                  </a:cubicBezTo>
                  <a:cubicBezTo>
                    <a:pt x="1736020" y="814949"/>
                    <a:pt x="1347398" y="1050000"/>
                    <a:pt x="868010" y="1050000"/>
                  </a:cubicBezTo>
                  <a:cubicBezTo>
                    <a:pt x="388622" y="1050000"/>
                    <a:pt x="0" y="814949"/>
                    <a:pt x="0" y="525000"/>
                  </a:cubicBezTo>
                  <a:close/>
                </a:path>
                <a:path w="1736020" h="1050000" fill="none">
                  <a:moveTo>
                    <a:pt x="0" y="525000"/>
                  </a:moveTo>
                  <a:cubicBezTo>
                    <a:pt x="0" y="235051"/>
                    <a:pt x="388622" y="0"/>
                    <a:pt x="868010" y="0"/>
                  </a:cubicBezTo>
                  <a:cubicBezTo>
                    <a:pt x="1347398" y="0"/>
                    <a:pt x="1736020" y="235051"/>
                    <a:pt x="1736020" y="525000"/>
                  </a:cubicBezTo>
                  <a:cubicBezTo>
                    <a:pt x="1736020" y="814949"/>
                    <a:pt x="1347398" y="1050000"/>
                    <a:pt x="868010" y="1050000"/>
                  </a:cubicBezTo>
                  <a:cubicBezTo>
                    <a:pt x="388622" y="1050000"/>
                    <a:pt x="0" y="814949"/>
                    <a:pt x="0" y="525000"/>
                  </a:cubicBezTo>
                  <a:close/>
                </a:path>
              </a:pathLst>
            </a:custGeom>
            <a:solidFill>
              <a:srgbClr val="EEF4FF"/>
            </a:solidFill>
            <a:ln w="10000" cap="flat">
              <a:solidFill>
                <a:srgbClr val="101843"/>
              </a:solidFill>
              <a:custDash>
                <a:ds d="200000" sp="500000"/>
              </a:custDash>
              <a:miter/>
            </a:ln>
          </p:spPr>
          <p:txBody>
            <a:bodyPr/>
            <a:lstStyle/>
            <a:p>
              <a:endParaRPr lang="zh-CN" altLang="en-US"/>
            </a:p>
          </p:txBody>
        </p:sp>
        <p:sp>
          <p:nvSpPr>
            <p:cNvPr id="1093" name="Rectangle">
              <a:extLst>
                <a:ext uri="{FF2B5EF4-FFF2-40B4-BE49-F238E27FC236}">
                  <a16:creationId xmlns:a16="http://schemas.microsoft.com/office/drawing/2014/main" id="{54E185CD-ED7E-067A-7F30-8768FA1B6C9A}"/>
                </a:ext>
              </a:extLst>
            </p:cNvPr>
            <p:cNvSpPr/>
            <p:nvPr/>
          </p:nvSpPr>
          <p:spPr>
            <a:xfrm>
              <a:off x="1323532" y="5843322"/>
              <a:ext cx="932664" cy="602215"/>
            </a:xfrm>
            <a:custGeom>
              <a:avLst/>
              <a:gdLst/>
              <a:ahLst/>
              <a:cxnLst/>
              <a:rect l="l" t="t" r="r" b="b"/>
              <a:pathLst/>
            </a:custGeom>
            <a:noFill/>
            <a:ln w="10000" cap="flat">
              <a:noFill/>
              <a:miter/>
            </a:ln>
          </p:spPr>
          <p:txBody>
            <a:bodyPr wrap="square" lIns="38100" tIns="38100" rIns="38100" bIns="38100" rtlCol="0" anchor="ctr"/>
            <a:lstStyle/>
            <a:p>
              <a:pPr algn="l"/>
              <a:r>
                <a:rPr lang="zh-CN" altLang="en-US" sz="1100" b="1" dirty="0">
                  <a:solidFill>
                    <a:srgbClr val="000000"/>
                  </a:solidFill>
                  <a:latin typeface="微软雅黑" panose="020B0503020204020204" pitchFamily="34" charset="-122"/>
                  <a:ea typeface="微软雅黑" panose="020B0503020204020204" pitchFamily="34" charset="-122"/>
                  <a:cs typeface="黑体"/>
                </a:rPr>
                <a:t>传播分析、</a:t>
              </a:r>
            </a:p>
            <a:p>
              <a:pPr algn="l"/>
              <a:r>
                <a:rPr lang="zh-CN" altLang="en-US" sz="1100" b="1" dirty="0">
                  <a:solidFill>
                    <a:srgbClr val="000000"/>
                  </a:solidFill>
                  <a:latin typeface="微软雅黑" panose="020B0503020204020204" pitchFamily="34" charset="-122"/>
                  <a:ea typeface="微软雅黑" panose="020B0503020204020204" pitchFamily="34" charset="-122"/>
                  <a:cs typeface="黑体"/>
                </a:rPr>
                <a:t>故障预测…</a:t>
              </a:r>
            </a:p>
          </p:txBody>
        </p:sp>
        <p:grpSp>
          <p:nvGrpSpPr>
            <p:cNvPr id="1094" name="组合 1093">
              <a:extLst>
                <a:ext uri="{FF2B5EF4-FFF2-40B4-BE49-F238E27FC236}">
                  <a16:creationId xmlns:a16="http://schemas.microsoft.com/office/drawing/2014/main" id="{9B090A09-D60E-FA1D-4A73-CEC466B30170}"/>
                </a:ext>
              </a:extLst>
            </p:cNvPr>
            <p:cNvGrpSpPr/>
            <p:nvPr/>
          </p:nvGrpSpPr>
          <p:grpSpPr>
            <a:xfrm>
              <a:off x="1339873" y="5719232"/>
              <a:ext cx="206541" cy="237116"/>
              <a:chOff x="1939478" y="3574926"/>
              <a:chExt cx="300467" cy="380003"/>
            </a:xfrm>
          </p:grpSpPr>
          <p:sp>
            <p:nvSpPr>
              <p:cNvPr id="1218" name="任意多边形: 形状 1217">
                <a:extLst>
                  <a:ext uri="{FF2B5EF4-FFF2-40B4-BE49-F238E27FC236}">
                    <a16:creationId xmlns:a16="http://schemas.microsoft.com/office/drawing/2014/main" id="{1EC2AF24-2F6B-1EFF-6E8F-3AF07FE5F21D}"/>
                  </a:ext>
                </a:extLst>
              </p:cNvPr>
              <p:cNvSpPr/>
              <p:nvPr/>
            </p:nvSpPr>
            <p:spPr>
              <a:xfrm>
                <a:off x="1939478" y="3574926"/>
                <a:ext cx="300467" cy="380003"/>
              </a:xfrm>
              <a:custGeom>
                <a:avLst/>
                <a:gdLst/>
                <a:ahLst/>
                <a:cxnLst/>
                <a:rect l="l" t="t" r="r" b="b"/>
                <a:pathLst>
                  <a:path w="300467" h="380003" stroke="0">
                    <a:moveTo>
                      <a:pt x="206462" y="0"/>
                    </a:moveTo>
                    <a:lnTo>
                      <a:pt x="0" y="0"/>
                    </a:lnTo>
                    <a:lnTo>
                      <a:pt x="0" y="380003"/>
                    </a:lnTo>
                    <a:lnTo>
                      <a:pt x="300467" y="380003"/>
                    </a:lnTo>
                    <a:lnTo>
                      <a:pt x="300467" y="95001"/>
                    </a:lnTo>
                    <a:lnTo>
                      <a:pt x="206462" y="0"/>
                    </a:lnTo>
                    <a:close/>
                  </a:path>
                  <a:path w="300467" h="380003" fill="none">
                    <a:moveTo>
                      <a:pt x="206462" y="0"/>
                    </a:moveTo>
                    <a:lnTo>
                      <a:pt x="0" y="0"/>
                    </a:lnTo>
                    <a:lnTo>
                      <a:pt x="0" y="380003"/>
                    </a:lnTo>
                    <a:lnTo>
                      <a:pt x="300467" y="380003"/>
                    </a:lnTo>
                    <a:lnTo>
                      <a:pt x="300467" y="95001"/>
                    </a:lnTo>
                    <a:lnTo>
                      <a:pt x="206462" y="0"/>
                    </a:lnTo>
                    <a:close/>
                  </a:path>
                </a:pathLst>
              </a:custGeom>
              <a:solidFill>
                <a:srgbClr val="FFFFFF"/>
              </a:solidFill>
              <a:ln w="20000" cap="flat">
                <a:solidFill>
                  <a:srgbClr val="FFFFFF"/>
                </a:solidFill>
                <a:miter/>
              </a:ln>
            </p:spPr>
            <p:txBody>
              <a:bodyPr/>
              <a:lstStyle/>
              <a:p>
                <a:endParaRPr lang="zh-CN" altLang="en-US"/>
              </a:p>
            </p:txBody>
          </p:sp>
          <p:sp>
            <p:nvSpPr>
              <p:cNvPr id="1219" name="任意多边形: 形状 1218">
                <a:extLst>
                  <a:ext uri="{FF2B5EF4-FFF2-40B4-BE49-F238E27FC236}">
                    <a16:creationId xmlns:a16="http://schemas.microsoft.com/office/drawing/2014/main" id="{C7323329-D179-5921-361A-CB5F615909E5}"/>
                  </a:ext>
                </a:extLst>
              </p:cNvPr>
              <p:cNvSpPr/>
              <p:nvPr/>
            </p:nvSpPr>
            <p:spPr>
              <a:xfrm>
                <a:off x="1939478" y="3574926"/>
                <a:ext cx="300467" cy="380003"/>
              </a:xfrm>
              <a:custGeom>
                <a:avLst/>
                <a:gdLst/>
                <a:ahLst/>
                <a:cxnLst/>
                <a:rect l="l" t="t" r="r" b="b"/>
                <a:pathLst>
                  <a:path w="300467" h="380003" stroke="0">
                    <a:moveTo>
                      <a:pt x="206462" y="0"/>
                    </a:moveTo>
                    <a:lnTo>
                      <a:pt x="0" y="0"/>
                    </a:lnTo>
                    <a:lnTo>
                      <a:pt x="0" y="380003"/>
                    </a:lnTo>
                    <a:lnTo>
                      <a:pt x="300467" y="380003"/>
                    </a:lnTo>
                    <a:lnTo>
                      <a:pt x="300467" y="95001"/>
                    </a:lnTo>
                    <a:lnTo>
                      <a:pt x="206462" y="0"/>
                    </a:lnTo>
                    <a:close/>
                  </a:path>
                  <a:path w="300467" h="380003" fill="none">
                    <a:moveTo>
                      <a:pt x="206462" y="0"/>
                    </a:moveTo>
                    <a:lnTo>
                      <a:pt x="0" y="0"/>
                    </a:lnTo>
                    <a:lnTo>
                      <a:pt x="0" y="380003"/>
                    </a:lnTo>
                    <a:lnTo>
                      <a:pt x="300467" y="380003"/>
                    </a:lnTo>
                    <a:lnTo>
                      <a:pt x="300467" y="95001"/>
                    </a:lnTo>
                    <a:lnTo>
                      <a:pt x="206462" y="0"/>
                    </a:lnTo>
                    <a:close/>
                  </a:path>
                </a:pathLst>
              </a:custGeom>
              <a:solidFill>
                <a:srgbClr val="FFFFFF"/>
              </a:solidFill>
              <a:ln w="10000" cap="flat">
                <a:noFill/>
                <a:miter/>
              </a:ln>
            </p:spPr>
            <p:txBody>
              <a:bodyPr/>
              <a:lstStyle/>
              <a:p>
                <a:endParaRPr lang="zh-CN" altLang="en-US"/>
              </a:p>
            </p:txBody>
          </p:sp>
          <p:sp>
            <p:nvSpPr>
              <p:cNvPr id="1220" name="任意多边形: 形状 1219">
                <a:extLst>
                  <a:ext uri="{FF2B5EF4-FFF2-40B4-BE49-F238E27FC236}">
                    <a16:creationId xmlns:a16="http://schemas.microsoft.com/office/drawing/2014/main" id="{F09F1F69-C01A-878B-CBC8-C6C9A6AAD313}"/>
                  </a:ext>
                </a:extLst>
              </p:cNvPr>
              <p:cNvSpPr/>
              <p:nvPr/>
            </p:nvSpPr>
            <p:spPr>
              <a:xfrm>
                <a:off x="1939478" y="3574926"/>
                <a:ext cx="300467" cy="380003"/>
              </a:xfrm>
              <a:custGeom>
                <a:avLst/>
                <a:gdLst/>
                <a:ahLst/>
                <a:cxnLst/>
                <a:rect l="l" t="t" r="r" b="b"/>
                <a:pathLst>
                  <a:path w="300467" h="380003" stroke="0">
                    <a:moveTo>
                      <a:pt x="206462" y="0"/>
                    </a:moveTo>
                    <a:lnTo>
                      <a:pt x="0" y="0"/>
                    </a:lnTo>
                    <a:lnTo>
                      <a:pt x="0" y="380003"/>
                    </a:lnTo>
                    <a:lnTo>
                      <a:pt x="300467" y="380003"/>
                    </a:lnTo>
                    <a:lnTo>
                      <a:pt x="300467" y="95001"/>
                    </a:lnTo>
                    <a:lnTo>
                      <a:pt x="206462" y="0"/>
                    </a:lnTo>
                    <a:close/>
                    <a:moveTo>
                      <a:pt x="282018" y="360470"/>
                    </a:moveTo>
                    <a:lnTo>
                      <a:pt x="19328" y="360470"/>
                    </a:lnTo>
                    <a:lnTo>
                      <a:pt x="19328" y="18645"/>
                    </a:lnTo>
                    <a:lnTo>
                      <a:pt x="197676" y="18645"/>
                    </a:lnTo>
                    <a:lnTo>
                      <a:pt x="197676" y="103879"/>
                    </a:lnTo>
                    <a:lnTo>
                      <a:pt x="282018" y="103879"/>
                    </a:lnTo>
                    <a:lnTo>
                      <a:pt x="282018" y="360470"/>
                    </a:lnTo>
                    <a:close/>
                  </a:path>
                  <a:path w="300467" h="380003" fill="none">
                    <a:moveTo>
                      <a:pt x="206462" y="0"/>
                    </a:moveTo>
                    <a:lnTo>
                      <a:pt x="0" y="0"/>
                    </a:lnTo>
                    <a:lnTo>
                      <a:pt x="0" y="380003"/>
                    </a:lnTo>
                    <a:lnTo>
                      <a:pt x="300467" y="380003"/>
                    </a:lnTo>
                    <a:lnTo>
                      <a:pt x="300467" y="95001"/>
                    </a:lnTo>
                    <a:lnTo>
                      <a:pt x="206462" y="0"/>
                    </a:lnTo>
                    <a:close/>
                    <a:moveTo>
                      <a:pt x="282018" y="360470"/>
                    </a:moveTo>
                    <a:lnTo>
                      <a:pt x="19328" y="360470"/>
                    </a:lnTo>
                    <a:lnTo>
                      <a:pt x="19328" y="18645"/>
                    </a:lnTo>
                    <a:lnTo>
                      <a:pt x="197676" y="18645"/>
                    </a:lnTo>
                    <a:lnTo>
                      <a:pt x="197676" y="103879"/>
                    </a:lnTo>
                    <a:lnTo>
                      <a:pt x="282018" y="103879"/>
                    </a:lnTo>
                    <a:lnTo>
                      <a:pt x="282018" y="360470"/>
                    </a:lnTo>
                    <a:close/>
                  </a:path>
                </a:pathLst>
              </a:custGeom>
              <a:solidFill>
                <a:srgbClr val="A5A5A5"/>
              </a:solidFill>
              <a:ln w="10000" cap="flat">
                <a:noFill/>
                <a:miter/>
              </a:ln>
            </p:spPr>
            <p:txBody>
              <a:bodyPr/>
              <a:lstStyle/>
              <a:p>
                <a:endParaRPr lang="zh-CN" altLang="en-US"/>
              </a:p>
            </p:txBody>
          </p:sp>
          <p:sp>
            <p:nvSpPr>
              <p:cNvPr id="1221" name="任意多边形: 形状 1220">
                <a:extLst>
                  <a:ext uri="{FF2B5EF4-FFF2-40B4-BE49-F238E27FC236}">
                    <a16:creationId xmlns:a16="http://schemas.microsoft.com/office/drawing/2014/main" id="{918F8392-B4C8-1E1F-F5BB-3979AF13DC65}"/>
                  </a:ext>
                </a:extLst>
              </p:cNvPr>
              <p:cNvSpPr/>
              <p:nvPr/>
            </p:nvSpPr>
            <p:spPr>
              <a:xfrm>
                <a:off x="1939478" y="3574926"/>
                <a:ext cx="300467" cy="379115"/>
              </a:xfrm>
              <a:custGeom>
                <a:avLst/>
                <a:gdLst/>
                <a:ahLst/>
                <a:cxnLst/>
                <a:rect l="l" t="t" r="r" b="b"/>
                <a:pathLst>
                  <a:path w="300467" h="379115" stroke="0">
                    <a:moveTo>
                      <a:pt x="0" y="0"/>
                    </a:moveTo>
                    <a:lnTo>
                      <a:pt x="300467" y="0"/>
                    </a:lnTo>
                    <a:lnTo>
                      <a:pt x="300467" y="379115"/>
                    </a:lnTo>
                    <a:lnTo>
                      <a:pt x="0" y="379115"/>
                    </a:lnTo>
                    <a:lnTo>
                      <a:pt x="0" y="0"/>
                    </a:lnTo>
                    <a:close/>
                  </a:path>
                  <a:path w="300467" h="379115" fill="none">
                    <a:moveTo>
                      <a:pt x="0" y="0"/>
                    </a:moveTo>
                    <a:lnTo>
                      <a:pt x="300467" y="0"/>
                    </a:lnTo>
                    <a:lnTo>
                      <a:pt x="300467" y="379115"/>
                    </a:lnTo>
                    <a:lnTo>
                      <a:pt x="0" y="379115"/>
                    </a:lnTo>
                    <a:lnTo>
                      <a:pt x="0" y="0"/>
                    </a:lnTo>
                    <a:close/>
                  </a:path>
                </a:pathLst>
              </a:custGeom>
              <a:noFill/>
              <a:ln w="10000" cap="flat">
                <a:noFill/>
                <a:miter/>
              </a:ln>
            </p:spPr>
            <p:txBody>
              <a:bodyPr/>
              <a:lstStyle/>
              <a:p>
                <a:endParaRPr lang="zh-CN" altLang="en-US"/>
              </a:p>
            </p:txBody>
          </p:sp>
          <p:grpSp>
            <p:nvGrpSpPr>
              <p:cNvPr id="1222" name="组合 1221">
                <a:extLst>
                  <a:ext uri="{FF2B5EF4-FFF2-40B4-BE49-F238E27FC236}">
                    <a16:creationId xmlns:a16="http://schemas.microsoft.com/office/drawing/2014/main" id="{61F56C25-FD7E-B013-D7A7-455CF8FC2FFE}"/>
                  </a:ext>
                </a:extLst>
              </p:cNvPr>
              <p:cNvGrpSpPr/>
              <p:nvPr/>
            </p:nvGrpSpPr>
            <p:grpSpPr>
              <a:xfrm>
                <a:off x="2048152" y="3719318"/>
                <a:ext cx="124298" cy="171229"/>
                <a:chOff x="2048152" y="3719318"/>
                <a:chExt cx="124298" cy="171229"/>
              </a:xfrm>
            </p:grpSpPr>
            <p:sp>
              <p:nvSpPr>
                <p:cNvPr id="1230" name="任意多边形: 形状 1229">
                  <a:extLst>
                    <a:ext uri="{FF2B5EF4-FFF2-40B4-BE49-F238E27FC236}">
                      <a16:creationId xmlns:a16="http://schemas.microsoft.com/office/drawing/2014/main" id="{55FF1B39-2E75-C771-DADF-3410FC61F5FB}"/>
                    </a:ext>
                  </a:extLst>
                </p:cNvPr>
                <p:cNvSpPr/>
                <p:nvPr/>
              </p:nvSpPr>
              <p:spPr>
                <a:xfrm>
                  <a:off x="2048152" y="3719318"/>
                  <a:ext cx="124298" cy="171229"/>
                </a:xfrm>
                <a:custGeom>
                  <a:avLst/>
                  <a:gdLst/>
                  <a:ahLst/>
                  <a:cxnLst/>
                  <a:rect l="l" t="t" r="r" b="b"/>
                  <a:pathLst>
                    <a:path w="124298" h="171229" stroke="0">
                      <a:moveTo>
                        <a:pt x="0" y="50138"/>
                      </a:moveTo>
                      <a:lnTo>
                        <a:pt x="124298" y="50138"/>
                      </a:lnTo>
                      <a:lnTo>
                        <a:pt x="124298" y="70009"/>
                      </a:lnTo>
                      <a:lnTo>
                        <a:pt x="0" y="70009"/>
                      </a:lnTo>
                      <a:lnTo>
                        <a:pt x="0" y="50138"/>
                      </a:lnTo>
                      <a:close/>
                      <a:moveTo>
                        <a:pt x="0" y="19871"/>
                      </a:moveTo>
                      <a:lnTo>
                        <a:pt x="124298" y="19871"/>
                      </a:lnTo>
                      <a:lnTo>
                        <a:pt x="124298" y="0"/>
                      </a:lnTo>
                      <a:lnTo>
                        <a:pt x="0" y="0"/>
                      </a:lnTo>
                      <a:lnTo>
                        <a:pt x="0" y="19871"/>
                      </a:lnTo>
                      <a:close/>
                      <a:moveTo>
                        <a:pt x="0" y="121092"/>
                      </a:moveTo>
                      <a:lnTo>
                        <a:pt x="124298" y="121092"/>
                      </a:lnTo>
                      <a:lnTo>
                        <a:pt x="124298" y="101221"/>
                      </a:lnTo>
                      <a:lnTo>
                        <a:pt x="0" y="101221"/>
                      </a:lnTo>
                      <a:lnTo>
                        <a:pt x="0" y="121092"/>
                      </a:lnTo>
                      <a:close/>
                      <a:moveTo>
                        <a:pt x="0" y="171229"/>
                      </a:moveTo>
                      <a:lnTo>
                        <a:pt x="124298" y="171229"/>
                      </a:lnTo>
                      <a:lnTo>
                        <a:pt x="124298" y="151358"/>
                      </a:lnTo>
                      <a:lnTo>
                        <a:pt x="0" y="151358"/>
                      </a:lnTo>
                      <a:lnTo>
                        <a:pt x="0" y="171229"/>
                      </a:lnTo>
                      <a:close/>
                    </a:path>
                    <a:path w="124298" h="171229" fill="none">
                      <a:moveTo>
                        <a:pt x="0" y="50138"/>
                      </a:moveTo>
                      <a:lnTo>
                        <a:pt x="124298" y="50138"/>
                      </a:lnTo>
                      <a:lnTo>
                        <a:pt x="124298" y="70009"/>
                      </a:lnTo>
                      <a:lnTo>
                        <a:pt x="0" y="70009"/>
                      </a:lnTo>
                      <a:lnTo>
                        <a:pt x="0" y="50138"/>
                      </a:lnTo>
                      <a:close/>
                      <a:moveTo>
                        <a:pt x="0" y="19871"/>
                      </a:moveTo>
                      <a:lnTo>
                        <a:pt x="124298" y="19871"/>
                      </a:lnTo>
                      <a:lnTo>
                        <a:pt x="124298" y="0"/>
                      </a:lnTo>
                      <a:lnTo>
                        <a:pt x="0" y="0"/>
                      </a:lnTo>
                      <a:lnTo>
                        <a:pt x="0" y="19871"/>
                      </a:lnTo>
                      <a:close/>
                      <a:moveTo>
                        <a:pt x="0" y="121092"/>
                      </a:moveTo>
                      <a:lnTo>
                        <a:pt x="124298" y="121092"/>
                      </a:lnTo>
                      <a:lnTo>
                        <a:pt x="124298" y="101221"/>
                      </a:lnTo>
                      <a:lnTo>
                        <a:pt x="0" y="101221"/>
                      </a:lnTo>
                      <a:lnTo>
                        <a:pt x="0" y="121092"/>
                      </a:lnTo>
                      <a:close/>
                      <a:moveTo>
                        <a:pt x="0" y="171229"/>
                      </a:moveTo>
                      <a:lnTo>
                        <a:pt x="124298" y="171229"/>
                      </a:lnTo>
                      <a:lnTo>
                        <a:pt x="124298" y="151358"/>
                      </a:lnTo>
                      <a:lnTo>
                        <a:pt x="0" y="151358"/>
                      </a:lnTo>
                      <a:lnTo>
                        <a:pt x="0" y="171229"/>
                      </a:lnTo>
                      <a:close/>
                    </a:path>
                  </a:pathLst>
                </a:custGeom>
                <a:solidFill>
                  <a:srgbClr val="A5A5A5"/>
                </a:solidFill>
                <a:ln w="10000" cap="flat">
                  <a:noFill/>
                  <a:miter/>
                </a:ln>
              </p:spPr>
              <p:txBody>
                <a:bodyPr/>
                <a:lstStyle/>
                <a:p>
                  <a:endParaRPr lang="zh-CN" altLang="en-US"/>
                </a:p>
              </p:txBody>
            </p:sp>
          </p:grpSp>
          <p:grpSp>
            <p:nvGrpSpPr>
              <p:cNvPr id="1223" name="组合 1222">
                <a:extLst>
                  <a:ext uri="{FF2B5EF4-FFF2-40B4-BE49-F238E27FC236}">
                    <a16:creationId xmlns:a16="http://schemas.microsoft.com/office/drawing/2014/main" id="{D3973DA3-4131-8472-22F5-B80C151F6166}"/>
                  </a:ext>
                </a:extLst>
              </p:cNvPr>
              <p:cNvGrpSpPr/>
              <p:nvPr/>
            </p:nvGrpSpPr>
            <p:grpSpPr>
              <a:xfrm>
                <a:off x="1990672" y="3719527"/>
                <a:ext cx="32248" cy="174665"/>
                <a:chOff x="1990672" y="3719527"/>
                <a:chExt cx="32248" cy="174665"/>
              </a:xfrm>
            </p:grpSpPr>
            <p:sp>
              <p:nvSpPr>
                <p:cNvPr id="1226" name="任意多边形: 形状 1225">
                  <a:extLst>
                    <a:ext uri="{FF2B5EF4-FFF2-40B4-BE49-F238E27FC236}">
                      <a16:creationId xmlns:a16="http://schemas.microsoft.com/office/drawing/2014/main" id="{E64F77AD-3AAF-2CEA-C20D-F343D54F70BF}"/>
                    </a:ext>
                  </a:extLst>
                </p:cNvPr>
                <p:cNvSpPr/>
                <p:nvPr/>
              </p:nvSpPr>
              <p:spPr>
                <a:xfrm>
                  <a:off x="1990672" y="3813630"/>
                  <a:ext cx="32248" cy="33511"/>
                </a:xfrm>
                <a:custGeom>
                  <a:avLst/>
                  <a:gdLst/>
                  <a:ahLst/>
                  <a:cxnLst/>
                  <a:rect l="l" t="t" r="r" b="b"/>
                  <a:pathLst>
                    <a:path w="32248" h="33511" stroke="0">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 w="32248" h="33511" fill="none">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Lst>
                </a:custGeom>
                <a:solidFill>
                  <a:srgbClr val="A5A5A5"/>
                </a:solidFill>
                <a:ln w="10000" cap="flat">
                  <a:noFill/>
                  <a:miter/>
                </a:ln>
              </p:spPr>
              <p:txBody>
                <a:bodyPr/>
                <a:lstStyle/>
                <a:p>
                  <a:endParaRPr lang="zh-CN" altLang="en-US"/>
                </a:p>
              </p:txBody>
            </p:sp>
            <p:sp>
              <p:nvSpPr>
                <p:cNvPr id="1227" name="任意多边形: 形状 1226">
                  <a:extLst>
                    <a:ext uri="{FF2B5EF4-FFF2-40B4-BE49-F238E27FC236}">
                      <a16:creationId xmlns:a16="http://schemas.microsoft.com/office/drawing/2014/main" id="{E797A0F9-21B4-2663-350C-6E94E36AC400}"/>
                    </a:ext>
                  </a:extLst>
                </p:cNvPr>
                <p:cNvSpPr/>
                <p:nvPr/>
              </p:nvSpPr>
              <p:spPr>
                <a:xfrm>
                  <a:off x="1990672" y="3860681"/>
                  <a:ext cx="32248" cy="33511"/>
                </a:xfrm>
                <a:custGeom>
                  <a:avLst/>
                  <a:gdLst/>
                  <a:ahLst/>
                  <a:cxnLst/>
                  <a:rect l="l" t="t" r="r" b="b"/>
                  <a:pathLst>
                    <a:path w="32248" h="33511" stroke="0">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 w="32248" h="33511" fill="none">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Lst>
                </a:custGeom>
                <a:solidFill>
                  <a:srgbClr val="A5A5A5"/>
                </a:solidFill>
                <a:ln w="10000" cap="flat">
                  <a:noFill/>
                  <a:miter/>
                </a:ln>
              </p:spPr>
              <p:txBody>
                <a:bodyPr/>
                <a:lstStyle/>
                <a:p>
                  <a:endParaRPr lang="zh-CN" altLang="en-US"/>
                </a:p>
              </p:txBody>
            </p:sp>
            <p:sp>
              <p:nvSpPr>
                <p:cNvPr id="1228" name="任意多边形: 形状 1227">
                  <a:extLst>
                    <a:ext uri="{FF2B5EF4-FFF2-40B4-BE49-F238E27FC236}">
                      <a16:creationId xmlns:a16="http://schemas.microsoft.com/office/drawing/2014/main" id="{1C40979E-C9E4-387A-4275-B1722BD60ECC}"/>
                    </a:ext>
                  </a:extLst>
                </p:cNvPr>
                <p:cNvSpPr/>
                <p:nvPr/>
              </p:nvSpPr>
              <p:spPr>
                <a:xfrm>
                  <a:off x="1990672" y="3719527"/>
                  <a:ext cx="32248" cy="33511"/>
                </a:xfrm>
                <a:custGeom>
                  <a:avLst/>
                  <a:gdLst/>
                  <a:ahLst/>
                  <a:cxnLst/>
                  <a:rect l="l" t="t" r="r" b="b"/>
                  <a:pathLst>
                    <a:path w="32248" h="33511" stroke="0">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 w="32248" h="33511" fill="none">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Lst>
                </a:custGeom>
                <a:solidFill>
                  <a:srgbClr val="A5A5A5"/>
                </a:solidFill>
                <a:ln w="10000" cap="flat">
                  <a:noFill/>
                  <a:miter/>
                </a:ln>
              </p:spPr>
              <p:txBody>
                <a:bodyPr/>
                <a:lstStyle/>
                <a:p>
                  <a:endParaRPr lang="zh-CN" altLang="en-US"/>
                </a:p>
              </p:txBody>
            </p:sp>
            <p:sp>
              <p:nvSpPr>
                <p:cNvPr id="1229" name="任意多边形: 形状 1228">
                  <a:extLst>
                    <a:ext uri="{FF2B5EF4-FFF2-40B4-BE49-F238E27FC236}">
                      <a16:creationId xmlns:a16="http://schemas.microsoft.com/office/drawing/2014/main" id="{7E1E69ED-DD4B-28FB-BCAF-D118E66ADA5B}"/>
                    </a:ext>
                  </a:extLst>
                </p:cNvPr>
                <p:cNvSpPr/>
                <p:nvPr/>
              </p:nvSpPr>
              <p:spPr>
                <a:xfrm>
                  <a:off x="1990672" y="3766578"/>
                  <a:ext cx="32248" cy="33511"/>
                </a:xfrm>
                <a:custGeom>
                  <a:avLst/>
                  <a:gdLst/>
                  <a:ahLst/>
                  <a:cxnLst/>
                  <a:rect l="l" t="t" r="r" b="b"/>
                  <a:pathLst>
                    <a:path w="32248" h="33511" stroke="0">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 w="32248" h="33511" fill="none">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Lst>
                </a:custGeom>
                <a:solidFill>
                  <a:srgbClr val="A5A5A5"/>
                </a:solidFill>
                <a:ln w="10000" cap="flat">
                  <a:noFill/>
                  <a:miter/>
                </a:ln>
              </p:spPr>
              <p:txBody>
                <a:bodyPr/>
                <a:lstStyle/>
                <a:p>
                  <a:endParaRPr lang="zh-CN" altLang="en-US"/>
                </a:p>
              </p:txBody>
            </p:sp>
          </p:grpSp>
          <p:sp>
            <p:nvSpPr>
              <p:cNvPr id="1224" name="任意多边形: 形状 1223">
                <a:extLst>
                  <a:ext uri="{FF2B5EF4-FFF2-40B4-BE49-F238E27FC236}">
                    <a16:creationId xmlns:a16="http://schemas.microsoft.com/office/drawing/2014/main" id="{650E6D4C-925F-2DFC-53A9-83A03CF50FC6}"/>
                  </a:ext>
                </a:extLst>
              </p:cNvPr>
              <p:cNvSpPr/>
              <p:nvPr/>
            </p:nvSpPr>
            <p:spPr>
              <a:xfrm>
                <a:off x="1991553" y="3735992"/>
                <a:ext cx="51475" cy="55512"/>
              </a:xfrm>
              <a:custGeom>
                <a:avLst/>
                <a:gdLst/>
                <a:ahLst/>
                <a:cxnLst/>
                <a:rect l="l" t="t" r="r" b="b"/>
                <a:pathLst>
                  <a:path w="51475" h="55512" stroke="0">
                    <a:moveTo>
                      <a:pt x="3954" y="36864"/>
                    </a:moveTo>
                    <a:lnTo>
                      <a:pt x="18663" y="45446"/>
                    </a:lnTo>
                    <a:lnTo>
                      <a:pt x="44627" y="0"/>
                    </a:lnTo>
                    <a:lnTo>
                      <a:pt x="51475" y="3995"/>
                    </a:lnTo>
                    <a:lnTo>
                      <a:pt x="22043" y="55512"/>
                    </a:lnTo>
                    <a:lnTo>
                      <a:pt x="0" y="43784"/>
                    </a:lnTo>
                    <a:lnTo>
                      <a:pt x="3954" y="36864"/>
                    </a:lnTo>
                    <a:close/>
                  </a:path>
                  <a:path w="51475" h="55512" fill="none">
                    <a:moveTo>
                      <a:pt x="3954" y="36864"/>
                    </a:moveTo>
                    <a:lnTo>
                      <a:pt x="18663" y="45446"/>
                    </a:lnTo>
                    <a:lnTo>
                      <a:pt x="44627" y="0"/>
                    </a:lnTo>
                    <a:lnTo>
                      <a:pt x="51475" y="3995"/>
                    </a:lnTo>
                    <a:lnTo>
                      <a:pt x="22043" y="55512"/>
                    </a:lnTo>
                    <a:lnTo>
                      <a:pt x="0" y="43784"/>
                    </a:lnTo>
                    <a:lnTo>
                      <a:pt x="3954" y="36864"/>
                    </a:lnTo>
                    <a:close/>
                  </a:path>
                </a:pathLst>
              </a:custGeom>
              <a:solidFill>
                <a:srgbClr val="91D250"/>
              </a:solidFill>
              <a:ln w="10000" cap="flat">
                <a:noFill/>
                <a:miter/>
              </a:ln>
            </p:spPr>
            <p:txBody>
              <a:bodyPr/>
              <a:lstStyle/>
              <a:p>
                <a:endParaRPr lang="zh-CN" altLang="en-US"/>
              </a:p>
            </p:txBody>
          </p:sp>
          <p:sp>
            <p:nvSpPr>
              <p:cNvPr id="1225" name="任意多边形: 形状 1224">
                <a:extLst>
                  <a:ext uri="{FF2B5EF4-FFF2-40B4-BE49-F238E27FC236}">
                    <a16:creationId xmlns:a16="http://schemas.microsoft.com/office/drawing/2014/main" id="{F879A15D-A391-E004-B079-97DD79C40B87}"/>
                  </a:ext>
                </a:extLst>
              </p:cNvPr>
              <p:cNvSpPr/>
              <p:nvPr/>
            </p:nvSpPr>
            <p:spPr>
              <a:xfrm>
                <a:off x="1989456" y="3692658"/>
                <a:ext cx="50714" cy="55512"/>
              </a:xfrm>
              <a:custGeom>
                <a:avLst/>
                <a:gdLst/>
                <a:ahLst/>
                <a:cxnLst/>
                <a:rect l="l" t="t" r="r" b="b"/>
                <a:pathLst>
                  <a:path w="50714" h="55512" stroke="0">
                    <a:moveTo>
                      <a:pt x="3954" y="37307"/>
                    </a:moveTo>
                    <a:lnTo>
                      <a:pt x="17903" y="45446"/>
                    </a:lnTo>
                    <a:lnTo>
                      <a:pt x="43866" y="0"/>
                    </a:lnTo>
                    <a:lnTo>
                      <a:pt x="50714" y="3995"/>
                    </a:lnTo>
                    <a:lnTo>
                      <a:pt x="21282" y="55512"/>
                    </a:lnTo>
                    <a:lnTo>
                      <a:pt x="0" y="44228"/>
                    </a:lnTo>
                    <a:lnTo>
                      <a:pt x="3954" y="37307"/>
                    </a:lnTo>
                    <a:close/>
                  </a:path>
                  <a:path w="50714" h="55512" fill="none">
                    <a:moveTo>
                      <a:pt x="3954" y="37307"/>
                    </a:moveTo>
                    <a:lnTo>
                      <a:pt x="17903" y="45446"/>
                    </a:lnTo>
                    <a:lnTo>
                      <a:pt x="43866" y="0"/>
                    </a:lnTo>
                    <a:lnTo>
                      <a:pt x="50714" y="3995"/>
                    </a:lnTo>
                    <a:lnTo>
                      <a:pt x="21282" y="55512"/>
                    </a:lnTo>
                    <a:lnTo>
                      <a:pt x="0" y="44228"/>
                    </a:lnTo>
                    <a:lnTo>
                      <a:pt x="3954" y="37307"/>
                    </a:lnTo>
                    <a:close/>
                  </a:path>
                </a:pathLst>
              </a:custGeom>
              <a:solidFill>
                <a:srgbClr val="91D250"/>
              </a:solidFill>
              <a:ln w="0" cap="flat">
                <a:solidFill>
                  <a:srgbClr val="91D250"/>
                </a:solidFill>
                <a:miter/>
              </a:ln>
            </p:spPr>
            <p:txBody>
              <a:bodyPr/>
              <a:lstStyle/>
              <a:p>
                <a:endParaRPr lang="zh-CN" altLang="en-US"/>
              </a:p>
            </p:txBody>
          </p:sp>
        </p:grpSp>
        <p:grpSp>
          <p:nvGrpSpPr>
            <p:cNvPr id="1095" name="组合 1094">
              <a:extLst>
                <a:ext uri="{FF2B5EF4-FFF2-40B4-BE49-F238E27FC236}">
                  <a16:creationId xmlns:a16="http://schemas.microsoft.com/office/drawing/2014/main" id="{2B97CCE0-244D-36A0-63F9-48743A4458C4}"/>
                </a:ext>
              </a:extLst>
            </p:cNvPr>
            <p:cNvGrpSpPr/>
            <p:nvPr/>
          </p:nvGrpSpPr>
          <p:grpSpPr>
            <a:xfrm>
              <a:off x="1668066" y="5719786"/>
              <a:ext cx="206541" cy="237116"/>
              <a:chOff x="2429482" y="3584928"/>
              <a:chExt cx="300467" cy="380003"/>
            </a:xfrm>
          </p:grpSpPr>
          <p:sp>
            <p:nvSpPr>
              <p:cNvPr id="1103" name="任意多边形: 形状 1102">
                <a:extLst>
                  <a:ext uri="{FF2B5EF4-FFF2-40B4-BE49-F238E27FC236}">
                    <a16:creationId xmlns:a16="http://schemas.microsoft.com/office/drawing/2014/main" id="{1CE5C4D2-7A33-8B7E-8403-53340D3A0F90}"/>
                  </a:ext>
                </a:extLst>
              </p:cNvPr>
              <p:cNvSpPr/>
              <p:nvPr/>
            </p:nvSpPr>
            <p:spPr>
              <a:xfrm>
                <a:off x="2429482" y="3584928"/>
                <a:ext cx="300467" cy="380003"/>
              </a:xfrm>
              <a:custGeom>
                <a:avLst/>
                <a:gdLst/>
                <a:ahLst/>
                <a:cxnLst/>
                <a:rect l="l" t="t" r="r" b="b"/>
                <a:pathLst>
                  <a:path w="300467" h="380003" stroke="0">
                    <a:moveTo>
                      <a:pt x="206461" y="0"/>
                    </a:moveTo>
                    <a:lnTo>
                      <a:pt x="0" y="0"/>
                    </a:lnTo>
                    <a:lnTo>
                      <a:pt x="0" y="380003"/>
                    </a:lnTo>
                    <a:lnTo>
                      <a:pt x="300467" y="380003"/>
                    </a:lnTo>
                    <a:lnTo>
                      <a:pt x="300467" y="95001"/>
                    </a:lnTo>
                    <a:lnTo>
                      <a:pt x="206461" y="0"/>
                    </a:lnTo>
                    <a:close/>
                  </a:path>
                  <a:path w="300467" h="380003" fill="none">
                    <a:moveTo>
                      <a:pt x="206461" y="0"/>
                    </a:moveTo>
                    <a:lnTo>
                      <a:pt x="0" y="0"/>
                    </a:lnTo>
                    <a:lnTo>
                      <a:pt x="0" y="380003"/>
                    </a:lnTo>
                    <a:lnTo>
                      <a:pt x="300467" y="380003"/>
                    </a:lnTo>
                    <a:lnTo>
                      <a:pt x="300467" y="95001"/>
                    </a:lnTo>
                    <a:lnTo>
                      <a:pt x="206461" y="0"/>
                    </a:lnTo>
                    <a:close/>
                  </a:path>
                </a:pathLst>
              </a:custGeom>
              <a:solidFill>
                <a:srgbClr val="FFFFFF"/>
              </a:solidFill>
              <a:ln w="20000" cap="flat">
                <a:solidFill>
                  <a:srgbClr val="FFFFFF"/>
                </a:solidFill>
                <a:miter/>
              </a:ln>
            </p:spPr>
            <p:txBody>
              <a:bodyPr/>
              <a:lstStyle/>
              <a:p>
                <a:endParaRPr lang="zh-CN" altLang="en-US"/>
              </a:p>
            </p:txBody>
          </p:sp>
          <p:sp>
            <p:nvSpPr>
              <p:cNvPr id="1104" name="任意多边形: 形状 1103">
                <a:extLst>
                  <a:ext uri="{FF2B5EF4-FFF2-40B4-BE49-F238E27FC236}">
                    <a16:creationId xmlns:a16="http://schemas.microsoft.com/office/drawing/2014/main" id="{04E765A4-5BF1-272B-78DA-689582B80930}"/>
                  </a:ext>
                </a:extLst>
              </p:cNvPr>
              <p:cNvSpPr/>
              <p:nvPr/>
            </p:nvSpPr>
            <p:spPr>
              <a:xfrm>
                <a:off x="2429482" y="3584928"/>
                <a:ext cx="300467" cy="380003"/>
              </a:xfrm>
              <a:custGeom>
                <a:avLst/>
                <a:gdLst/>
                <a:ahLst/>
                <a:cxnLst/>
                <a:rect l="l" t="t" r="r" b="b"/>
                <a:pathLst>
                  <a:path w="300467" h="380003" stroke="0">
                    <a:moveTo>
                      <a:pt x="206461" y="0"/>
                    </a:moveTo>
                    <a:lnTo>
                      <a:pt x="0" y="0"/>
                    </a:lnTo>
                    <a:lnTo>
                      <a:pt x="0" y="380003"/>
                    </a:lnTo>
                    <a:lnTo>
                      <a:pt x="300467" y="380003"/>
                    </a:lnTo>
                    <a:lnTo>
                      <a:pt x="300467" y="95001"/>
                    </a:lnTo>
                    <a:lnTo>
                      <a:pt x="206461" y="0"/>
                    </a:lnTo>
                    <a:close/>
                  </a:path>
                  <a:path w="300467" h="380003" fill="none">
                    <a:moveTo>
                      <a:pt x="206461" y="0"/>
                    </a:moveTo>
                    <a:lnTo>
                      <a:pt x="0" y="0"/>
                    </a:lnTo>
                    <a:lnTo>
                      <a:pt x="0" y="380003"/>
                    </a:lnTo>
                    <a:lnTo>
                      <a:pt x="300467" y="380003"/>
                    </a:lnTo>
                    <a:lnTo>
                      <a:pt x="300467" y="95001"/>
                    </a:lnTo>
                    <a:lnTo>
                      <a:pt x="206461" y="0"/>
                    </a:lnTo>
                    <a:close/>
                  </a:path>
                </a:pathLst>
              </a:custGeom>
              <a:solidFill>
                <a:srgbClr val="FFFFFF"/>
              </a:solidFill>
              <a:ln w="10000" cap="flat">
                <a:noFill/>
                <a:miter/>
              </a:ln>
            </p:spPr>
            <p:txBody>
              <a:bodyPr/>
              <a:lstStyle/>
              <a:p>
                <a:endParaRPr lang="zh-CN" altLang="en-US"/>
              </a:p>
            </p:txBody>
          </p:sp>
          <p:sp>
            <p:nvSpPr>
              <p:cNvPr id="1105" name="任意多边形: 形状 1104">
                <a:extLst>
                  <a:ext uri="{FF2B5EF4-FFF2-40B4-BE49-F238E27FC236}">
                    <a16:creationId xmlns:a16="http://schemas.microsoft.com/office/drawing/2014/main" id="{E788B023-1DFD-0915-1E78-8FC96C76CE92}"/>
                  </a:ext>
                </a:extLst>
              </p:cNvPr>
              <p:cNvSpPr/>
              <p:nvPr/>
            </p:nvSpPr>
            <p:spPr>
              <a:xfrm>
                <a:off x="2429482" y="3584928"/>
                <a:ext cx="300467" cy="380003"/>
              </a:xfrm>
              <a:custGeom>
                <a:avLst/>
                <a:gdLst/>
                <a:ahLst/>
                <a:cxnLst/>
                <a:rect l="l" t="t" r="r" b="b"/>
                <a:pathLst>
                  <a:path w="300467" h="380003" stroke="0">
                    <a:moveTo>
                      <a:pt x="206461" y="0"/>
                    </a:moveTo>
                    <a:lnTo>
                      <a:pt x="0" y="0"/>
                    </a:lnTo>
                    <a:lnTo>
                      <a:pt x="0" y="380003"/>
                    </a:lnTo>
                    <a:lnTo>
                      <a:pt x="300467" y="380003"/>
                    </a:lnTo>
                    <a:lnTo>
                      <a:pt x="300467" y="95001"/>
                    </a:lnTo>
                    <a:lnTo>
                      <a:pt x="206461" y="0"/>
                    </a:lnTo>
                    <a:close/>
                    <a:moveTo>
                      <a:pt x="282017" y="360470"/>
                    </a:moveTo>
                    <a:lnTo>
                      <a:pt x="19328" y="360470"/>
                    </a:lnTo>
                    <a:lnTo>
                      <a:pt x="19328" y="18645"/>
                    </a:lnTo>
                    <a:lnTo>
                      <a:pt x="197676" y="18645"/>
                    </a:lnTo>
                    <a:lnTo>
                      <a:pt x="197676" y="103879"/>
                    </a:lnTo>
                    <a:lnTo>
                      <a:pt x="282017" y="103879"/>
                    </a:lnTo>
                    <a:lnTo>
                      <a:pt x="282017" y="360470"/>
                    </a:lnTo>
                    <a:close/>
                  </a:path>
                  <a:path w="300467" h="380003" fill="none">
                    <a:moveTo>
                      <a:pt x="206461" y="0"/>
                    </a:moveTo>
                    <a:lnTo>
                      <a:pt x="0" y="0"/>
                    </a:lnTo>
                    <a:lnTo>
                      <a:pt x="0" y="380003"/>
                    </a:lnTo>
                    <a:lnTo>
                      <a:pt x="300467" y="380003"/>
                    </a:lnTo>
                    <a:lnTo>
                      <a:pt x="300467" y="95001"/>
                    </a:lnTo>
                    <a:lnTo>
                      <a:pt x="206461" y="0"/>
                    </a:lnTo>
                    <a:close/>
                    <a:moveTo>
                      <a:pt x="282017" y="360470"/>
                    </a:moveTo>
                    <a:lnTo>
                      <a:pt x="19328" y="360470"/>
                    </a:lnTo>
                    <a:lnTo>
                      <a:pt x="19328" y="18645"/>
                    </a:lnTo>
                    <a:lnTo>
                      <a:pt x="197676" y="18645"/>
                    </a:lnTo>
                    <a:lnTo>
                      <a:pt x="197676" y="103879"/>
                    </a:lnTo>
                    <a:lnTo>
                      <a:pt x="282017" y="103879"/>
                    </a:lnTo>
                    <a:lnTo>
                      <a:pt x="282017" y="360470"/>
                    </a:lnTo>
                    <a:close/>
                  </a:path>
                </a:pathLst>
              </a:custGeom>
              <a:solidFill>
                <a:srgbClr val="A5A5A5"/>
              </a:solidFill>
              <a:ln w="10000" cap="flat">
                <a:noFill/>
                <a:miter/>
              </a:ln>
            </p:spPr>
            <p:txBody>
              <a:bodyPr/>
              <a:lstStyle/>
              <a:p>
                <a:endParaRPr lang="zh-CN" altLang="en-US"/>
              </a:p>
            </p:txBody>
          </p:sp>
          <p:sp>
            <p:nvSpPr>
              <p:cNvPr id="1106" name="任意多边形: 形状 1105">
                <a:extLst>
                  <a:ext uri="{FF2B5EF4-FFF2-40B4-BE49-F238E27FC236}">
                    <a16:creationId xmlns:a16="http://schemas.microsoft.com/office/drawing/2014/main" id="{AE24E9C2-A278-8C29-36A0-97771745265F}"/>
                  </a:ext>
                </a:extLst>
              </p:cNvPr>
              <p:cNvSpPr/>
              <p:nvPr/>
            </p:nvSpPr>
            <p:spPr>
              <a:xfrm>
                <a:off x="2429482" y="3584928"/>
                <a:ext cx="300467" cy="379115"/>
              </a:xfrm>
              <a:custGeom>
                <a:avLst/>
                <a:gdLst/>
                <a:ahLst/>
                <a:cxnLst/>
                <a:rect l="l" t="t" r="r" b="b"/>
                <a:pathLst>
                  <a:path w="300467" h="379115" stroke="0">
                    <a:moveTo>
                      <a:pt x="0" y="0"/>
                    </a:moveTo>
                    <a:lnTo>
                      <a:pt x="300467" y="0"/>
                    </a:lnTo>
                    <a:lnTo>
                      <a:pt x="300467" y="379115"/>
                    </a:lnTo>
                    <a:lnTo>
                      <a:pt x="0" y="379115"/>
                    </a:lnTo>
                    <a:lnTo>
                      <a:pt x="0" y="0"/>
                    </a:lnTo>
                    <a:close/>
                  </a:path>
                  <a:path w="300467" h="379115" fill="none">
                    <a:moveTo>
                      <a:pt x="0" y="0"/>
                    </a:moveTo>
                    <a:lnTo>
                      <a:pt x="300467" y="0"/>
                    </a:lnTo>
                    <a:lnTo>
                      <a:pt x="300467" y="379115"/>
                    </a:lnTo>
                    <a:lnTo>
                      <a:pt x="0" y="379115"/>
                    </a:lnTo>
                    <a:lnTo>
                      <a:pt x="0" y="0"/>
                    </a:lnTo>
                    <a:close/>
                  </a:path>
                </a:pathLst>
              </a:custGeom>
              <a:noFill/>
              <a:ln w="10000" cap="flat">
                <a:noFill/>
                <a:miter/>
              </a:ln>
            </p:spPr>
            <p:txBody>
              <a:bodyPr/>
              <a:lstStyle/>
              <a:p>
                <a:endParaRPr lang="zh-CN" altLang="en-US"/>
              </a:p>
            </p:txBody>
          </p:sp>
          <p:grpSp>
            <p:nvGrpSpPr>
              <p:cNvPr id="1107" name="组合 1106">
                <a:extLst>
                  <a:ext uri="{FF2B5EF4-FFF2-40B4-BE49-F238E27FC236}">
                    <a16:creationId xmlns:a16="http://schemas.microsoft.com/office/drawing/2014/main" id="{BCA7526D-0BB2-598C-80DB-AF37322B4D48}"/>
                  </a:ext>
                </a:extLst>
              </p:cNvPr>
              <p:cNvGrpSpPr/>
              <p:nvPr/>
            </p:nvGrpSpPr>
            <p:grpSpPr>
              <a:xfrm>
                <a:off x="2538154" y="3729319"/>
                <a:ext cx="124298" cy="171229"/>
                <a:chOff x="2538154" y="3729319"/>
                <a:chExt cx="124298" cy="171229"/>
              </a:xfrm>
            </p:grpSpPr>
            <p:sp>
              <p:nvSpPr>
                <p:cNvPr id="1217" name="任意多边形: 形状 1216">
                  <a:extLst>
                    <a:ext uri="{FF2B5EF4-FFF2-40B4-BE49-F238E27FC236}">
                      <a16:creationId xmlns:a16="http://schemas.microsoft.com/office/drawing/2014/main" id="{DCD79FC5-9379-97B7-1ED8-C48B29B28D76}"/>
                    </a:ext>
                  </a:extLst>
                </p:cNvPr>
                <p:cNvSpPr/>
                <p:nvPr/>
              </p:nvSpPr>
              <p:spPr>
                <a:xfrm>
                  <a:off x="2538154" y="3729319"/>
                  <a:ext cx="124298" cy="171229"/>
                </a:xfrm>
                <a:custGeom>
                  <a:avLst/>
                  <a:gdLst/>
                  <a:ahLst/>
                  <a:cxnLst/>
                  <a:rect l="l" t="t" r="r" b="b"/>
                  <a:pathLst>
                    <a:path w="124298" h="171229" stroke="0">
                      <a:moveTo>
                        <a:pt x="0" y="50138"/>
                      </a:moveTo>
                      <a:lnTo>
                        <a:pt x="124298" y="50138"/>
                      </a:lnTo>
                      <a:lnTo>
                        <a:pt x="124298" y="70009"/>
                      </a:lnTo>
                      <a:lnTo>
                        <a:pt x="0" y="70009"/>
                      </a:lnTo>
                      <a:lnTo>
                        <a:pt x="0" y="50138"/>
                      </a:lnTo>
                      <a:close/>
                      <a:moveTo>
                        <a:pt x="0" y="19871"/>
                      </a:moveTo>
                      <a:lnTo>
                        <a:pt x="124298" y="19871"/>
                      </a:lnTo>
                      <a:lnTo>
                        <a:pt x="124298" y="0"/>
                      </a:lnTo>
                      <a:lnTo>
                        <a:pt x="0" y="0"/>
                      </a:lnTo>
                      <a:lnTo>
                        <a:pt x="0" y="19871"/>
                      </a:lnTo>
                      <a:close/>
                      <a:moveTo>
                        <a:pt x="0" y="121092"/>
                      </a:moveTo>
                      <a:lnTo>
                        <a:pt x="124298" y="121092"/>
                      </a:lnTo>
                      <a:lnTo>
                        <a:pt x="124298" y="101221"/>
                      </a:lnTo>
                      <a:lnTo>
                        <a:pt x="0" y="101221"/>
                      </a:lnTo>
                      <a:lnTo>
                        <a:pt x="0" y="121092"/>
                      </a:lnTo>
                      <a:close/>
                      <a:moveTo>
                        <a:pt x="0" y="171229"/>
                      </a:moveTo>
                      <a:lnTo>
                        <a:pt x="124298" y="171229"/>
                      </a:lnTo>
                      <a:lnTo>
                        <a:pt x="124298" y="151358"/>
                      </a:lnTo>
                      <a:lnTo>
                        <a:pt x="0" y="151358"/>
                      </a:lnTo>
                      <a:lnTo>
                        <a:pt x="0" y="171229"/>
                      </a:lnTo>
                      <a:close/>
                    </a:path>
                    <a:path w="124298" h="171229" fill="none">
                      <a:moveTo>
                        <a:pt x="0" y="50138"/>
                      </a:moveTo>
                      <a:lnTo>
                        <a:pt x="124298" y="50138"/>
                      </a:lnTo>
                      <a:lnTo>
                        <a:pt x="124298" y="70009"/>
                      </a:lnTo>
                      <a:lnTo>
                        <a:pt x="0" y="70009"/>
                      </a:lnTo>
                      <a:lnTo>
                        <a:pt x="0" y="50138"/>
                      </a:lnTo>
                      <a:close/>
                      <a:moveTo>
                        <a:pt x="0" y="19871"/>
                      </a:moveTo>
                      <a:lnTo>
                        <a:pt x="124298" y="19871"/>
                      </a:lnTo>
                      <a:lnTo>
                        <a:pt x="124298" y="0"/>
                      </a:lnTo>
                      <a:lnTo>
                        <a:pt x="0" y="0"/>
                      </a:lnTo>
                      <a:lnTo>
                        <a:pt x="0" y="19871"/>
                      </a:lnTo>
                      <a:close/>
                      <a:moveTo>
                        <a:pt x="0" y="121092"/>
                      </a:moveTo>
                      <a:lnTo>
                        <a:pt x="124298" y="121092"/>
                      </a:lnTo>
                      <a:lnTo>
                        <a:pt x="124298" y="101221"/>
                      </a:lnTo>
                      <a:lnTo>
                        <a:pt x="0" y="101221"/>
                      </a:lnTo>
                      <a:lnTo>
                        <a:pt x="0" y="121092"/>
                      </a:lnTo>
                      <a:close/>
                      <a:moveTo>
                        <a:pt x="0" y="171229"/>
                      </a:moveTo>
                      <a:lnTo>
                        <a:pt x="124298" y="171229"/>
                      </a:lnTo>
                      <a:lnTo>
                        <a:pt x="124298" y="151358"/>
                      </a:lnTo>
                      <a:lnTo>
                        <a:pt x="0" y="151358"/>
                      </a:lnTo>
                      <a:lnTo>
                        <a:pt x="0" y="171229"/>
                      </a:lnTo>
                      <a:close/>
                    </a:path>
                  </a:pathLst>
                </a:custGeom>
                <a:solidFill>
                  <a:srgbClr val="A5A5A5"/>
                </a:solidFill>
                <a:ln w="10000" cap="flat">
                  <a:noFill/>
                  <a:miter/>
                </a:ln>
              </p:spPr>
              <p:txBody>
                <a:bodyPr/>
                <a:lstStyle/>
                <a:p>
                  <a:endParaRPr lang="zh-CN" altLang="en-US"/>
                </a:p>
              </p:txBody>
            </p:sp>
          </p:grpSp>
          <p:grpSp>
            <p:nvGrpSpPr>
              <p:cNvPr id="1108" name="组合 1107">
                <a:extLst>
                  <a:ext uri="{FF2B5EF4-FFF2-40B4-BE49-F238E27FC236}">
                    <a16:creationId xmlns:a16="http://schemas.microsoft.com/office/drawing/2014/main" id="{3FF80F56-506A-564F-999E-E53C0C7FDD91}"/>
                  </a:ext>
                </a:extLst>
              </p:cNvPr>
              <p:cNvGrpSpPr/>
              <p:nvPr/>
            </p:nvGrpSpPr>
            <p:grpSpPr>
              <a:xfrm>
                <a:off x="2480675" y="3729529"/>
                <a:ext cx="32248" cy="174666"/>
                <a:chOff x="2480675" y="3729529"/>
                <a:chExt cx="32248" cy="174666"/>
              </a:xfrm>
            </p:grpSpPr>
            <p:sp>
              <p:nvSpPr>
                <p:cNvPr id="1111" name="任意多边形: 形状 1110">
                  <a:extLst>
                    <a:ext uri="{FF2B5EF4-FFF2-40B4-BE49-F238E27FC236}">
                      <a16:creationId xmlns:a16="http://schemas.microsoft.com/office/drawing/2014/main" id="{AC52B554-A978-FBA0-ECE6-E940BB2D596C}"/>
                    </a:ext>
                  </a:extLst>
                </p:cNvPr>
                <p:cNvSpPr/>
                <p:nvPr/>
              </p:nvSpPr>
              <p:spPr>
                <a:xfrm>
                  <a:off x="2480675" y="3823631"/>
                  <a:ext cx="32248" cy="33511"/>
                </a:xfrm>
                <a:custGeom>
                  <a:avLst/>
                  <a:gdLst/>
                  <a:ahLst/>
                  <a:cxnLst/>
                  <a:rect l="l" t="t" r="r" b="b"/>
                  <a:pathLst>
                    <a:path w="32248" h="33511" stroke="0">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 w="32248" h="33511" fill="none">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Lst>
                </a:custGeom>
                <a:solidFill>
                  <a:srgbClr val="A5A5A5"/>
                </a:solidFill>
                <a:ln w="10000" cap="flat">
                  <a:noFill/>
                  <a:miter/>
                </a:ln>
              </p:spPr>
              <p:txBody>
                <a:bodyPr/>
                <a:lstStyle/>
                <a:p>
                  <a:endParaRPr lang="zh-CN" altLang="en-US"/>
                </a:p>
              </p:txBody>
            </p:sp>
            <p:sp>
              <p:nvSpPr>
                <p:cNvPr id="1112" name="任意多边形: 形状 1111">
                  <a:extLst>
                    <a:ext uri="{FF2B5EF4-FFF2-40B4-BE49-F238E27FC236}">
                      <a16:creationId xmlns:a16="http://schemas.microsoft.com/office/drawing/2014/main" id="{DEDADDC0-B02C-174B-A09E-C9C04DD255C1}"/>
                    </a:ext>
                  </a:extLst>
                </p:cNvPr>
                <p:cNvSpPr/>
                <p:nvPr/>
              </p:nvSpPr>
              <p:spPr>
                <a:xfrm>
                  <a:off x="2480675" y="3870683"/>
                  <a:ext cx="32248" cy="33511"/>
                </a:xfrm>
                <a:custGeom>
                  <a:avLst/>
                  <a:gdLst/>
                  <a:ahLst/>
                  <a:cxnLst/>
                  <a:rect l="l" t="t" r="r" b="b"/>
                  <a:pathLst>
                    <a:path w="32248" h="33511" stroke="0">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 w="32248" h="33511" fill="none">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Lst>
                </a:custGeom>
                <a:solidFill>
                  <a:srgbClr val="A5A5A5"/>
                </a:solidFill>
                <a:ln w="10000" cap="flat">
                  <a:noFill/>
                  <a:miter/>
                </a:ln>
              </p:spPr>
              <p:txBody>
                <a:bodyPr/>
                <a:lstStyle/>
                <a:p>
                  <a:endParaRPr lang="zh-CN" altLang="en-US"/>
                </a:p>
              </p:txBody>
            </p:sp>
            <p:sp>
              <p:nvSpPr>
                <p:cNvPr id="1113" name="任意多边形: 形状 1112">
                  <a:extLst>
                    <a:ext uri="{FF2B5EF4-FFF2-40B4-BE49-F238E27FC236}">
                      <a16:creationId xmlns:a16="http://schemas.microsoft.com/office/drawing/2014/main" id="{99A93173-ECF5-CAD0-58CE-5635B7D3A7B1}"/>
                    </a:ext>
                  </a:extLst>
                </p:cNvPr>
                <p:cNvSpPr/>
                <p:nvPr/>
              </p:nvSpPr>
              <p:spPr>
                <a:xfrm>
                  <a:off x="2480675" y="3729529"/>
                  <a:ext cx="32248" cy="33511"/>
                </a:xfrm>
                <a:custGeom>
                  <a:avLst/>
                  <a:gdLst/>
                  <a:ahLst/>
                  <a:cxnLst/>
                  <a:rect l="l" t="t" r="r" b="b"/>
                  <a:pathLst>
                    <a:path w="32248" h="33511" stroke="0">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 w="32248" h="33511" fill="none">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Lst>
                </a:custGeom>
                <a:solidFill>
                  <a:srgbClr val="A5A5A5"/>
                </a:solidFill>
                <a:ln w="10000" cap="flat">
                  <a:noFill/>
                  <a:miter/>
                </a:ln>
              </p:spPr>
              <p:txBody>
                <a:bodyPr/>
                <a:lstStyle/>
                <a:p>
                  <a:endParaRPr lang="zh-CN" altLang="en-US"/>
                </a:p>
              </p:txBody>
            </p:sp>
            <p:sp>
              <p:nvSpPr>
                <p:cNvPr id="1216" name="任意多边形: 形状 1215">
                  <a:extLst>
                    <a:ext uri="{FF2B5EF4-FFF2-40B4-BE49-F238E27FC236}">
                      <a16:creationId xmlns:a16="http://schemas.microsoft.com/office/drawing/2014/main" id="{4F800DDC-0F25-C155-3B8A-16C944C68BB7}"/>
                    </a:ext>
                  </a:extLst>
                </p:cNvPr>
                <p:cNvSpPr/>
                <p:nvPr/>
              </p:nvSpPr>
              <p:spPr>
                <a:xfrm>
                  <a:off x="2480675" y="3776580"/>
                  <a:ext cx="32248" cy="33511"/>
                </a:xfrm>
                <a:custGeom>
                  <a:avLst/>
                  <a:gdLst/>
                  <a:ahLst/>
                  <a:cxnLst/>
                  <a:rect l="l" t="t" r="r" b="b"/>
                  <a:pathLst>
                    <a:path w="32248" h="33511" stroke="0">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 w="32248" h="33511" fill="none">
                      <a:moveTo>
                        <a:pt x="4139" y="0"/>
                      </a:moveTo>
                      <a:lnTo>
                        <a:pt x="28108" y="0"/>
                      </a:lnTo>
                      <a:cubicBezTo>
                        <a:pt x="30394" y="0"/>
                        <a:pt x="32248" y="1873"/>
                        <a:pt x="32248" y="4183"/>
                      </a:cubicBezTo>
                      <a:lnTo>
                        <a:pt x="32248" y="29328"/>
                      </a:lnTo>
                      <a:cubicBezTo>
                        <a:pt x="32248" y="31638"/>
                        <a:pt x="30394" y="33511"/>
                        <a:pt x="28108" y="33511"/>
                      </a:cubicBezTo>
                      <a:lnTo>
                        <a:pt x="4139" y="33511"/>
                      </a:lnTo>
                      <a:cubicBezTo>
                        <a:pt x="1853" y="33511"/>
                        <a:pt x="0" y="31638"/>
                        <a:pt x="0" y="29328"/>
                      </a:cubicBezTo>
                      <a:lnTo>
                        <a:pt x="0" y="4183"/>
                      </a:lnTo>
                      <a:cubicBezTo>
                        <a:pt x="0" y="1873"/>
                        <a:pt x="1853" y="0"/>
                        <a:pt x="4139" y="0"/>
                      </a:cubicBezTo>
                      <a:close/>
                      <a:moveTo>
                        <a:pt x="5476" y="27670"/>
                      </a:moveTo>
                      <a:lnTo>
                        <a:pt x="26772" y="27670"/>
                      </a:lnTo>
                      <a:lnTo>
                        <a:pt x="26772" y="5841"/>
                      </a:lnTo>
                      <a:lnTo>
                        <a:pt x="5476" y="5841"/>
                      </a:lnTo>
                      <a:lnTo>
                        <a:pt x="5476" y="27670"/>
                      </a:lnTo>
                      <a:close/>
                    </a:path>
                  </a:pathLst>
                </a:custGeom>
                <a:solidFill>
                  <a:srgbClr val="A5A5A5"/>
                </a:solidFill>
                <a:ln w="10000" cap="flat">
                  <a:noFill/>
                  <a:miter/>
                </a:ln>
              </p:spPr>
              <p:txBody>
                <a:bodyPr/>
                <a:lstStyle/>
                <a:p>
                  <a:endParaRPr lang="zh-CN" altLang="en-US"/>
                </a:p>
              </p:txBody>
            </p:sp>
          </p:grpSp>
          <p:sp>
            <p:nvSpPr>
              <p:cNvPr id="1109" name="任意多边形: 形状 1108">
                <a:extLst>
                  <a:ext uri="{FF2B5EF4-FFF2-40B4-BE49-F238E27FC236}">
                    <a16:creationId xmlns:a16="http://schemas.microsoft.com/office/drawing/2014/main" id="{3235A8F9-E799-93F4-0582-C9EC66AAC30D}"/>
                  </a:ext>
                </a:extLst>
              </p:cNvPr>
              <p:cNvSpPr/>
              <p:nvPr/>
            </p:nvSpPr>
            <p:spPr>
              <a:xfrm>
                <a:off x="2481556" y="3745994"/>
                <a:ext cx="51475" cy="55512"/>
              </a:xfrm>
              <a:custGeom>
                <a:avLst/>
                <a:gdLst/>
                <a:ahLst/>
                <a:cxnLst/>
                <a:rect l="l" t="t" r="r" b="b"/>
                <a:pathLst>
                  <a:path w="51475" h="55512" stroke="0">
                    <a:moveTo>
                      <a:pt x="3954" y="36864"/>
                    </a:moveTo>
                    <a:lnTo>
                      <a:pt x="18663" y="45446"/>
                    </a:lnTo>
                    <a:lnTo>
                      <a:pt x="44627" y="0"/>
                    </a:lnTo>
                    <a:lnTo>
                      <a:pt x="51475" y="3995"/>
                    </a:lnTo>
                    <a:lnTo>
                      <a:pt x="22043" y="55512"/>
                    </a:lnTo>
                    <a:lnTo>
                      <a:pt x="0" y="43784"/>
                    </a:lnTo>
                    <a:lnTo>
                      <a:pt x="3954" y="36864"/>
                    </a:lnTo>
                    <a:close/>
                  </a:path>
                  <a:path w="51475" h="55512" fill="none">
                    <a:moveTo>
                      <a:pt x="3954" y="36864"/>
                    </a:moveTo>
                    <a:lnTo>
                      <a:pt x="18663" y="45446"/>
                    </a:lnTo>
                    <a:lnTo>
                      <a:pt x="44627" y="0"/>
                    </a:lnTo>
                    <a:lnTo>
                      <a:pt x="51475" y="3995"/>
                    </a:lnTo>
                    <a:lnTo>
                      <a:pt x="22043" y="55512"/>
                    </a:lnTo>
                    <a:lnTo>
                      <a:pt x="0" y="43784"/>
                    </a:lnTo>
                    <a:lnTo>
                      <a:pt x="3954" y="36864"/>
                    </a:lnTo>
                    <a:close/>
                  </a:path>
                </a:pathLst>
              </a:custGeom>
              <a:solidFill>
                <a:srgbClr val="91D250"/>
              </a:solidFill>
              <a:ln w="10000" cap="flat">
                <a:noFill/>
                <a:miter/>
              </a:ln>
            </p:spPr>
            <p:txBody>
              <a:bodyPr/>
              <a:lstStyle/>
              <a:p>
                <a:endParaRPr lang="zh-CN" altLang="en-US"/>
              </a:p>
            </p:txBody>
          </p:sp>
          <p:sp>
            <p:nvSpPr>
              <p:cNvPr id="1110" name="任意多边形: 形状 1109">
                <a:extLst>
                  <a:ext uri="{FF2B5EF4-FFF2-40B4-BE49-F238E27FC236}">
                    <a16:creationId xmlns:a16="http://schemas.microsoft.com/office/drawing/2014/main" id="{FB98967E-2701-D29F-37AD-A64322C7276F}"/>
                  </a:ext>
                </a:extLst>
              </p:cNvPr>
              <p:cNvSpPr/>
              <p:nvPr/>
            </p:nvSpPr>
            <p:spPr>
              <a:xfrm>
                <a:off x="2479459" y="3702660"/>
                <a:ext cx="50714" cy="55512"/>
              </a:xfrm>
              <a:custGeom>
                <a:avLst/>
                <a:gdLst/>
                <a:ahLst/>
                <a:cxnLst/>
                <a:rect l="l" t="t" r="r" b="b"/>
                <a:pathLst>
                  <a:path w="50714" h="55512" stroke="0">
                    <a:moveTo>
                      <a:pt x="3954" y="37308"/>
                    </a:moveTo>
                    <a:lnTo>
                      <a:pt x="17903" y="45446"/>
                    </a:lnTo>
                    <a:lnTo>
                      <a:pt x="43866" y="0"/>
                    </a:lnTo>
                    <a:lnTo>
                      <a:pt x="50714" y="3995"/>
                    </a:lnTo>
                    <a:lnTo>
                      <a:pt x="21282" y="55512"/>
                    </a:lnTo>
                    <a:lnTo>
                      <a:pt x="0" y="44228"/>
                    </a:lnTo>
                    <a:lnTo>
                      <a:pt x="3954" y="37308"/>
                    </a:lnTo>
                    <a:close/>
                  </a:path>
                  <a:path w="50714" h="55512" fill="none">
                    <a:moveTo>
                      <a:pt x="3954" y="37308"/>
                    </a:moveTo>
                    <a:lnTo>
                      <a:pt x="17903" y="45446"/>
                    </a:lnTo>
                    <a:lnTo>
                      <a:pt x="43866" y="0"/>
                    </a:lnTo>
                    <a:lnTo>
                      <a:pt x="50714" y="3995"/>
                    </a:lnTo>
                    <a:lnTo>
                      <a:pt x="21282" y="55512"/>
                    </a:lnTo>
                    <a:lnTo>
                      <a:pt x="0" y="44228"/>
                    </a:lnTo>
                    <a:lnTo>
                      <a:pt x="3954" y="37308"/>
                    </a:lnTo>
                    <a:close/>
                  </a:path>
                </a:pathLst>
              </a:custGeom>
              <a:solidFill>
                <a:srgbClr val="91D250"/>
              </a:solidFill>
              <a:ln w="0" cap="flat">
                <a:solidFill>
                  <a:srgbClr val="91D250"/>
                </a:solidFill>
                <a:miter/>
              </a:ln>
            </p:spPr>
            <p:txBody>
              <a:bodyPr/>
              <a:lstStyle/>
              <a:p>
                <a:endParaRPr lang="zh-CN" altLang="en-US"/>
              </a:p>
            </p:txBody>
          </p:sp>
        </p:grpSp>
        <p:grpSp>
          <p:nvGrpSpPr>
            <p:cNvPr id="1096" name="组合 1095">
              <a:extLst>
                <a:ext uri="{FF2B5EF4-FFF2-40B4-BE49-F238E27FC236}">
                  <a16:creationId xmlns:a16="http://schemas.microsoft.com/office/drawing/2014/main" id="{66822B53-8264-DC76-C4E6-572FFCFE24E8}"/>
                </a:ext>
              </a:extLst>
            </p:cNvPr>
            <p:cNvGrpSpPr/>
            <p:nvPr/>
          </p:nvGrpSpPr>
          <p:grpSpPr>
            <a:xfrm>
              <a:off x="3816242" y="5689132"/>
              <a:ext cx="1196074" cy="686383"/>
              <a:chOff x="5706746" y="3516477"/>
              <a:chExt cx="1740000" cy="1100000"/>
            </a:xfrm>
          </p:grpSpPr>
          <p:sp>
            <p:nvSpPr>
              <p:cNvPr id="1098" name="Rounded Rectangle">
                <a:extLst>
                  <a:ext uri="{FF2B5EF4-FFF2-40B4-BE49-F238E27FC236}">
                    <a16:creationId xmlns:a16="http://schemas.microsoft.com/office/drawing/2014/main" id="{11E7261B-0058-9BFE-2F59-54ABFA343166}"/>
                  </a:ext>
                </a:extLst>
              </p:cNvPr>
              <p:cNvSpPr/>
              <p:nvPr/>
            </p:nvSpPr>
            <p:spPr>
              <a:xfrm>
                <a:off x="6034736" y="3516477"/>
                <a:ext cx="1058460" cy="910000"/>
              </a:xfrm>
              <a:custGeom>
                <a:avLst/>
                <a:gdLst>
                  <a:gd name="connsiteX0" fmla="*/ 529230 w 1058460"/>
                  <a:gd name="connsiteY0" fmla="*/ 910000 h 910000"/>
                  <a:gd name="connsiteX1" fmla="*/ 529230 w 1058460"/>
                  <a:gd name="connsiteY1" fmla="*/ 0 h 910000"/>
                  <a:gd name="connsiteX2" fmla="*/ 1058460 w 1058460"/>
                  <a:gd name="connsiteY2" fmla="*/ 455000 h 910000"/>
                  <a:gd name="connsiteX3" fmla="*/ 0 w 1058460"/>
                  <a:gd name="connsiteY3" fmla="*/ 455000 h 910000"/>
                  <a:gd name="connsiteX4" fmla="*/ 529230 w 1058460"/>
                  <a:gd name="connsiteY4" fmla="*/ 455000 h 910000"/>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1058460" h="910000" stroke="0">
                    <a:moveTo>
                      <a:pt x="938460" y="910000"/>
                    </a:moveTo>
                    <a:cubicBezTo>
                      <a:pt x="1004736" y="910000"/>
                      <a:pt x="1058460" y="856276"/>
                      <a:pt x="1058460" y="790000"/>
                    </a:cubicBezTo>
                    <a:lnTo>
                      <a:pt x="1058460" y="120000"/>
                    </a:lnTo>
                    <a:cubicBezTo>
                      <a:pt x="1058460" y="53724"/>
                      <a:pt x="1004736" y="0"/>
                      <a:pt x="938460" y="0"/>
                    </a:cubicBezTo>
                    <a:lnTo>
                      <a:pt x="120000" y="0"/>
                    </a:lnTo>
                    <a:cubicBezTo>
                      <a:pt x="53724" y="0"/>
                      <a:pt x="0" y="53724"/>
                      <a:pt x="0" y="120000"/>
                    </a:cubicBezTo>
                    <a:lnTo>
                      <a:pt x="0" y="790000"/>
                    </a:lnTo>
                    <a:cubicBezTo>
                      <a:pt x="0" y="856276"/>
                      <a:pt x="53724" y="910000"/>
                      <a:pt x="120000" y="910000"/>
                    </a:cubicBezTo>
                    <a:lnTo>
                      <a:pt x="938460" y="910000"/>
                    </a:lnTo>
                    <a:close/>
                  </a:path>
                  <a:path w="1058460" h="910000" fill="none">
                    <a:moveTo>
                      <a:pt x="938460" y="910000"/>
                    </a:moveTo>
                    <a:cubicBezTo>
                      <a:pt x="1004736" y="910000"/>
                      <a:pt x="1058460" y="856276"/>
                      <a:pt x="1058460" y="790000"/>
                    </a:cubicBezTo>
                    <a:lnTo>
                      <a:pt x="1058460" y="120000"/>
                    </a:lnTo>
                    <a:cubicBezTo>
                      <a:pt x="1058460" y="53724"/>
                      <a:pt x="1004736" y="0"/>
                      <a:pt x="938460" y="0"/>
                    </a:cubicBezTo>
                    <a:lnTo>
                      <a:pt x="120000" y="0"/>
                    </a:lnTo>
                    <a:cubicBezTo>
                      <a:pt x="53724" y="0"/>
                      <a:pt x="0" y="53724"/>
                      <a:pt x="0" y="120000"/>
                    </a:cubicBezTo>
                    <a:lnTo>
                      <a:pt x="0" y="790000"/>
                    </a:lnTo>
                    <a:cubicBezTo>
                      <a:pt x="0" y="856276"/>
                      <a:pt x="53724" y="910000"/>
                      <a:pt x="120000" y="910000"/>
                    </a:cubicBezTo>
                    <a:lnTo>
                      <a:pt x="938460" y="910000"/>
                    </a:lnTo>
                    <a:close/>
                  </a:path>
                </a:pathLst>
              </a:custGeom>
              <a:solidFill>
                <a:srgbClr val="FFFFFF"/>
              </a:solidFill>
              <a:ln w="10000" cap="flat">
                <a:solidFill>
                  <a:srgbClr val="101843"/>
                </a:solidFill>
                <a:miter/>
              </a:ln>
            </p:spPr>
            <p:txBody>
              <a:bodyPr/>
              <a:lstStyle/>
              <a:p>
                <a:endParaRPr lang="zh-CN" altLang="en-US"/>
              </a:p>
            </p:txBody>
          </p:sp>
          <p:sp>
            <p:nvSpPr>
              <p:cNvPr id="1099" name="Rectangle">
                <a:extLst>
                  <a:ext uri="{FF2B5EF4-FFF2-40B4-BE49-F238E27FC236}">
                    <a16:creationId xmlns:a16="http://schemas.microsoft.com/office/drawing/2014/main" id="{F4168A26-CA40-2D33-3585-5F52FF67BA88}"/>
                  </a:ext>
                </a:extLst>
              </p:cNvPr>
              <p:cNvSpPr/>
              <p:nvPr/>
            </p:nvSpPr>
            <p:spPr>
              <a:xfrm>
                <a:off x="5706746" y="3856477"/>
                <a:ext cx="1740000" cy="760000"/>
              </a:xfrm>
              <a:custGeom>
                <a:avLst/>
                <a:gdLst/>
                <a:ahLst/>
                <a:cxnLst/>
                <a:rect l="l" t="t" r="r" b="b"/>
                <a:pathLst>
                  <a:path w="1740000" h="760000" stroke="0">
                    <a:moveTo>
                      <a:pt x="0" y="0"/>
                    </a:moveTo>
                    <a:lnTo>
                      <a:pt x="1740000" y="0"/>
                    </a:lnTo>
                    <a:lnTo>
                      <a:pt x="1740000" y="760000"/>
                    </a:lnTo>
                    <a:lnTo>
                      <a:pt x="0" y="760000"/>
                    </a:lnTo>
                    <a:lnTo>
                      <a:pt x="0" y="0"/>
                    </a:lnTo>
                    <a:close/>
                  </a:path>
                  <a:path w="1740000" h="760000" fill="none">
                    <a:moveTo>
                      <a:pt x="0" y="0"/>
                    </a:moveTo>
                    <a:lnTo>
                      <a:pt x="1740000" y="0"/>
                    </a:lnTo>
                    <a:lnTo>
                      <a:pt x="1740000" y="760000"/>
                    </a:lnTo>
                    <a:lnTo>
                      <a:pt x="0" y="760000"/>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黑体"/>
                  </a:rPr>
                  <a:t>调度日志</a:t>
                </a:r>
              </a:p>
            </p:txBody>
          </p:sp>
          <p:grpSp>
            <p:nvGrpSpPr>
              <p:cNvPr id="1100" name="组合 1099">
                <a:extLst>
                  <a:ext uri="{FF2B5EF4-FFF2-40B4-BE49-F238E27FC236}">
                    <a16:creationId xmlns:a16="http://schemas.microsoft.com/office/drawing/2014/main" id="{05E04EDB-9F7A-6B28-55E6-6578DFC53481}"/>
                  </a:ext>
                </a:extLst>
              </p:cNvPr>
              <p:cNvGrpSpPr/>
              <p:nvPr/>
            </p:nvGrpSpPr>
            <p:grpSpPr>
              <a:xfrm>
                <a:off x="6376509" y="3574112"/>
                <a:ext cx="429958" cy="442047"/>
                <a:chOff x="6376509" y="3574112"/>
                <a:chExt cx="429958" cy="442047"/>
              </a:xfrm>
            </p:grpSpPr>
            <p:sp>
              <p:nvSpPr>
                <p:cNvPr id="1101" name="任意多边形: 形状 1100">
                  <a:extLst>
                    <a:ext uri="{FF2B5EF4-FFF2-40B4-BE49-F238E27FC236}">
                      <a16:creationId xmlns:a16="http://schemas.microsoft.com/office/drawing/2014/main" id="{7466BC34-F56B-1D60-C692-0DCB67FDB6EE}"/>
                    </a:ext>
                  </a:extLst>
                </p:cNvPr>
                <p:cNvSpPr/>
                <p:nvPr/>
              </p:nvSpPr>
              <p:spPr>
                <a:xfrm>
                  <a:off x="6376509" y="3648932"/>
                  <a:ext cx="324071" cy="367227"/>
                </a:xfrm>
                <a:custGeom>
                  <a:avLst/>
                  <a:gdLst/>
                  <a:ahLst/>
                  <a:cxnLst/>
                  <a:rect l="l" t="t" r="r" b="b"/>
                  <a:pathLst>
                    <a:path w="324071" h="367227" stroke="0">
                      <a:moveTo>
                        <a:pt x="324071" y="128592"/>
                      </a:moveTo>
                      <a:cubicBezTo>
                        <a:pt x="324071" y="128853"/>
                        <a:pt x="324071" y="129116"/>
                        <a:pt x="324071" y="129379"/>
                      </a:cubicBezTo>
                      <a:cubicBezTo>
                        <a:pt x="324071" y="148842"/>
                        <a:pt x="251514" y="164620"/>
                        <a:pt x="162036" y="164620"/>
                      </a:cubicBezTo>
                      <a:cubicBezTo>
                        <a:pt x="72557" y="164620"/>
                        <a:pt x="0" y="148842"/>
                        <a:pt x="0" y="129379"/>
                      </a:cubicBezTo>
                      <a:cubicBezTo>
                        <a:pt x="0" y="129116"/>
                        <a:pt x="0" y="128853"/>
                        <a:pt x="0" y="128592"/>
                      </a:cubicBezTo>
                      <a:lnTo>
                        <a:pt x="0" y="46432"/>
                      </a:lnTo>
                      <a:cubicBezTo>
                        <a:pt x="11454" y="63665"/>
                        <a:pt x="79636" y="76905"/>
                        <a:pt x="162036" y="76905"/>
                      </a:cubicBezTo>
                      <a:cubicBezTo>
                        <a:pt x="163652" y="76905"/>
                        <a:pt x="165263" y="76900"/>
                        <a:pt x="166868" y="76890"/>
                      </a:cubicBezTo>
                      <a:cubicBezTo>
                        <a:pt x="166868" y="76890"/>
                        <a:pt x="166868" y="76890"/>
                        <a:pt x="166868" y="76890"/>
                      </a:cubicBezTo>
                      <a:cubicBezTo>
                        <a:pt x="166869" y="76890"/>
                        <a:pt x="166869" y="76890"/>
                        <a:pt x="166869" y="76890"/>
                      </a:cubicBezTo>
                      <a:cubicBezTo>
                        <a:pt x="177757" y="92669"/>
                        <a:pt x="195555" y="103191"/>
                        <a:pt x="215805" y="103988"/>
                      </a:cubicBezTo>
                      <a:lnTo>
                        <a:pt x="324071" y="103988"/>
                      </a:lnTo>
                      <a:lnTo>
                        <a:pt x="324071" y="128592"/>
                      </a:lnTo>
                      <a:close/>
                      <a:moveTo>
                        <a:pt x="162036" y="279512"/>
                      </a:moveTo>
                      <a:cubicBezTo>
                        <a:pt x="79636" y="279512"/>
                        <a:pt x="11454" y="266272"/>
                        <a:pt x="0" y="249039"/>
                      </a:cubicBezTo>
                      <a:lnTo>
                        <a:pt x="0" y="331199"/>
                      </a:lnTo>
                      <a:cubicBezTo>
                        <a:pt x="0" y="331461"/>
                        <a:pt x="0" y="331723"/>
                        <a:pt x="0" y="331986"/>
                      </a:cubicBezTo>
                      <a:cubicBezTo>
                        <a:pt x="0" y="351449"/>
                        <a:pt x="72557" y="367227"/>
                        <a:pt x="162036" y="367227"/>
                      </a:cubicBezTo>
                      <a:cubicBezTo>
                        <a:pt x="251514" y="367227"/>
                        <a:pt x="324071" y="351449"/>
                        <a:pt x="324071" y="331986"/>
                      </a:cubicBezTo>
                      <a:cubicBezTo>
                        <a:pt x="324071" y="331723"/>
                        <a:pt x="324071" y="331461"/>
                        <a:pt x="324071" y="331199"/>
                      </a:cubicBezTo>
                      <a:lnTo>
                        <a:pt x="324071" y="249039"/>
                      </a:lnTo>
                      <a:cubicBezTo>
                        <a:pt x="312618" y="266272"/>
                        <a:pt x="244435" y="279512"/>
                        <a:pt x="162036" y="279512"/>
                      </a:cubicBezTo>
                      <a:close/>
                      <a:moveTo>
                        <a:pt x="162036" y="178209"/>
                      </a:moveTo>
                      <a:cubicBezTo>
                        <a:pt x="79636" y="178209"/>
                        <a:pt x="11454" y="164969"/>
                        <a:pt x="0" y="147735"/>
                      </a:cubicBezTo>
                      <a:lnTo>
                        <a:pt x="0" y="229895"/>
                      </a:lnTo>
                      <a:cubicBezTo>
                        <a:pt x="0" y="230157"/>
                        <a:pt x="0" y="230420"/>
                        <a:pt x="0" y="230682"/>
                      </a:cubicBezTo>
                      <a:cubicBezTo>
                        <a:pt x="0" y="250145"/>
                        <a:pt x="72557" y="265923"/>
                        <a:pt x="162036" y="265923"/>
                      </a:cubicBezTo>
                      <a:cubicBezTo>
                        <a:pt x="251514" y="265923"/>
                        <a:pt x="324071" y="250145"/>
                        <a:pt x="324071" y="230682"/>
                      </a:cubicBezTo>
                      <a:cubicBezTo>
                        <a:pt x="324071" y="230420"/>
                        <a:pt x="324071" y="230157"/>
                        <a:pt x="324071" y="229895"/>
                      </a:cubicBezTo>
                      <a:lnTo>
                        <a:pt x="324071" y="147735"/>
                      </a:lnTo>
                      <a:cubicBezTo>
                        <a:pt x="312618" y="164969"/>
                        <a:pt x="244435" y="178209"/>
                        <a:pt x="162036" y="178209"/>
                      </a:cubicBezTo>
                      <a:close/>
                      <a:moveTo>
                        <a:pt x="159463" y="62545"/>
                      </a:moveTo>
                      <a:cubicBezTo>
                        <a:pt x="156976" y="55712"/>
                        <a:pt x="155618" y="48323"/>
                        <a:pt x="155618" y="40608"/>
                      </a:cubicBezTo>
                      <a:cubicBezTo>
                        <a:pt x="155618" y="25160"/>
                        <a:pt x="161069" y="11024"/>
                        <a:pt x="170121" y="0"/>
                      </a:cubicBezTo>
                      <a:cubicBezTo>
                        <a:pt x="167443" y="0"/>
                        <a:pt x="164747" y="0"/>
                        <a:pt x="162036" y="0"/>
                      </a:cubicBezTo>
                      <a:cubicBezTo>
                        <a:pt x="75627" y="0"/>
                        <a:pt x="5579" y="14002"/>
                        <a:pt x="5579" y="31275"/>
                      </a:cubicBezTo>
                      <a:cubicBezTo>
                        <a:pt x="5579" y="48375"/>
                        <a:pt x="74241" y="62270"/>
                        <a:pt x="159463" y="62545"/>
                      </a:cubicBezTo>
                      <a:close/>
                    </a:path>
                    <a:path w="324071" h="367227" fill="none">
                      <a:moveTo>
                        <a:pt x="324071" y="128592"/>
                      </a:moveTo>
                      <a:cubicBezTo>
                        <a:pt x="324071" y="128853"/>
                        <a:pt x="324071" y="129116"/>
                        <a:pt x="324071" y="129379"/>
                      </a:cubicBezTo>
                      <a:cubicBezTo>
                        <a:pt x="324071" y="148842"/>
                        <a:pt x="251514" y="164620"/>
                        <a:pt x="162036" y="164620"/>
                      </a:cubicBezTo>
                      <a:cubicBezTo>
                        <a:pt x="72557" y="164620"/>
                        <a:pt x="0" y="148842"/>
                        <a:pt x="0" y="129379"/>
                      </a:cubicBezTo>
                      <a:cubicBezTo>
                        <a:pt x="0" y="129116"/>
                        <a:pt x="0" y="128853"/>
                        <a:pt x="0" y="128592"/>
                      </a:cubicBezTo>
                      <a:lnTo>
                        <a:pt x="0" y="46432"/>
                      </a:lnTo>
                      <a:cubicBezTo>
                        <a:pt x="11454" y="63665"/>
                        <a:pt x="79636" y="76905"/>
                        <a:pt x="162036" y="76905"/>
                      </a:cubicBezTo>
                      <a:cubicBezTo>
                        <a:pt x="163652" y="76905"/>
                        <a:pt x="165263" y="76900"/>
                        <a:pt x="166868" y="76890"/>
                      </a:cubicBezTo>
                      <a:cubicBezTo>
                        <a:pt x="166868" y="76890"/>
                        <a:pt x="166868" y="76890"/>
                        <a:pt x="166868" y="76890"/>
                      </a:cubicBezTo>
                      <a:cubicBezTo>
                        <a:pt x="166869" y="76890"/>
                        <a:pt x="166869" y="76890"/>
                        <a:pt x="166869" y="76890"/>
                      </a:cubicBezTo>
                      <a:cubicBezTo>
                        <a:pt x="177757" y="92669"/>
                        <a:pt x="195555" y="103191"/>
                        <a:pt x="215805" y="103988"/>
                      </a:cubicBezTo>
                      <a:lnTo>
                        <a:pt x="324071" y="103988"/>
                      </a:lnTo>
                      <a:lnTo>
                        <a:pt x="324071" y="128592"/>
                      </a:lnTo>
                      <a:close/>
                      <a:moveTo>
                        <a:pt x="162036" y="279512"/>
                      </a:moveTo>
                      <a:cubicBezTo>
                        <a:pt x="79636" y="279512"/>
                        <a:pt x="11454" y="266272"/>
                        <a:pt x="0" y="249039"/>
                      </a:cubicBezTo>
                      <a:lnTo>
                        <a:pt x="0" y="331199"/>
                      </a:lnTo>
                      <a:cubicBezTo>
                        <a:pt x="0" y="331461"/>
                        <a:pt x="0" y="331723"/>
                        <a:pt x="0" y="331986"/>
                      </a:cubicBezTo>
                      <a:cubicBezTo>
                        <a:pt x="0" y="351449"/>
                        <a:pt x="72557" y="367227"/>
                        <a:pt x="162036" y="367227"/>
                      </a:cubicBezTo>
                      <a:cubicBezTo>
                        <a:pt x="251514" y="367227"/>
                        <a:pt x="324071" y="351449"/>
                        <a:pt x="324071" y="331986"/>
                      </a:cubicBezTo>
                      <a:cubicBezTo>
                        <a:pt x="324071" y="331723"/>
                        <a:pt x="324071" y="331461"/>
                        <a:pt x="324071" y="331199"/>
                      </a:cubicBezTo>
                      <a:lnTo>
                        <a:pt x="324071" y="249039"/>
                      </a:lnTo>
                      <a:cubicBezTo>
                        <a:pt x="312618" y="266272"/>
                        <a:pt x="244435" y="279512"/>
                        <a:pt x="162036" y="279512"/>
                      </a:cubicBezTo>
                      <a:close/>
                      <a:moveTo>
                        <a:pt x="162036" y="178209"/>
                      </a:moveTo>
                      <a:cubicBezTo>
                        <a:pt x="79636" y="178209"/>
                        <a:pt x="11454" y="164969"/>
                        <a:pt x="0" y="147735"/>
                      </a:cubicBezTo>
                      <a:lnTo>
                        <a:pt x="0" y="229895"/>
                      </a:lnTo>
                      <a:cubicBezTo>
                        <a:pt x="0" y="230157"/>
                        <a:pt x="0" y="230420"/>
                        <a:pt x="0" y="230682"/>
                      </a:cubicBezTo>
                      <a:cubicBezTo>
                        <a:pt x="0" y="250145"/>
                        <a:pt x="72557" y="265923"/>
                        <a:pt x="162036" y="265923"/>
                      </a:cubicBezTo>
                      <a:cubicBezTo>
                        <a:pt x="251514" y="265923"/>
                        <a:pt x="324071" y="250145"/>
                        <a:pt x="324071" y="230682"/>
                      </a:cubicBezTo>
                      <a:cubicBezTo>
                        <a:pt x="324071" y="230420"/>
                        <a:pt x="324071" y="230157"/>
                        <a:pt x="324071" y="229895"/>
                      </a:cubicBezTo>
                      <a:lnTo>
                        <a:pt x="324071" y="147735"/>
                      </a:lnTo>
                      <a:cubicBezTo>
                        <a:pt x="312618" y="164969"/>
                        <a:pt x="244435" y="178209"/>
                        <a:pt x="162036" y="178209"/>
                      </a:cubicBezTo>
                      <a:close/>
                      <a:moveTo>
                        <a:pt x="159463" y="62545"/>
                      </a:moveTo>
                      <a:cubicBezTo>
                        <a:pt x="156976" y="55712"/>
                        <a:pt x="155618" y="48323"/>
                        <a:pt x="155618" y="40608"/>
                      </a:cubicBezTo>
                      <a:cubicBezTo>
                        <a:pt x="155618" y="25160"/>
                        <a:pt x="161069" y="11024"/>
                        <a:pt x="170121" y="0"/>
                      </a:cubicBezTo>
                      <a:cubicBezTo>
                        <a:pt x="167443" y="0"/>
                        <a:pt x="164747" y="0"/>
                        <a:pt x="162036" y="0"/>
                      </a:cubicBezTo>
                      <a:cubicBezTo>
                        <a:pt x="75627" y="0"/>
                        <a:pt x="5579" y="14002"/>
                        <a:pt x="5579" y="31275"/>
                      </a:cubicBezTo>
                      <a:cubicBezTo>
                        <a:pt x="5579" y="48375"/>
                        <a:pt x="74241" y="62270"/>
                        <a:pt x="159463" y="62545"/>
                      </a:cubicBezTo>
                      <a:close/>
                    </a:path>
                  </a:pathLst>
                </a:custGeom>
                <a:solidFill>
                  <a:srgbClr val="00A2FF"/>
                </a:solidFill>
                <a:ln w="10000" cap="flat">
                  <a:noFill/>
                  <a:miter/>
                </a:ln>
              </p:spPr>
              <p:txBody>
                <a:bodyPr/>
                <a:lstStyle/>
                <a:p>
                  <a:endParaRPr lang="zh-CN" altLang="en-US"/>
                </a:p>
              </p:txBody>
            </p:sp>
            <p:sp>
              <p:nvSpPr>
                <p:cNvPr id="1102" name="Cloud">
                  <a:extLst>
                    <a:ext uri="{FF2B5EF4-FFF2-40B4-BE49-F238E27FC236}">
                      <a16:creationId xmlns:a16="http://schemas.microsoft.com/office/drawing/2014/main" id="{7D2B39BB-A2B5-7D31-33D2-0C156B75B4C9}"/>
                    </a:ext>
                  </a:extLst>
                </p:cNvPr>
                <p:cNvSpPr/>
                <p:nvPr/>
              </p:nvSpPr>
              <p:spPr>
                <a:xfrm>
                  <a:off x="6558318" y="3574112"/>
                  <a:ext cx="248149" cy="158287"/>
                </a:xfrm>
                <a:custGeom>
                  <a:avLst/>
                  <a:gdLst/>
                  <a:ahLst/>
                  <a:cxnLst/>
                  <a:rect l="l" t="t" r="r" b="b"/>
                  <a:pathLst>
                    <a:path w="248149" h="158287" stroke="0">
                      <a:moveTo>
                        <a:pt x="248149" y="113319"/>
                      </a:moveTo>
                      <a:cubicBezTo>
                        <a:pt x="248149" y="90278"/>
                        <a:pt x="231062" y="71308"/>
                        <a:pt x="209048" y="68689"/>
                      </a:cubicBezTo>
                      <a:cubicBezTo>
                        <a:pt x="209069" y="67974"/>
                        <a:pt x="209154" y="67272"/>
                        <a:pt x="209154" y="66553"/>
                      </a:cubicBezTo>
                      <a:cubicBezTo>
                        <a:pt x="209154" y="29798"/>
                        <a:pt x="179791" y="0"/>
                        <a:pt x="143572" y="0"/>
                      </a:cubicBezTo>
                      <a:cubicBezTo>
                        <a:pt x="117374" y="0"/>
                        <a:pt x="94832" y="15627"/>
                        <a:pt x="84325" y="38158"/>
                      </a:cubicBezTo>
                      <a:cubicBezTo>
                        <a:pt x="78964" y="34507"/>
                        <a:pt x="72520" y="32377"/>
                        <a:pt x="65582" y="32377"/>
                      </a:cubicBezTo>
                      <a:cubicBezTo>
                        <a:pt x="47857" y="32377"/>
                        <a:pt x="33358" y="46285"/>
                        <a:pt x="32036" y="63930"/>
                      </a:cubicBezTo>
                      <a:cubicBezTo>
                        <a:pt x="13393" y="70567"/>
                        <a:pt x="0" y="88533"/>
                        <a:pt x="0" y="109722"/>
                      </a:cubicBezTo>
                      <a:cubicBezTo>
                        <a:pt x="0" y="135936"/>
                        <a:pt x="20483" y="157244"/>
                        <a:pt x="46085" y="158197"/>
                      </a:cubicBezTo>
                      <a:lnTo>
                        <a:pt x="205609" y="158287"/>
                      </a:lnTo>
                      <a:cubicBezTo>
                        <a:pt x="229254" y="157244"/>
                        <a:pt x="248149" y="137544"/>
                        <a:pt x="248149" y="113319"/>
                      </a:cubicBezTo>
                    </a:path>
                    <a:path w="248149" h="158287" fill="none">
                      <a:moveTo>
                        <a:pt x="248149" y="113319"/>
                      </a:moveTo>
                      <a:cubicBezTo>
                        <a:pt x="248149" y="90278"/>
                        <a:pt x="231062" y="71308"/>
                        <a:pt x="209048" y="68689"/>
                      </a:cubicBezTo>
                      <a:cubicBezTo>
                        <a:pt x="209069" y="67974"/>
                        <a:pt x="209154" y="67272"/>
                        <a:pt x="209154" y="66553"/>
                      </a:cubicBezTo>
                      <a:cubicBezTo>
                        <a:pt x="209154" y="29798"/>
                        <a:pt x="179791" y="0"/>
                        <a:pt x="143572" y="0"/>
                      </a:cubicBezTo>
                      <a:cubicBezTo>
                        <a:pt x="117374" y="0"/>
                        <a:pt x="94832" y="15627"/>
                        <a:pt x="84325" y="38158"/>
                      </a:cubicBezTo>
                      <a:cubicBezTo>
                        <a:pt x="78964" y="34507"/>
                        <a:pt x="72520" y="32377"/>
                        <a:pt x="65582" y="32377"/>
                      </a:cubicBezTo>
                      <a:cubicBezTo>
                        <a:pt x="47857" y="32377"/>
                        <a:pt x="33358" y="46285"/>
                        <a:pt x="32036" y="63930"/>
                      </a:cubicBezTo>
                      <a:cubicBezTo>
                        <a:pt x="13393" y="70567"/>
                        <a:pt x="0" y="88533"/>
                        <a:pt x="0" y="109722"/>
                      </a:cubicBezTo>
                      <a:cubicBezTo>
                        <a:pt x="0" y="135936"/>
                        <a:pt x="20483" y="157244"/>
                        <a:pt x="46085" y="158197"/>
                      </a:cubicBezTo>
                      <a:lnTo>
                        <a:pt x="205609" y="158287"/>
                      </a:lnTo>
                      <a:cubicBezTo>
                        <a:pt x="229254" y="157244"/>
                        <a:pt x="248149" y="137544"/>
                        <a:pt x="248149" y="113319"/>
                      </a:cubicBezTo>
                    </a:path>
                  </a:pathLst>
                </a:custGeom>
                <a:solidFill>
                  <a:srgbClr val="717070"/>
                </a:solidFill>
                <a:ln w="10000" cap="flat">
                  <a:solidFill>
                    <a:srgbClr val="717070"/>
                  </a:solidFill>
                  <a:miter/>
                </a:ln>
              </p:spPr>
              <p:txBody>
                <a:bodyPr/>
                <a:lstStyle/>
                <a:p>
                  <a:endParaRPr lang="zh-CN" altLang="en-US"/>
                </a:p>
              </p:txBody>
            </p:sp>
          </p:grpSp>
        </p:grpSp>
        <p:sp>
          <p:nvSpPr>
            <p:cNvPr id="1097" name="ConnectLine">
              <a:extLst>
                <a:ext uri="{FF2B5EF4-FFF2-40B4-BE49-F238E27FC236}">
                  <a16:creationId xmlns:a16="http://schemas.microsoft.com/office/drawing/2014/main" id="{600122FA-4ABD-134A-090B-7E0242D58BAB}"/>
                </a:ext>
              </a:extLst>
            </p:cNvPr>
            <p:cNvSpPr/>
            <p:nvPr/>
          </p:nvSpPr>
          <p:spPr>
            <a:xfrm>
              <a:off x="2107333" y="5984559"/>
              <a:ext cx="484221" cy="6240"/>
            </a:xfrm>
            <a:custGeom>
              <a:avLst/>
              <a:gdLst/>
              <a:ahLst/>
              <a:cxnLst/>
              <a:rect l="l" t="t" r="r" b="b"/>
              <a:pathLst>
                <a:path w="704425" h="10000" fill="none">
                  <a:moveTo>
                    <a:pt x="0" y="0"/>
                  </a:moveTo>
                  <a:lnTo>
                    <a:pt x="260000" y="4591"/>
                  </a:lnTo>
                  <a:lnTo>
                    <a:pt x="704425" y="4591"/>
                  </a:lnTo>
                </a:path>
              </a:pathLst>
            </a:custGeom>
            <a:noFill/>
            <a:ln w="20000" cap="flat">
              <a:solidFill>
                <a:srgbClr val="191919"/>
              </a:solidFill>
              <a:miter/>
              <a:tailEnd type="triangle" w="med" len="med"/>
            </a:ln>
          </p:spPr>
          <p:txBody>
            <a:bodyPr/>
            <a:lstStyle/>
            <a:p>
              <a:endParaRPr lang="zh-CN" altLang="en-US"/>
            </a:p>
          </p:txBody>
        </p:sp>
      </p:grpSp>
      <p:sp>
        <p:nvSpPr>
          <p:cNvPr id="1324" name="文本框 1323">
            <a:extLst>
              <a:ext uri="{FF2B5EF4-FFF2-40B4-BE49-F238E27FC236}">
                <a16:creationId xmlns:a16="http://schemas.microsoft.com/office/drawing/2014/main" id="{66C9E6B8-77A8-9F7A-E019-89490E1C8072}"/>
              </a:ext>
            </a:extLst>
          </p:cNvPr>
          <p:cNvSpPr txBox="1"/>
          <p:nvPr/>
        </p:nvSpPr>
        <p:spPr>
          <a:xfrm>
            <a:off x="6996071" y="6202732"/>
            <a:ext cx="2723823" cy="369332"/>
          </a:xfrm>
          <a:prstGeom prst="rect">
            <a:avLst/>
          </a:prstGeom>
          <a:noFill/>
          <a:ln w="19050">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zh-CN" altLang="en-US" b="1" dirty="0">
                <a:solidFill>
                  <a:schemeClr val="tx1"/>
                </a:solidFill>
                <a:latin typeface="微软雅黑" panose="020B0503020204020204" pitchFamily="34" charset="-122"/>
                <a:ea typeface="微软雅黑" panose="020B0503020204020204" pitchFamily="34" charset="-122"/>
              </a:rPr>
              <a:t>流式哈希索引数据协同</a:t>
            </a:r>
          </a:p>
        </p:txBody>
      </p:sp>
      <p:grpSp>
        <p:nvGrpSpPr>
          <p:cNvPr id="1325" name="组合 1324">
            <a:extLst>
              <a:ext uri="{FF2B5EF4-FFF2-40B4-BE49-F238E27FC236}">
                <a16:creationId xmlns:a16="http://schemas.microsoft.com/office/drawing/2014/main" id="{A3D72A72-A519-7063-01E1-B3336CF5500E}"/>
              </a:ext>
            </a:extLst>
          </p:cNvPr>
          <p:cNvGrpSpPr/>
          <p:nvPr/>
        </p:nvGrpSpPr>
        <p:grpSpPr>
          <a:xfrm>
            <a:off x="6648315" y="3977083"/>
            <a:ext cx="3419335" cy="2071477"/>
            <a:chOff x="9655658" y="2903038"/>
            <a:chExt cx="3667877" cy="2747305"/>
          </a:xfrm>
        </p:grpSpPr>
        <p:sp>
          <p:nvSpPr>
            <p:cNvPr id="1326" name="圆点箭头">
              <a:extLst>
                <a:ext uri="{FF2B5EF4-FFF2-40B4-BE49-F238E27FC236}">
                  <a16:creationId xmlns:a16="http://schemas.microsoft.com/office/drawing/2014/main" id="{C60B5128-5DAB-0C9E-B2C7-BAC676607B2D}"/>
                </a:ext>
              </a:extLst>
            </p:cNvPr>
            <p:cNvSpPr/>
            <p:nvPr/>
          </p:nvSpPr>
          <p:spPr>
            <a:xfrm>
              <a:off x="10454817" y="4279823"/>
              <a:ext cx="581359" cy="201693"/>
            </a:xfrm>
            <a:custGeom>
              <a:avLst/>
              <a:gdLst/>
              <a:ahLst/>
              <a:cxnLst/>
              <a:rect l="l" t="t" r="r" b="b"/>
              <a:pathLst>
                <a:path w="1036287" h="226510" stroke="0">
                  <a:moveTo>
                    <a:pt x="866400" y="33976"/>
                  </a:moveTo>
                  <a:lnTo>
                    <a:pt x="896979" y="33976"/>
                  </a:lnTo>
                  <a:lnTo>
                    <a:pt x="896979" y="0"/>
                  </a:lnTo>
                  <a:lnTo>
                    <a:pt x="1036287" y="113255"/>
                  </a:lnTo>
                  <a:lnTo>
                    <a:pt x="896979" y="226510"/>
                  </a:lnTo>
                  <a:lnTo>
                    <a:pt x="896979" y="192533"/>
                  </a:lnTo>
                  <a:lnTo>
                    <a:pt x="866400" y="192533"/>
                  </a:lnTo>
                  <a:lnTo>
                    <a:pt x="866400" y="33976"/>
                  </a:lnTo>
                  <a:close/>
                </a:path>
                <a:path w="1036287" h="226510" stroke="0">
                  <a:moveTo>
                    <a:pt x="815435" y="33976"/>
                  </a:moveTo>
                  <a:lnTo>
                    <a:pt x="846014" y="33976"/>
                  </a:lnTo>
                  <a:lnTo>
                    <a:pt x="846014" y="192533"/>
                  </a:lnTo>
                  <a:lnTo>
                    <a:pt x="815435" y="192533"/>
                  </a:lnTo>
                  <a:lnTo>
                    <a:pt x="815435" y="33976"/>
                  </a:lnTo>
                </a:path>
                <a:path w="1036287" h="226510" stroke="0">
                  <a:moveTo>
                    <a:pt x="764470" y="33976"/>
                  </a:moveTo>
                  <a:lnTo>
                    <a:pt x="795049" y="33976"/>
                  </a:lnTo>
                  <a:lnTo>
                    <a:pt x="795049" y="192533"/>
                  </a:lnTo>
                  <a:lnTo>
                    <a:pt x="764470" y="192533"/>
                  </a:lnTo>
                  <a:lnTo>
                    <a:pt x="764470" y="33976"/>
                  </a:lnTo>
                </a:path>
                <a:path w="1036287" h="226510" stroke="0">
                  <a:moveTo>
                    <a:pt x="713506" y="33976"/>
                  </a:moveTo>
                  <a:lnTo>
                    <a:pt x="744084" y="33976"/>
                  </a:lnTo>
                  <a:lnTo>
                    <a:pt x="744084" y="192533"/>
                  </a:lnTo>
                  <a:lnTo>
                    <a:pt x="713506" y="192533"/>
                  </a:lnTo>
                  <a:lnTo>
                    <a:pt x="713506" y="33976"/>
                  </a:lnTo>
                </a:path>
                <a:path w="1036287" h="226510" stroke="0">
                  <a:moveTo>
                    <a:pt x="662541" y="33976"/>
                  </a:moveTo>
                  <a:lnTo>
                    <a:pt x="693120" y="33976"/>
                  </a:lnTo>
                  <a:lnTo>
                    <a:pt x="693120" y="192533"/>
                  </a:lnTo>
                  <a:lnTo>
                    <a:pt x="662541" y="192533"/>
                  </a:lnTo>
                  <a:lnTo>
                    <a:pt x="662541" y="33976"/>
                  </a:lnTo>
                </a:path>
                <a:path w="1036287" h="226510" stroke="0">
                  <a:moveTo>
                    <a:pt x="611576" y="33976"/>
                  </a:moveTo>
                  <a:lnTo>
                    <a:pt x="642155" y="33976"/>
                  </a:lnTo>
                  <a:lnTo>
                    <a:pt x="642155" y="192533"/>
                  </a:lnTo>
                  <a:lnTo>
                    <a:pt x="611576" y="192533"/>
                  </a:lnTo>
                  <a:lnTo>
                    <a:pt x="611576" y="33976"/>
                  </a:lnTo>
                </a:path>
                <a:path w="1036287" h="226510" stroke="0">
                  <a:moveTo>
                    <a:pt x="560611" y="33976"/>
                  </a:moveTo>
                  <a:lnTo>
                    <a:pt x="591190" y="33976"/>
                  </a:lnTo>
                  <a:lnTo>
                    <a:pt x="591190" y="192533"/>
                  </a:lnTo>
                  <a:lnTo>
                    <a:pt x="560611" y="192533"/>
                  </a:lnTo>
                  <a:lnTo>
                    <a:pt x="560611" y="33976"/>
                  </a:lnTo>
                </a:path>
                <a:path w="1036287" h="226510" stroke="0">
                  <a:moveTo>
                    <a:pt x="509647" y="33976"/>
                  </a:moveTo>
                  <a:lnTo>
                    <a:pt x="540226" y="33976"/>
                  </a:lnTo>
                  <a:lnTo>
                    <a:pt x="540226" y="192533"/>
                  </a:lnTo>
                  <a:lnTo>
                    <a:pt x="509647" y="192533"/>
                  </a:lnTo>
                  <a:lnTo>
                    <a:pt x="509647" y="33976"/>
                  </a:lnTo>
                </a:path>
                <a:path w="1036287" h="226510" stroke="0">
                  <a:moveTo>
                    <a:pt x="458682" y="33976"/>
                  </a:moveTo>
                  <a:lnTo>
                    <a:pt x="489261" y="33976"/>
                  </a:lnTo>
                  <a:lnTo>
                    <a:pt x="489261" y="192533"/>
                  </a:lnTo>
                  <a:lnTo>
                    <a:pt x="458682" y="192533"/>
                  </a:lnTo>
                  <a:lnTo>
                    <a:pt x="458682" y="33976"/>
                  </a:lnTo>
                </a:path>
                <a:path w="1036287" h="226510" stroke="0">
                  <a:moveTo>
                    <a:pt x="407717" y="33976"/>
                  </a:moveTo>
                  <a:lnTo>
                    <a:pt x="438296" y="33976"/>
                  </a:lnTo>
                  <a:lnTo>
                    <a:pt x="438296" y="192533"/>
                  </a:lnTo>
                  <a:lnTo>
                    <a:pt x="407717" y="192533"/>
                  </a:lnTo>
                  <a:lnTo>
                    <a:pt x="407717" y="33976"/>
                  </a:lnTo>
                </a:path>
                <a:path w="1036287" h="226510" stroke="0">
                  <a:moveTo>
                    <a:pt x="356753" y="33976"/>
                  </a:moveTo>
                  <a:lnTo>
                    <a:pt x="387331" y="33976"/>
                  </a:lnTo>
                  <a:lnTo>
                    <a:pt x="387331" y="192533"/>
                  </a:lnTo>
                  <a:lnTo>
                    <a:pt x="356753" y="192533"/>
                  </a:lnTo>
                  <a:lnTo>
                    <a:pt x="356753" y="33976"/>
                  </a:lnTo>
                </a:path>
                <a:path w="1036287" h="226510" stroke="0">
                  <a:moveTo>
                    <a:pt x="305788" y="33976"/>
                  </a:moveTo>
                  <a:lnTo>
                    <a:pt x="336367" y="33976"/>
                  </a:lnTo>
                  <a:lnTo>
                    <a:pt x="336367" y="192533"/>
                  </a:lnTo>
                  <a:lnTo>
                    <a:pt x="305788" y="192533"/>
                  </a:lnTo>
                  <a:lnTo>
                    <a:pt x="305788" y="33976"/>
                  </a:lnTo>
                </a:path>
                <a:path w="1036287" h="226510" stroke="0">
                  <a:moveTo>
                    <a:pt x="254823" y="33976"/>
                  </a:moveTo>
                  <a:lnTo>
                    <a:pt x="285402" y="33976"/>
                  </a:lnTo>
                  <a:lnTo>
                    <a:pt x="285402" y="192533"/>
                  </a:lnTo>
                  <a:lnTo>
                    <a:pt x="254823" y="192533"/>
                  </a:lnTo>
                  <a:lnTo>
                    <a:pt x="254823" y="33976"/>
                  </a:lnTo>
                </a:path>
                <a:path w="1036287" h="226510" stroke="0">
                  <a:moveTo>
                    <a:pt x="203858" y="33976"/>
                  </a:moveTo>
                  <a:lnTo>
                    <a:pt x="234437" y="33976"/>
                  </a:lnTo>
                  <a:lnTo>
                    <a:pt x="234437" y="192533"/>
                  </a:lnTo>
                  <a:lnTo>
                    <a:pt x="203858" y="192533"/>
                  </a:lnTo>
                  <a:lnTo>
                    <a:pt x="203858" y="33976"/>
                  </a:lnTo>
                </a:path>
                <a:path w="1036287" h="226510" stroke="0">
                  <a:moveTo>
                    <a:pt x="152894" y="33976"/>
                  </a:moveTo>
                  <a:lnTo>
                    <a:pt x="183473" y="33976"/>
                  </a:lnTo>
                  <a:lnTo>
                    <a:pt x="183473" y="192533"/>
                  </a:lnTo>
                  <a:lnTo>
                    <a:pt x="152894" y="192533"/>
                  </a:lnTo>
                  <a:lnTo>
                    <a:pt x="152894" y="33976"/>
                  </a:lnTo>
                </a:path>
                <a:path w="1036287" h="226510" stroke="0">
                  <a:moveTo>
                    <a:pt x="101929" y="33976"/>
                  </a:moveTo>
                  <a:lnTo>
                    <a:pt x="132508" y="33976"/>
                  </a:lnTo>
                  <a:lnTo>
                    <a:pt x="132508" y="192533"/>
                  </a:lnTo>
                  <a:lnTo>
                    <a:pt x="101929" y="192533"/>
                  </a:lnTo>
                  <a:lnTo>
                    <a:pt x="101929" y="33976"/>
                  </a:lnTo>
                </a:path>
                <a:path w="1036287" h="226510" stroke="0">
                  <a:moveTo>
                    <a:pt x="50965" y="33976"/>
                  </a:moveTo>
                  <a:lnTo>
                    <a:pt x="81544" y="33976"/>
                  </a:lnTo>
                  <a:lnTo>
                    <a:pt x="81544" y="192533"/>
                  </a:lnTo>
                  <a:lnTo>
                    <a:pt x="50965" y="192533"/>
                  </a:lnTo>
                  <a:lnTo>
                    <a:pt x="50965" y="33976"/>
                  </a:lnTo>
                </a:path>
                <a:path w="1036287" h="226510" stroke="0">
                  <a:moveTo>
                    <a:pt x="0" y="33976"/>
                  </a:moveTo>
                  <a:lnTo>
                    <a:pt x="30579" y="33976"/>
                  </a:lnTo>
                  <a:lnTo>
                    <a:pt x="30579" y="192533"/>
                  </a:lnTo>
                  <a:lnTo>
                    <a:pt x="0" y="192533"/>
                  </a:lnTo>
                  <a:lnTo>
                    <a:pt x="0" y="33976"/>
                  </a:lnTo>
                </a:path>
                <a:path w="1036287" h="226510" fill="none">
                  <a:moveTo>
                    <a:pt x="866400" y="33976"/>
                  </a:moveTo>
                  <a:lnTo>
                    <a:pt x="896979" y="33976"/>
                  </a:lnTo>
                  <a:lnTo>
                    <a:pt x="896979" y="0"/>
                  </a:lnTo>
                  <a:lnTo>
                    <a:pt x="1036287" y="113255"/>
                  </a:lnTo>
                  <a:lnTo>
                    <a:pt x="896979" y="226510"/>
                  </a:lnTo>
                  <a:lnTo>
                    <a:pt x="896979" y="192533"/>
                  </a:lnTo>
                  <a:lnTo>
                    <a:pt x="866400" y="192533"/>
                  </a:lnTo>
                  <a:lnTo>
                    <a:pt x="866400" y="33976"/>
                  </a:lnTo>
                  <a:close/>
                </a:path>
                <a:path w="1036287" h="226510" fill="none">
                  <a:moveTo>
                    <a:pt x="815435" y="33976"/>
                  </a:moveTo>
                  <a:lnTo>
                    <a:pt x="846014" y="33976"/>
                  </a:lnTo>
                  <a:lnTo>
                    <a:pt x="846014" y="192533"/>
                  </a:lnTo>
                  <a:lnTo>
                    <a:pt x="815435" y="192533"/>
                  </a:lnTo>
                  <a:lnTo>
                    <a:pt x="815435" y="33976"/>
                  </a:lnTo>
                </a:path>
                <a:path w="1036287" h="226510" fill="none">
                  <a:moveTo>
                    <a:pt x="764470" y="33976"/>
                  </a:moveTo>
                  <a:lnTo>
                    <a:pt x="795049" y="33976"/>
                  </a:lnTo>
                  <a:lnTo>
                    <a:pt x="795049" y="192533"/>
                  </a:lnTo>
                  <a:lnTo>
                    <a:pt x="764470" y="192533"/>
                  </a:lnTo>
                  <a:lnTo>
                    <a:pt x="764470" y="33976"/>
                  </a:lnTo>
                </a:path>
                <a:path w="1036287" h="226510" fill="none">
                  <a:moveTo>
                    <a:pt x="713506" y="33976"/>
                  </a:moveTo>
                  <a:lnTo>
                    <a:pt x="744084" y="33976"/>
                  </a:lnTo>
                  <a:lnTo>
                    <a:pt x="744084" y="192533"/>
                  </a:lnTo>
                  <a:lnTo>
                    <a:pt x="713506" y="192533"/>
                  </a:lnTo>
                  <a:lnTo>
                    <a:pt x="713506" y="33976"/>
                  </a:lnTo>
                </a:path>
                <a:path w="1036287" h="226510" fill="none">
                  <a:moveTo>
                    <a:pt x="662541" y="33976"/>
                  </a:moveTo>
                  <a:lnTo>
                    <a:pt x="693120" y="33976"/>
                  </a:lnTo>
                  <a:lnTo>
                    <a:pt x="693120" y="192533"/>
                  </a:lnTo>
                  <a:lnTo>
                    <a:pt x="662541" y="192533"/>
                  </a:lnTo>
                  <a:lnTo>
                    <a:pt x="662541" y="33976"/>
                  </a:lnTo>
                </a:path>
                <a:path w="1036287" h="226510" fill="none">
                  <a:moveTo>
                    <a:pt x="611576" y="33976"/>
                  </a:moveTo>
                  <a:lnTo>
                    <a:pt x="642155" y="33976"/>
                  </a:lnTo>
                  <a:lnTo>
                    <a:pt x="642155" y="192533"/>
                  </a:lnTo>
                  <a:lnTo>
                    <a:pt x="611576" y="192533"/>
                  </a:lnTo>
                  <a:lnTo>
                    <a:pt x="611576" y="33976"/>
                  </a:lnTo>
                </a:path>
                <a:path w="1036287" h="226510" fill="none">
                  <a:moveTo>
                    <a:pt x="560611" y="33976"/>
                  </a:moveTo>
                  <a:lnTo>
                    <a:pt x="591190" y="33976"/>
                  </a:lnTo>
                  <a:lnTo>
                    <a:pt x="591190" y="192533"/>
                  </a:lnTo>
                  <a:lnTo>
                    <a:pt x="560611" y="192533"/>
                  </a:lnTo>
                  <a:lnTo>
                    <a:pt x="560611" y="33976"/>
                  </a:lnTo>
                </a:path>
                <a:path w="1036287" h="226510" fill="none">
                  <a:moveTo>
                    <a:pt x="509647" y="33976"/>
                  </a:moveTo>
                  <a:lnTo>
                    <a:pt x="540226" y="33976"/>
                  </a:lnTo>
                  <a:lnTo>
                    <a:pt x="540226" y="192533"/>
                  </a:lnTo>
                  <a:lnTo>
                    <a:pt x="509647" y="192533"/>
                  </a:lnTo>
                  <a:lnTo>
                    <a:pt x="509647" y="33976"/>
                  </a:lnTo>
                </a:path>
                <a:path w="1036287" h="226510" fill="none">
                  <a:moveTo>
                    <a:pt x="458682" y="33976"/>
                  </a:moveTo>
                  <a:lnTo>
                    <a:pt x="489261" y="33976"/>
                  </a:lnTo>
                  <a:lnTo>
                    <a:pt x="489261" y="192533"/>
                  </a:lnTo>
                  <a:lnTo>
                    <a:pt x="458682" y="192533"/>
                  </a:lnTo>
                  <a:lnTo>
                    <a:pt x="458682" y="33976"/>
                  </a:lnTo>
                </a:path>
                <a:path w="1036287" h="226510" fill="none">
                  <a:moveTo>
                    <a:pt x="407717" y="33976"/>
                  </a:moveTo>
                  <a:lnTo>
                    <a:pt x="438296" y="33976"/>
                  </a:lnTo>
                  <a:lnTo>
                    <a:pt x="438296" y="192533"/>
                  </a:lnTo>
                  <a:lnTo>
                    <a:pt x="407717" y="192533"/>
                  </a:lnTo>
                  <a:lnTo>
                    <a:pt x="407717" y="33976"/>
                  </a:lnTo>
                </a:path>
                <a:path w="1036287" h="226510" fill="none">
                  <a:moveTo>
                    <a:pt x="356753" y="33976"/>
                  </a:moveTo>
                  <a:lnTo>
                    <a:pt x="387331" y="33976"/>
                  </a:lnTo>
                  <a:lnTo>
                    <a:pt x="387331" y="192533"/>
                  </a:lnTo>
                  <a:lnTo>
                    <a:pt x="356753" y="192533"/>
                  </a:lnTo>
                  <a:lnTo>
                    <a:pt x="356753" y="33976"/>
                  </a:lnTo>
                </a:path>
                <a:path w="1036287" h="226510" fill="none">
                  <a:moveTo>
                    <a:pt x="305788" y="33976"/>
                  </a:moveTo>
                  <a:lnTo>
                    <a:pt x="336367" y="33976"/>
                  </a:lnTo>
                  <a:lnTo>
                    <a:pt x="336367" y="192533"/>
                  </a:lnTo>
                  <a:lnTo>
                    <a:pt x="305788" y="192533"/>
                  </a:lnTo>
                  <a:lnTo>
                    <a:pt x="305788" y="33976"/>
                  </a:lnTo>
                </a:path>
                <a:path w="1036287" h="226510" fill="none">
                  <a:moveTo>
                    <a:pt x="254823" y="33976"/>
                  </a:moveTo>
                  <a:lnTo>
                    <a:pt x="285402" y="33976"/>
                  </a:lnTo>
                  <a:lnTo>
                    <a:pt x="285402" y="192533"/>
                  </a:lnTo>
                  <a:lnTo>
                    <a:pt x="254823" y="192533"/>
                  </a:lnTo>
                  <a:lnTo>
                    <a:pt x="254823" y="33976"/>
                  </a:lnTo>
                </a:path>
                <a:path w="1036287" h="226510" fill="none">
                  <a:moveTo>
                    <a:pt x="203858" y="33976"/>
                  </a:moveTo>
                  <a:lnTo>
                    <a:pt x="234437" y="33976"/>
                  </a:lnTo>
                  <a:lnTo>
                    <a:pt x="234437" y="192533"/>
                  </a:lnTo>
                  <a:lnTo>
                    <a:pt x="203858" y="192533"/>
                  </a:lnTo>
                  <a:lnTo>
                    <a:pt x="203858" y="33976"/>
                  </a:lnTo>
                </a:path>
                <a:path w="1036287" h="226510" fill="none">
                  <a:moveTo>
                    <a:pt x="152894" y="33976"/>
                  </a:moveTo>
                  <a:lnTo>
                    <a:pt x="183473" y="33976"/>
                  </a:lnTo>
                  <a:lnTo>
                    <a:pt x="183473" y="192533"/>
                  </a:lnTo>
                  <a:lnTo>
                    <a:pt x="152894" y="192533"/>
                  </a:lnTo>
                  <a:lnTo>
                    <a:pt x="152894" y="33976"/>
                  </a:lnTo>
                </a:path>
                <a:path w="1036287" h="226510" fill="none">
                  <a:moveTo>
                    <a:pt x="101929" y="33976"/>
                  </a:moveTo>
                  <a:lnTo>
                    <a:pt x="132508" y="33976"/>
                  </a:lnTo>
                  <a:lnTo>
                    <a:pt x="132508" y="192533"/>
                  </a:lnTo>
                  <a:lnTo>
                    <a:pt x="101929" y="192533"/>
                  </a:lnTo>
                  <a:lnTo>
                    <a:pt x="101929" y="33976"/>
                  </a:lnTo>
                </a:path>
                <a:path w="1036287" h="226510" fill="none">
                  <a:moveTo>
                    <a:pt x="50965" y="33976"/>
                  </a:moveTo>
                  <a:lnTo>
                    <a:pt x="81544" y="33976"/>
                  </a:lnTo>
                  <a:lnTo>
                    <a:pt x="81544" y="192533"/>
                  </a:lnTo>
                  <a:lnTo>
                    <a:pt x="50965" y="192533"/>
                  </a:lnTo>
                  <a:lnTo>
                    <a:pt x="50965" y="33976"/>
                  </a:lnTo>
                </a:path>
                <a:path w="1036287" h="226510" fill="none">
                  <a:moveTo>
                    <a:pt x="0" y="33976"/>
                  </a:moveTo>
                  <a:lnTo>
                    <a:pt x="30579" y="33976"/>
                  </a:lnTo>
                  <a:lnTo>
                    <a:pt x="30579" y="192533"/>
                  </a:lnTo>
                  <a:lnTo>
                    <a:pt x="0" y="192533"/>
                  </a:lnTo>
                  <a:lnTo>
                    <a:pt x="0" y="33976"/>
                  </a:lnTo>
                </a:path>
              </a:pathLst>
            </a:custGeom>
            <a:solidFill>
              <a:srgbClr val="B4B5B5"/>
            </a:solidFill>
            <a:ln w="10000" cap="flat">
              <a:solidFill>
                <a:srgbClr val="B4B5B5"/>
              </a:solidFill>
              <a:miter/>
            </a:ln>
          </p:spPr>
          <p:txBody>
            <a:bodyPr/>
            <a:lstStyle/>
            <a:p>
              <a:endParaRPr lang="zh-CN" altLang="en-US"/>
            </a:p>
          </p:txBody>
        </p:sp>
        <p:sp>
          <p:nvSpPr>
            <p:cNvPr id="1327" name="圆角矩形">
              <a:extLst>
                <a:ext uri="{FF2B5EF4-FFF2-40B4-BE49-F238E27FC236}">
                  <a16:creationId xmlns:a16="http://schemas.microsoft.com/office/drawing/2014/main" id="{D099999D-C536-F458-7BC3-E097E5290088}"/>
                </a:ext>
              </a:extLst>
            </p:cNvPr>
            <p:cNvSpPr/>
            <p:nvPr/>
          </p:nvSpPr>
          <p:spPr>
            <a:xfrm>
              <a:off x="12328982" y="3629490"/>
              <a:ext cx="953704" cy="1758784"/>
            </a:xfrm>
            <a:custGeom>
              <a:avLst/>
              <a:gdLst>
                <a:gd name="connsiteX0" fmla="*/ 850000 w 1700000"/>
                <a:gd name="connsiteY0" fmla="*/ 1577790 h 1577790"/>
                <a:gd name="connsiteX1" fmla="*/ 850000 w 1700000"/>
                <a:gd name="connsiteY1" fmla="*/ 0 h 1577790"/>
                <a:gd name="connsiteX2" fmla="*/ 1700000 w 1700000"/>
                <a:gd name="connsiteY2" fmla="*/ 788895 h 1577790"/>
                <a:gd name="connsiteX3" fmla="*/ 0 w 1700000"/>
                <a:gd name="connsiteY3" fmla="*/ 788895 h 1577790"/>
                <a:gd name="connsiteX4" fmla="*/ 850000 w 1700000"/>
                <a:gd name="connsiteY4" fmla="*/ 788895 h 1577790"/>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1700000" h="1577790" stroke="0">
                  <a:moveTo>
                    <a:pt x="1580000" y="1577790"/>
                  </a:moveTo>
                  <a:cubicBezTo>
                    <a:pt x="1646280" y="1577790"/>
                    <a:pt x="1700000" y="1524070"/>
                    <a:pt x="1700000" y="1457790"/>
                  </a:cubicBezTo>
                  <a:lnTo>
                    <a:pt x="1700000" y="120000"/>
                  </a:lnTo>
                  <a:cubicBezTo>
                    <a:pt x="1700000" y="53724"/>
                    <a:pt x="1646280" y="0"/>
                    <a:pt x="1580000" y="0"/>
                  </a:cubicBezTo>
                  <a:lnTo>
                    <a:pt x="120000" y="0"/>
                  </a:lnTo>
                  <a:cubicBezTo>
                    <a:pt x="53724" y="0"/>
                    <a:pt x="0" y="53724"/>
                    <a:pt x="0" y="120000"/>
                  </a:cubicBezTo>
                  <a:lnTo>
                    <a:pt x="0" y="1457790"/>
                  </a:lnTo>
                  <a:cubicBezTo>
                    <a:pt x="0" y="1524070"/>
                    <a:pt x="53724" y="1577790"/>
                    <a:pt x="120000" y="1577790"/>
                  </a:cubicBezTo>
                  <a:lnTo>
                    <a:pt x="1580000" y="1577790"/>
                  </a:lnTo>
                  <a:close/>
                </a:path>
                <a:path w="1700000" h="1577790" fill="none">
                  <a:moveTo>
                    <a:pt x="1580000" y="1577790"/>
                  </a:moveTo>
                  <a:cubicBezTo>
                    <a:pt x="1646280" y="1577790"/>
                    <a:pt x="1700000" y="1524070"/>
                    <a:pt x="1700000" y="1457790"/>
                  </a:cubicBezTo>
                  <a:lnTo>
                    <a:pt x="1700000" y="120000"/>
                  </a:lnTo>
                  <a:cubicBezTo>
                    <a:pt x="1700000" y="53724"/>
                    <a:pt x="1646280" y="0"/>
                    <a:pt x="1580000" y="0"/>
                  </a:cubicBezTo>
                  <a:lnTo>
                    <a:pt x="120000" y="0"/>
                  </a:lnTo>
                  <a:cubicBezTo>
                    <a:pt x="53724" y="0"/>
                    <a:pt x="0" y="53724"/>
                    <a:pt x="0" y="120000"/>
                  </a:cubicBezTo>
                  <a:lnTo>
                    <a:pt x="0" y="1457790"/>
                  </a:lnTo>
                  <a:cubicBezTo>
                    <a:pt x="0" y="1524070"/>
                    <a:pt x="53724" y="1577790"/>
                    <a:pt x="120000" y="1577790"/>
                  </a:cubicBezTo>
                  <a:lnTo>
                    <a:pt x="1580000" y="1577790"/>
                  </a:lnTo>
                  <a:close/>
                </a:path>
              </a:pathLst>
            </a:custGeom>
            <a:solidFill>
              <a:srgbClr val="FFFFFF"/>
            </a:solidFill>
            <a:ln w="16667" cap="flat">
              <a:solidFill>
                <a:srgbClr val="4C85D9"/>
              </a:solidFill>
              <a:custDash>
                <a:ds d="1100000" sp="500000"/>
              </a:custDash>
              <a:miter/>
            </a:ln>
          </p:spPr>
          <p:txBody>
            <a:bodyPr/>
            <a:lstStyle/>
            <a:p>
              <a:endParaRPr lang="zh-CN" altLang="en-US"/>
            </a:p>
          </p:txBody>
        </p:sp>
        <p:sp>
          <p:nvSpPr>
            <p:cNvPr id="1328" name="圆角矩形">
              <a:extLst>
                <a:ext uri="{FF2B5EF4-FFF2-40B4-BE49-F238E27FC236}">
                  <a16:creationId xmlns:a16="http://schemas.microsoft.com/office/drawing/2014/main" id="{EB62FEEE-844A-424F-6E30-3E63266E7ECD}"/>
                </a:ext>
              </a:extLst>
            </p:cNvPr>
            <p:cNvSpPr/>
            <p:nvPr/>
          </p:nvSpPr>
          <p:spPr>
            <a:xfrm>
              <a:off x="9692352" y="3618312"/>
              <a:ext cx="953704" cy="1758815"/>
            </a:xfrm>
            <a:custGeom>
              <a:avLst/>
              <a:gdLst>
                <a:gd name="connsiteX0" fmla="*/ 850000 w 1700000"/>
                <a:gd name="connsiteY0" fmla="*/ 1577790 h 1577790"/>
                <a:gd name="connsiteX1" fmla="*/ 850000 w 1700000"/>
                <a:gd name="connsiteY1" fmla="*/ 0 h 1577790"/>
                <a:gd name="connsiteX2" fmla="*/ 1700000 w 1700000"/>
                <a:gd name="connsiteY2" fmla="*/ 788895 h 1577790"/>
                <a:gd name="connsiteX3" fmla="*/ 0 w 1700000"/>
                <a:gd name="connsiteY3" fmla="*/ 788895 h 1577790"/>
                <a:gd name="connsiteX4" fmla="*/ 850000 w 1700000"/>
                <a:gd name="connsiteY4" fmla="*/ 788895 h 1577790"/>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1700000" h="1577790" stroke="0">
                  <a:moveTo>
                    <a:pt x="1580000" y="1577790"/>
                  </a:moveTo>
                  <a:cubicBezTo>
                    <a:pt x="1646280" y="1577790"/>
                    <a:pt x="1700000" y="1524070"/>
                    <a:pt x="1700000" y="1457790"/>
                  </a:cubicBezTo>
                  <a:lnTo>
                    <a:pt x="1700000" y="120000"/>
                  </a:lnTo>
                  <a:cubicBezTo>
                    <a:pt x="1700000" y="53724"/>
                    <a:pt x="1646280" y="0"/>
                    <a:pt x="1580000" y="0"/>
                  </a:cubicBezTo>
                  <a:lnTo>
                    <a:pt x="120000" y="0"/>
                  </a:lnTo>
                  <a:cubicBezTo>
                    <a:pt x="53724" y="0"/>
                    <a:pt x="0" y="53724"/>
                    <a:pt x="0" y="120000"/>
                  </a:cubicBezTo>
                  <a:lnTo>
                    <a:pt x="0" y="1457790"/>
                  </a:lnTo>
                  <a:cubicBezTo>
                    <a:pt x="0" y="1524070"/>
                    <a:pt x="53724" y="1577790"/>
                    <a:pt x="120000" y="1577790"/>
                  </a:cubicBezTo>
                  <a:lnTo>
                    <a:pt x="1580000" y="1577790"/>
                  </a:lnTo>
                  <a:close/>
                </a:path>
                <a:path w="1700000" h="1577790" fill="none">
                  <a:moveTo>
                    <a:pt x="1580000" y="1577790"/>
                  </a:moveTo>
                  <a:cubicBezTo>
                    <a:pt x="1646280" y="1577790"/>
                    <a:pt x="1700000" y="1524070"/>
                    <a:pt x="1700000" y="1457790"/>
                  </a:cubicBezTo>
                  <a:lnTo>
                    <a:pt x="1700000" y="120000"/>
                  </a:lnTo>
                  <a:cubicBezTo>
                    <a:pt x="1700000" y="53724"/>
                    <a:pt x="1646280" y="0"/>
                    <a:pt x="1580000" y="0"/>
                  </a:cubicBezTo>
                  <a:lnTo>
                    <a:pt x="120000" y="0"/>
                  </a:lnTo>
                  <a:cubicBezTo>
                    <a:pt x="53724" y="0"/>
                    <a:pt x="0" y="53724"/>
                    <a:pt x="0" y="120000"/>
                  </a:cubicBezTo>
                  <a:lnTo>
                    <a:pt x="0" y="1457790"/>
                  </a:lnTo>
                  <a:cubicBezTo>
                    <a:pt x="0" y="1524070"/>
                    <a:pt x="53724" y="1577790"/>
                    <a:pt x="120000" y="1577790"/>
                  </a:cubicBezTo>
                  <a:lnTo>
                    <a:pt x="1580000" y="1577790"/>
                  </a:lnTo>
                  <a:close/>
                </a:path>
              </a:pathLst>
            </a:custGeom>
            <a:solidFill>
              <a:srgbClr val="FFFFFF"/>
            </a:solidFill>
            <a:ln w="16667" cap="flat">
              <a:solidFill>
                <a:srgbClr val="4C85D9"/>
              </a:solidFill>
              <a:custDash>
                <a:ds d="1100000" sp="500000"/>
              </a:custDash>
              <a:miter/>
            </a:ln>
          </p:spPr>
          <p:txBody>
            <a:bodyPr/>
            <a:lstStyle/>
            <a:p>
              <a:endParaRPr lang="zh-CN" altLang="en-US"/>
            </a:p>
          </p:txBody>
        </p:sp>
        <p:sp>
          <p:nvSpPr>
            <p:cNvPr id="1329" name="圆角矩形">
              <a:extLst>
                <a:ext uri="{FF2B5EF4-FFF2-40B4-BE49-F238E27FC236}">
                  <a16:creationId xmlns:a16="http://schemas.microsoft.com/office/drawing/2014/main" id="{1C8BF144-CA61-D1D3-8E95-0733B8DB7EED}"/>
                </a:ext>
              </a:extLst>
            </p:cNvPr>
            <p:cNvSpPr/>
            <p:nvPr/>
          </p:nvSpPr>
          <p:spPr>
            <a:xfrm>
              <a:off x="10880820" y="2903038"/>
              <a:ext cx="953704" cy="1055907"/>
            </a:xfrm>
            <a:custGeom>
              <a:avLst/>
              <a:gdLst>
                <a:gd name="connsiteX0" fmla="*/ 850000 w 1700000"/>
                <a:gd name="connsiteY0" fmla="*/ 1185830 h 1185830"/>
                <a:gd name="connsiteX1" fmla="*/ 850000 w 1700000"/>
                <a:gd name="connsiteY1" fmla="*/ 0 h 1185830"/>
                <a:gd name="connsiteX2" fmla="*/ 1700000 w 1700000"/>
                <a:gd name="connsiteY2" fmla="*/ 592915 h 1185830"/>
                <a:gd name="connsiteX3" fmla="*/ 0 w 1700000"/>
                <a:gd name="connsiteY3" fmla="*/ 592915 h 1185830"/>
                <a:gd name="connsiteX4" fmla="*/ 850000 w 1700000"/>
                <a:gd name="connsiteY4" fmla="*/ 592915 h 1185830"/>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1700000" h="1185830" stroke="0">
                  <a:moveTo>
                    <a:pt x="1580000" y="1185830"/>
                  </a:moveTo>
                  <a:cubicBezTo>
                    <a:pt x="1646280" y="1185830"/>
                    <a:pt x="1700000" y="1132100"/>
                    <a:pt x="1700000" y="1065830"/>
                  </a:cubicBezTo>
                  <a:lnTo>
                    <a:pt x="1700000" y="120000"/>
                  </a:lnTo>
                  <a:cubicBezTo>
                    <a:pt x="1700000" y="53724"/>
                    <a:pt x="1646280" y="0"/>
                    <a:pt x="1580000" y="0"/>
                  </a:cubicBezTo>
                  <a:lnTo>
                    <a:pt x="120000" y="0"/>
                  </a:lnTo>
                  <a:cubicBezTo>
                    <a:pt x="53724" y="0"/>
                    <a:pt x="0" y="53724"/>
                    <a:pt x="0" y="120000"/>
                  </a:cubicBezTo>
                  <a:lnTo>
                    <a:pt x="0" y="1065830"/>
                  </a:lnTo>
                  <a:cubicBezTo>
                    <a:pt x="0" y="1132100"/>
                    <a:pt x="53724" y="1185830"/>
                    <a:pt x="120000" y="1185830"/>
                  </a:cubicBezTo>
                  <a:lnTo>
                    <a:pt x="1580000" y="1185830"/>
                  </a:lnTo>
                  <a:close/>
                </a:path>
                <a:path w="1700000" h="1185830" fill="none">
                  <a:moveTo>
                    <a:pt x="1580000" y="1185830"/>
                  </a:moveTo>
                  <a:cubicBezTo>
                    <a:pt x="1646280" y="1185830"/>
                    <a:pt x="1700000" y="1132100"/>
                    <a:pt x="1700000" y="1065830"/>
                  </a:cubicBezTo>
                  <a:lnTo>
                    <a:pt x="1700000" y="120000"/>
                  </a:lnTo>
                  <a:cubicBezTo>
                    <a:pt x="1700000" y="53724"/>
                    <a:pt x="1646280" y="0"/>
                    <a:pt x="1580000" y="0"/>
                  </a:cubicBezTo>
                  <a:lnTo>
                    <a:pt x="120000" y="0"/>
                  </a:lnTo>
                  <a:cubicBezTo>
                    <a:pt x="53724" y="0"/>
                    <a:pt x="0" y="53724"/>
                    <a:pt x="0" y="120000"/>
                  </a:cubicBezTo>
                  <a:lnTo>
                    <a:pt x="0" y="1065830"/>
                  </a:lnTo>
                  <a:cubicBezTo>
                    <a:pt x="0" y="1132100"/>
                    <a:pt x="53724" y="1185830"/>
                    <a:pt x="120000" y="1185830"/>
                  </a:cubicBezTo>
                  <a:lnTo>
                    <a:pt x="1580000" y="1185830"/>
                  </a:lnTo>
                  <a:close/>
                </a:path>
              </a:pathLst>
            </a:custGeom>
            <a:solidFill>
              <a:srgbClr val="FFFFFF"/>
            </a:solidFill>
            <a:ln w="16667" cap="flat">
              <a:solidFill>
                <a:srgbClr val="00AEEE"/>
              </a:solidFill>
              <a:custDash>
                <a:ds d="1100000" sp="500000"/>
              </a:custDash>
              <a:miter/>
            </a:ln>
          </p:spPr>
          <p:txBody>
            <a:bodyPr/>
            <a:lstStyle/>
            <a:p>
              <a:endParaRPr lang="zh-CN" altLang="en-US"/>
            </a:p>
          </p:txBody>
        </p:sp>
        <p:sp>
          <p:nvSpPr>
            <p:cNvPr id="1330" name="Rectangle">
              <a:extLst>
                <a:ext uri="{FF2B5EF4-FFF2-40B4-BE49-F238E27FC236}">
                  <a16:creationId xmlns:a16="http://schemas.microsoft.com/office/drawing/2014/main" id="{C85004EE-DA34-5BCC-0D86-37ED98910D74}"/>
                </a:ext>
              </a:extLst>
            </p:cNvPr>
            <p:cNvSpPr/>
            <p:nvPr/>
          </p:nvSpPr>
          <p:spPr>
            <a:xfrm>
              <a:off x="11064371" y="3629490"/>
              <a:ext cx="581883" cy="311232"/>
            </a:xfrm>
            <a:custGeom>
              <a:avLst/>
              <a:gdLst/>
              <a:ahLst/>
              <a:cxnLst/>
              <a:rect l="l" t="t" r="r" b="b"/>
              <a:pathLst>
                <a:path w="843333" h="369997" stroke="0">
                  <a:moveTo>
                    <a:pt x="0" y="0"/>
                  </a:moveTo>
                  <a:lnTo>
                    <a:pt x="843333" y="0"/>
                  </a:lnTo>
                  <a:lnTo>
                    <a:pt x="843333" y="369997"/>
                  </a:lnTo>
                  <a:lnTo>
                    <a:pt x="0" y="369997"/>
                  </a:lnTo>
                  <a:lnTo>
                    <a:pt x="0" y="0"/>
                  </a:lnTo>
                  <a:close/>
                </a:path>
                <a:path w="843333" h="369997" fill="none">
                  <a:moveTo>
                    <a:pt x="0" y="0"/>
                  </a:moveTo>
                  <a:lnTo>
                    <a:pt x="843333" y="0"/>
                  </a:lnTo>
                  <a:lnTo>
                    <a:pt x="843333" y="369997"/>
                  </a:lnTo>
                  <a:lnTo>
                    <a:pt x="0" y="369997"/>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Times New Roman"/>
                </a:rPr>
                <a:t>云中心</a:t>
              </a:r>
            </a:p>
          </p:txBody>
        </p:sp>
        <p:grpSp>
          <p:nvGrpSpPr>
            <p:cNvPr id="1331" name="因特尔网云图 2">
              <a:extLst>
                <a:ext uri="{FF2B5EF4-FFF2-40B4-BE49-F238E27FC236}">
                  <a16:creationId xmlns:a16="http://schemas.microsoft.com/office/drawing/2014/main" id="{2A19EB50-1272-123B-60EF-653773C8D4D9}"/>
                </a:ext>
              </a:extLst>
            </p:cNvPr>
            <p:cNvGrpSpPr/>
            <p:nvPr/>
          </p:nvGrpSpPr>
          <p:grpSpPr>
            <a:xfrm>
              <a:off x="10924813" y="2968180"/>
              <a:ext cx="860999" cy="734023"/>
              <a:chOff x="-11035442" y="-13306537"/>
              <a:chExt cx="1534752" cy="824340"/>
            </a:xfrm>
          </p:grpSpPr>
          <p:sp>
            <p:nvSpPr>
              <p:cNvPr id="1525" name="任意多边形: 形状 1524">
                <a:extLst>
                  <a:ext uri="{FF2B5EF4-FFF2-40B4-BE49-F238E27FC236}">
                    <a16:creationId xmlns:a16="http://schemas.microsoft.com/office/drawing/2014/main" id="{206A71AE-8B37-C80D-DEA7-4B51777AF85E}"/>
                  </a:ext>
                </a:extLst>
              </p:cNvPr>
              <p:cNvSpPr/>
              <p:nvPr/>
            </p:nvSpPr>
            <p:spPr>
              <a:xfrm>
                <a:off x="-11035442" y="-13306537"/>
                <a:ext cx="1526841" cy="824340"/>
              </a:xfrm>
              <a:custGeom>
                <a:avLst/>
                <a:gdLst/>
                <a:ahLst/>
                <a:cxnLst/>
                <a:rect l="l" t="t" r="r" b="b"/>
                <a:pathLst>
                  <a:path w="1526841" h="824340" stroke="0">
                    <a:moveTo>
                      <a:pt x="331920" y="267810"/>
                    </a:moveTo>
                    <a:cubicBezTo>
                      <a:pt x="331920" y="267810"/>
                      <a:pt x="306219" y="47669"/>
                      <a:pt x="605934" y="1510"/>
                    </a:cubicBezTo>
                    <a:cubicBezTo>
                      <a:pt x="605934" y="1510"/>
                      <a:pt x="856857" y="-25120"/>
                      <a:pt x="933529" y="145313"/>
                    </a:cubicBezTo>
                    <a:cubicBezTo>
                      <a:pt x="933529" y="145313"/>
                      <a:pt x="1235566" y="61871"/>
                      <a:pt x="1221916" y="291112"/>
                    </a:cubicBezTo>
                    <a:cubicBezTo>
                      <a:pt x="1221916" y="291112"/>
                      <a:pt x="1584077" y="297992"/>
                      <a:pt x="1519019" y="605347"/>
                    </a:cubicBezTo>
                    <a:cubicBezTo>
                      <a:pt x="1519019" y="605347"/>
                      <a:pt x="1405173" y="857224"/>
                      <a:pt x="1056668" y="725848"/>
                    </a:cubicBezTo>
                    <a:cubicBezTo>
                      <a:pt x="1056668" y="725848"/>
                      <a:pt x="792166" y="956640"/>
                      <a:pt x="531586" y="711645"/>
                    </a:cubicBezTo>
                    <a:cubicBezTo>
                      <a:pt x="531586" y="711645"/>
                      <a:pt x="266721" y="860774"/>
                      <a:pt x="57908" y="660160"/>
                    </a:cubicBezTo>
                    <a:cubicBezTo>
                      <a:pt x="57908" y="660160"/>
                      <a:pt x="-105018" y="471975"/>
                      <a:pt x="115702" y="326397"/>
                    </a:cubicBezTo>
                    <a:cubicBezTo>
                      <a:pt x="115702" y="326397"/>
                      <a:pt x="215897" y="267810"/>
                      <a:pt x="331920" y="267810"/>
                    </a:cubicBezTo>
                    <a:close/>
                  </a:path>
                  <a:path w="1526841" h="824340" fill="none">
                    <a:moveTo>
                      <a:pt x="331920" y="267810"/>
                    </a:moveTo>
                    <a:cubicBezTo>
                      <a:pt x="331920" y="267810"/>
                      <a:pt x="306219" y="47669"/>
                      <a:pt x="605934" y="1510"/>
                    </a:cubicBezTo>
                    <a:cubicBezTo>
                      <a:pt x="605934" y="1510"/>
                      <a:pt x="856857" y="-25120"/>
                      <a:pt x="933529" y="145313"/>
                    </a:cubicBezTo>
                    <a:cubicBezTo>
                      <a:pt x="933529" y="145313"/>
                      <a:pt x="1235566" y="61871"/>
                      <a:pt x="1221916" y="291112"/>
                    </a:cubicBezTo>
                    <a:cubicBezTo>
                      <a:pt x="1221916" y="291112"/>
                      <a:pt x="1584077" y="297992"/>
                      <a:pt x="1519019" y="605347"/>
                    </a:cubicBezTo>
                    <a:cubicBezTo>
                      <a:pt x="1519019" y="605347"/>
                      <a:pt x="1405173" y="857224"/>
                      <a:pt x="1056668" y="725848"/>
                    </a:cubicBezTo>
                    <a:cubicBezTo>
                      <a:pt x="1056668" y="725848"/>
                      <a:pt x="792166" y="956640"/>
                      <a:pt x="531586" y="711645"/>
                    </a:cubicBezTo>
                    <a:cubicBezTo>
                      <a:pt x="531586" y="711645"/>
                      <a:pt x="266721" y="860774"/>
                      <a:pt x="57908" y="660160"/>
                    </a:cubicBezTo>
                    <a:cubicBezTo>
                      <a:pt x="57908" y="660160"/>
                      <a:pt x="-105018" y="471975"/>
                      <a:pt x="115702" y="326397"/>
                    </a:cubicBezTo>
                    <a:cubicBezTo>
                      <a:pt x="115702" y="326397"/>
                      <a:pt x="215897" y="267810"/>
                      <a:pt x="331920" y="267810"/>
                    </a:cubicBezTo>
                    <a:close/>
                  </a:path>
                </a:pathLst>
              </a:custGeom>
              <a:gradFill>
                <a:gsLst>
                  <a:gs pos="0">
                    <a:srgbClr val="E2F2F9"/>
                  </a:gs>
                  <a:gs pos="45000">
                    <a:srgbClr val="CBE8F5"/>
                  </a:gs>
                  <a:gs pos="100000">
                    <a:srgbClr val="9CD2E9"/>
                  </a:gs>
                </a:gsLst>
                <a:lin ang="5400000" scaled="0"/>
              </a:gradFill>
              <a:ln w="10000" cap="flat">
                <a:noFill/>
                <a:miter/>
              </a:ln>
            </p:spPr>
            <p:txBody>
              <a:bodyPr/>
              <a:lstStyle/>
              <a:p>
                <a:endParaRPr lang="zh-CN" altLang="en-US"/>
              </a:p>
            </p:txBody>
          </p:sp>
          <p:sp>
            <p:nvSpPr>
              <p:cNvPr id="1526" name="任意多边形: 形状 1525">
                <a:extLst>
                  <a:ext uri="{FF2B5EF4-FFF2-40B4-BE49-F238E27FC236}">
                    <a16:creationId xmlns:a16="http://schemas.microsoft.com/office/drawing/2014/main" id="{4A518935-66E5-7674-264D-34312026201E}"/>
                  </a:ext>
                </a:extLst>
              </p:cNvPr>
              <p:cNvSpPr/>
              <p:nvPr/>
            </p:nvSpPr>
            <p:spPr>
              <a:xfrm>
                <a:off x="-10978281" y="-13285617"/>
                <a:ext cx="1477594" cy="798311"/>
              </a:xfrm>
              <a:custGeom>
                <a:avLst/>
                <a:gdLst/>
                <a:ahLst/>
                <a:cxnLst/>
                <a:rect l="l" t="t" r="r" b="b"/>
                <a:pathLst>
                  <a:path w="1477594" h="798311" stroke="0">
                    <a:moveTo>
                      <a:pt x="321214" y="259354"/>
                    </a:moveTo>
                    <a:cubicBezTo>
                      <a:pt x="321214" y="259354"/>
                      <a:pt x="296342" y="46163"/>
                      <a:pt x="586390" y="1462"/>
                    </a:cubicBezTo>
                    <a:cubicBezTo>
                      <a:pt x="586390" y="1462"/>
                      <a:pt x="829220" y="-24327"/>
                      <a:pt x="903419" y="140724"/>
                    </a:cubicBezTo>
                    <a:cubicBezTo>
                      <a:pt x="903419" y="140724"/>
                      <a:pt x="1195715" y="59918"/>
                      <a:pt x="1182505" y="281920"/>
                    </a:cubicBezTo>
                    <a:cubicBezTo>
                      <a:pt x="1182505" y="281920"/>
                      <a:pt x="1532985" y="288583"/>
                      <a:pt x="1470024" y="586232"/>
                    </a:cubicBezTo>
                    <a:cubicBezTo>
                      <a:pt x="1470024" y="586232"/>
                      <a:pt x="1359851" y="830156"/>
                      <a:pt x="1022586" y="702929"/>
                    </a:cubicBezTo>
                    <a:cubicBezTo>
                      <a:pt x="1022586" y="702929"/>
                      <a:pt x="766616" y="926433"/>
                      <a:pt x="514440" y="689175"/>
                    </a:cubicBezTo>
                    <a:cubicBezTo>
                      <a:pt x="514440" y="689175"/>
                      <a:pt x="258118" y="833595"/>
                      <a:pt x="56040" y="639315"/>
                    </a:cubicBezTo>
                    <a:cubicBezTo>
                      <a:pt x="56040" y="639315"/>
                      <a:pt x="-101631" y="457072"/>
                      <a:pt x="111970" y="316091"/>
                    </a:cubicBezTo>
                    <a:cubicBezTo>
                      <a:pt x="111970" y="316091"/>
                      <a:pt x="208933" y="259354"/>
                      <a:pt x="321214" y="259354"/>
                    </a:cubicBezTo>
                    <a:close/>
                  </a:path>
                  <a:path w="1477594" h="798311" fill="none">
                    <a:moveTo>
                      <a:pt x="321214" y="259354"/>
                    </a:moveTo>
                    <a:cubicBezTo>
                      <a:pt x="321214" y="259354"/>
                      <a:pt x="296342" y="46163"/>
                      <a:pt x="586390" y="1462"/>
                    </a:cubicBezTo>
                    <a:cubicBezTo>
                      <a:pt x="586390" y="1462"/>
                      <a:pt x="829220" y="-24327"/>
                      <a:pt x="903419" y="140724"/>
                    </a:cubicBezTo>
                    <a:cubicBezTo>
                      <a:pt x="903419" y="140724"/>
                      <a:pt x="1195715" y="59918"/>
                      <a:pt x="1182505" y="281920"/>
                    </a:cubicBezTo>
                    <a:cubicBezTo>
                      <a:pt x="1182505" y="281920"/>
                      <a:pt x="1532985" y="288583"/>
                      <a:pt x="1470024" y="586232"/>
                    </a:cubicBezTo>
                    <a:cubicBezTo>
                      <a:pt x="1470024" y="586232"/>
                      <a:pt x="1359851" y="830156"/>
                      <a:pt x="1022586" y="702929"/>
                    </a:cubicBezTo>
                    <a:cubicBezTo>
                      <a:pt x="1022586" y="702929"/>
                      <a:pt x="766616" y="926433"/>
                      <a:pt x="514440" y="689175"/>
                    </a:cubicBezTo>
                    <a:cubicBezTo>
                      <a:pt x="514440" y="689175"/>
                      <a:pt x="258118" y="833595"/>
                      <a:pt x="56040" y="639315"/>
                    </a:cubicBezTo>
                    <a:cubicBezTo>
                      <a:pt x="56040" y="639315"/>
                      <a:pt x="-101631" y="457072"/>
                      <a:pt x="111970" y="316091"/>
                    </a:cubicBezTo>
                    <a:cubicBezTo>
                      <a:pt x="111970" y="316091"/>
                      <a:pt x="208933" y="259354"/>
                      <a:pt x="321214" y="259354"/>
                    </a:cubicBezTo>
                    <a:close/>
                  </a:path>
                </a:pathLst>
              </a:custGeom>
              <a:gradFill>
                <a:gsLst>
                  <a:gs pos="0">
                    <a:srgbClr val="FFFFFF">
                      <a:alpha val="68000"/>
                    </a:srgbClr>
                  </a:gs>
                  <a:gs pos="100000">
                    <a:srgbClr val="FFFFFF">
                      <a:alpha val="0"/>
                    </a:srgbClr>
                  </a:gs>
                </a:gsLst>
                <a:lin ang="5400000" scaled="0"/>
              </a:gradFill>
              <a:ln w="10000" cap="flat">
                <a:noFill/>
                <a:miter/>
              </a:ln>
            </p:spPr>
            <p:txBody>
              <a:bodyPr/>
              <a:lstStyle/>
              <a:p>
                <a:endParaRPr lang="zh-CN" altLang="en-US"/>
              </a:p>
            </p:txBody>
          </p:sp>
          <p:sp>
            <p:nvSpPr>
              <p:cNvPr id="1527" name="任意多边形: 形状 1526">
                <a:extLst>
                  <a:ext uri="{FF2B5EF4-FFF2-40B4-BE49-F238E27FC236}">
                    <a16:creationId xmlns:a16="http://schemas.microsoft.com/office/drawing/2014/main" id="{7A1FEF73-B236-7C41-F259-B59B1ABF0933}"/>
                  </a:ext>
                </a:extLst>
              </p:cNvPr>
              <p:cNvSpPr/>
              <p:nvPr/>
            </p:nvSpPr>
            <p:spPr>
              <a:xfrm>
                <a:off x="-10978283" y="-13285617"/>
                <a:ext cx="1183124" cy="639411"/>
              </a:xfrm>
              <a:custGeom>
                <a:avLst/>
                <a:gdLst/>
                <a:ahLst/>
                <a:cxnLst/>
                <a:rect l="l" t="t" r="r" b="b"/>
                <a:pathLst>
                  <a:path w="1183124" h="639411" stroke="0">
                    <a:moveTo>
                      <a:pt x="321215" y="259354"/>
                    </a:moveTo>
                    <a:cubicBezTo>
                      <a:pt x="321215" y="259354"/>
                      <a:pt x="296343" y="46164"/>
                      <a:pt x="586390" y="1462"/>
                    </a:cubicBezTo>
                    <a:cubicBezTo>
                      <a:pt x="586390" y="1462"/>
                      <a:pt x="829225" y="-24327"/>
                      <a:pt x="903422" y="140725"/>
                    </a:cubicBezTo>
                    <a:cubicBezTo>
                      <a:pt x="903422" y="140725"/>
                      <a:pt x="1195719" y="59918"/>
                      <a:pt x="1182702" y="281920"/>
                    </a:cubicBezTo>
                    <a:cubicBezTo>
                      <a:pt x="1182702" y="281920"/>
                      <a:pt x="56040" y="639411"/>
                      <a:pt x="56040" y="639411"/>
                    </a:cubicBezTo>
                    <a:cubicBezTo>
                      <a:pt x="56040" y="639411"/>
                      <a:pt x="-101631" y="457072"/>
                      <a:pt x="111970" y="316091"/>
                    </a:cubicBezTo>
                    <a:cubicBezTo>
                      <a:pt x="111970" y="316091"/>
                      <a:pt x="208933" y="259354"/>
                      <a:pt x="321215" y="259354"/>
                    </a:cubicBezTo>
                    <a:close/>
                  </a:path>
                  <a:path w="1183124" h="639411" fill="none">
                    <a:moveTo>
                      <a:pt x="321215" y="259354"/>
                    </a:moveTo>
                    <a:cubicBezTo>
                      <a:pt x="321215" y="259354"/>
                      <a:pt x="296343" y="46164"/>
                      <a:pt x="586390" y="1462"/>
                    </a:cubicBezTo>
                    <a:cubicBezTo>
                      <a:pt x="586390" y="1462"/>
                      <a:pt x="829225" y="-24327"/>
                      <a:pt x="903422" y="140725"/>
                    </a:cubicBezTo>
                    <a:cubicBezTo>
                      <a:pt x="903422" y="140725"/>
                      <a:pt x="1195719" y="59918"/>
                      <a:pt x="1182702" y="281920"/>
                    </a:cubicBezTo>
                    <a:cubicBezTo>
                      <a:pt x="1182702" y="281920"/>
                      <a:pt x="56040" y="639411"/>
                      <a:pt x="56040" y="639411"/>
                    </a:cubicBezTo>
                    <a:cubicBezTo>
                      <a:pt x="56040" y="639411"/>
                      <a:pt x="-101631" y="457072"/>
                      <a:pt x="111970" y="316091"/>
                    </a:cubicBezTo>
                    <a:cubicBezTo>
                      <a:pt x="111970" y="316091"/>
                      <a:pt x="208933" y="259354"/>
                      <a:pt x="321215" y="259354"/>
                    </a:cubicBezTo>
                    <a:close/>
                  </a:path>
                </a:pathLst>
              </a:custGeom>
              <a:gradFill>
                <a:gsLst>
                  <a:gs pos="0">
                    <a:srgbClr val="FFFFFF">
                      <a:alpha val="0"/>
                    </a:srgbClr>
                  </a:gs>
                  <a:gs pos="8000">
                    <a:srgbClr val="FFFFFF">
                      <a:alpha val="0"/>
                    </a:srgbClr>
                  </a:gs>
                  <a:gs pos="100000">
                    <a:srgbClr val="FFFFFF">
                      <a:alpha val="32000"/>
                    </a:srgbClr>
                  </a:gs>
                </a:gsLst>
                <a:lin ang="5400000" scaled="0"/>
              </a:gradFill>
              <a:ln w="10000" cap="flat">
                <a:noFill/>
                <a:miter/>
              </a:ln>
            </p:spPr>
            <p:txBody>
              <a:bodyPr/>
              <a:lstStyle/>
              <a:p>
                <a:endParaRPr lang="zh-CN" altLang="en-US"/>
              </a:p>
            </p:txBody>
          </p:sp>
        </p:grpSp>
        <p:grpSp>
          <p:nvGrpSpPr>
            <p:cNvPr id="1332" name="服务器 1">
              <a:extLst>
                <a:ext uri="{FF2B5EF4-FFF2-40B4-BE49-F238E27FC236}">
                  <a16:creationId xmlns:a16="http://schemas.microsoft.com/office/drawing/2014/main" id="{D02635DA-C440-2CD0-7719-CFDDF32C5595}"/>
                </a:ext>
              </a:extLst>
            </p:cNvPr>
            <p:cNvGrpSpPr/>
            <p:nvPr/>
          </p:nvGrpSpPr>
          <p:grpSpPr>
            <a:xfrm>
              <a:off x="11082552" y="3210658"/>
              <a:ext cx="164361" cy="338585"/>
              <a:chOff x="-10754268" y="-13034223"/>
              <a:chExt cx="292977" cy="380246"/>
            </a:xfrm>
          </p:grpSpPr>
          <p:sp>
            <p:nvSpPr>
              <p:cNvPr id="1499" name="任意多边形: 形状 1498">
                <a:extLst>
                  <a:ext uri="{FF2B5EF4-FFF2-40B4-BE49-F238E27FC236}">
                    <a16:creationId xmlns:a16="http://schemas.microsoft.com/office/drawing/2014/main" id="{5027721C-E33B-6431-1599-E7799A3209BA}"/>
                  </a:ext>
                </a:extLst>
              </p:cNvPr>
              <p:cNvSpPr/>
              <p:nvPr/>
            </p:nvSpPr>
            <p:spPr>
              <a:xfrm>
                <a:off x="-10647294" y="-12999360"/>
                <a:ext cx="186003" cy="345090"/>
              </a:xfrm>
              <a:custGeom>
                <a:avLst/>
                <a:gdLst/>
                <a:ahLst/>
                <a:cxnLst/>
                <a:rect l="l" t="t" r="r" b="b"/>
                <a:pathLst>
                  <a:path w="186003" h="345090" stroke="0">
                    <a:moveTo>
                      <a:pt x="5576" y="88451"/>
                    </a:moveTo>
                    <a:lnTo>
                      <a:pt x="182029" y="0"/>
                    </a:lnTo>
                    <a:cubicBezTo>
                      <a:pt x="185197" y="0"/>
                      <a:pt x="186003" y="2701"/>
                      <a:pt x="186003" y="4161"/>
                    </a:cubicBezTo>
                    <a:lnTo>
                      <a:pt x="186003" y="246321"/>
                    </a:lnTo>
                    <a:cubicBezTo>
                      <a:pt x="186003" y="248791"/>
                      <a:pt x="185484" y="249448"/>
                      <a:pt x="182309" y="251133"/>
                    </a:cubicBezTo>
                    <a:lnTo>
                      <a:pt x="5639" y="345090"/>
                    </a:lnTo>
                    <a:cubicBezTo>
                      <a:pt x="2563" y="345090"/>
                      <a:pt x="0" y="342620"/>
                      <a:pt x="0" y="339572"/>
                    </a:cubicBezTo>
                    <a:lnTo>
                      <a:pt x="0" y="93969"/>
                    </a:lnTo>
                    <a:cubicBezTo>
                      <a:pt x="0" y="90922"/>
                      <a:pt x="2500" y="88451"/>
                      <a:pt x="5576" y="88451"/>
                    </a:cubicBezTo>
                    <a:close/>
                  </a:path>
                  <a:path w="186003" h="345090" fill="none">
                    <a:moveTo>
                      <a:pt x="5576" y="88451"/>
                    </a:moveTo>
                    <a:lnTo>
                      <a:pt x="182029" y="0"/>
                    </a:lnTo>
                    <a:cubicBezTo>
                      <a:pt x="185197" y="0"/>
                      <a:pt x="186003" y="2701"/>
                      <a:pt x="186003" y="4161"/>
                    </a:cubicBezTo>
                    <a:lnTo>
                      <a:pt x="186003" y="246321"/>
                    </a:lnTo>
                    <a:cubicBezTo>
                      <a:pt x="186003" y="248791"/>
                      <a:pt x="185484" y="249448"/>
                      <a:pt x="182309" y="251133"/>
                    </a:cubicBezTo>
                    <a:lnTo>
                      <a:pt x="5639" y="345090"/>
                    </a:lnTo>
                    <a:cubicBezTo>
                      <a:pt x="2563" y="345090"/>
                      <a:pt x="0" y="342620"/>
                      <a:pt x="0" y="339572"/>
                    </a:cubicBezTo>
                    <a:lnTo>
                      <a:pt x="0" y="93969"/>
                    </a:lnTo>
                    <a:cubicBezTo>
                      <a:pt x="0" y="90922"/>
                      <a:pt x="2500" y="88451"/>
                      <a:pt x="5576" y="88451"/>
                    </a:cubicBezTo>
                    <a:close/>
                  </a:path>
                </a:pathLst>
              </a:custGeom>
              <a:solidFill>
                <a:srgbClr val="B9BCC1"/>
              </a:solidFill>
              <a:ln w="5000" cap="flat">
                <a:solidFill>
                  <a:srgbClr val="B9BCC1"/>
                </a:solidFill>
                <a:miter/>
              </a:ln>
            </p:spPr>
            <p:txBody>
              <a:bodyPr/>
              <a:lstStyle/>
              <a:p>
                <a:endParaRPr lang="zh-CN" altLang="en-US"/>
              </a:p>
            </p:txBody>
          </p:sp>
          <p:sp>
            <p:nvSpPr>
              <p:cNvPr id="1500" name="任意多边形: 形状 1499">
                <a:extLst>
                  <a:ext uri="{FF2B5EF4-FFF2-40B4-BE49-F238E27FC236}">
                    <a16:creationId xmlns:a16="http://schemas.microsoft.com/office/drawing/2014/main" id="{3B87468F-C459-2CB8-6DA1-54068A29B614}"/>
                  </a:ext>
                </a:extLst>
              </p:cNvPr>
              <p:cNvSpPr/>
              <p:nvPr/>
            </p:nvSpPr>
            <p:spPr>
              <a:xfrm>
                <a:off x="-10751490" y="-13034223"/>
                <a:ext cx="290199" cy="121691"/>
              </a:xfrm>
              <a:custGeom>
                <a:avLst/>
                <a:gdLst/>
                <a:ahLst/>
                <a:cxnLst/>
                <a:rect l="l" t="t" r="r" b="b"/>
                <a:pathLst>
                  <a:path w="290199" h="121691" stroke="0">
                    <a:moveTo>
                      <a:pt x="0" y="71712"/>
                    </a:moveTo>
                    <a:cubicBezTo>
                      <a:pt x="0" y="71712"/>
                      <a:pt x="169651" y="0"/>
                      <a:pt x="169651" y="0"/>
                    </a:cubicBezTo>
                    <a:cubicBezTo>
                      <a:pt x="173706" y="0"/>
                      <a:pt x="176757" y="0"/>
                      <a:pt x="176757" y="0"/>
                    </a:cubicBezTo>
                    <a:lnTo>
                      <a:pt x="286225" y="34863"/>
                    </a:lnTo>
                    <a:cubicBezTo>
                      <a:pt x="286225" y="34863"/>
                      <a:pt x="290199" y="35346"/>
                      <a:pt x="290199" y="39024"/>
                    </a:cubicBezTo>
                    <a:cubicBezTo>
                      <a:pt x="290199" y="39024"/>
                      <a:pt x="112547" y="121691"/>
                      <a:pt x="112547" y="121691"/>
                    </a:cubicBezTo>
                    <a:cubicBezTo>
                      <a:pt x="112547" y="121691"/>
                      <a:pt x="112869" y="119245"/>
                      <a:pt x="109023" y="117482"/>
                    </a:cubicBezTo>
                    <a:lnTo>
                      <a:pt x="0" y="71712"/>
                    </a:lnTo>
                    <a:close/>
                  </a:path>
                  <a:path w="290199" h="121691" fill="none">
                    <a:moveTo>
                      <a:pt x="0" y="71712"/>
                    </a:moveTo>
                    <a:cubicBezTo>
                      <a:pt x="0" y="71712"/>
                      <a:pt x="169651" y="0"/>
                      <a:pt x="169651" y="0"/>
                    </a:cubicBezTo>
                    <a:cubicBezTo>
                      <a:pt x="173706" y="0"/>
                      <a:pt x="176757" y="0"/>
                      <a:pt x="176757" y="0"/>
                    </a:cubicBezTo>
                    <a:lnTo>
                      <a:pt x="286225" y="34863"/>
                    </a:lnTo>
                    <a:cubicBezTo>
                      <a:pt x="286225" y="34863"/>
                      <a:pt x="290199" y="35346"/>
                      <a:pt x="290199" y="39024"/>
                    </a:cubicBezTo>
                    <a:cubicBezTo>
                      <a:pt x="290199" y="39024"/>
                      <a:pt x="112547" y="121691"/>
                      <a:pt x="112547" y="121691"/>
                    </a:cubicBezTo>
                    <a:cubicBezTo>
                      <a:pt x="112547" y="121691"/>
                      <a:pt x="112869" y="119245"/>
                      <a:pt x="109023" y="117482"/>
                    </a:cubicBezTo>
                    <a:lnTo>
                      <a:pt x="0" y="71712"/>
                    </a:lnTo>
                    <a:close/>
                  </a:path>
                </a:pathLst>
              </a:custGeom>
              <a:solidFill>
                <a:srgbClr val="8F949A"/>
              </a:solidFill>
              <a:ln w="5000" cap="flat">
                <a:solidFill>
                  <a:srgbClr val="8F949A"/>
                </a:solidFill>
                <a:miter/>
              </a:ln>
            </p:spPr>
            <p:txBody>
              <a:bodyPr/>
              <a:lstStyle/>
              <a:p>
                <a:endParaRPr lang="zh-CN" altLang="en-US"/>
              </a:p>
            </p:txBody>
          </p:sp>
          <p:sp>
            <p:nvSpPr>
              <p:cNvPr id="1501" name="任意多边形: 形状 1500">
                <a:extLst>
                  <a:ext uri="{FF2B5EF4-FFF2-40B4-BE49-F238E27FC236}">
                    <a16:creationId xmlns:a16="http://schemas.microsoft.com/office/drawing/2014/main" id="{7AFA6824-9A3D-F6A0-E570-8179E8D99331}"/>
                  </a:ext>
                </a:extLst>
              </p:cNvPr>
              <p:cNvSpPr/>
              <p:nvPr/>
            </p:nvSpPr>
            <p:spPr>
              <a:xfrm>
                <a:off x="-10754268" y="-12962525"/>
                <a:ext cx="115244" cy="308548"/>
              </a:xfrm>
              <a:custGeom>
                <a:avLst/>
                <a:gdLst/>
                <a:ahLst/>
                <a:cxnLst/>
                <a:rect l="l" t="t" r="r" b="b"/>
                <a:pathLst>
                  <a:path w="115244" h="308548" stroke="0">
                    <a:moveTo>
                      <a:pt x="3327" y="0"/>
                    </a:moveTo>
                    <a:lnTo>
                      <a:pt x="111801" y="45784"/>
                    </a:lnTo>
                    <a:cubicBezTo>
                      <a:pt x="113586" y="46550"/>
                      <a:pt x="115244" y="48557"/>
                      <a:pt x="115244" y="50382"/>
                    </a:cubicBezTo>
                    <a:lnTo>
                      <a:pt x="114661" y="305252"/>
                    </a:lnTo>
                    <a:cubicBezTo>
                      <a:pt x="114661" y="307072"/>
                      <a:pt x="113172" y="308548"/>
                      <a:pt x="111334" y="308548"/>
                    </a:cubicBezTo>
                    <a:lnTo>
                      <a:pt x="3342" y="250010"/>
                    </a:lnTo>
                    <a:cubicBezTo>
                      <a:pt x="1599" y="249027"/>
                      <a:pt x="0" y="248534"/>
                      <a:pt x="0" y="246713"/>
                    </a:cubicBezTo>
                    <a:lnTo>
                      <a:pt x="0" y="3296"/>
                    </a:lnTo>
                    <a:cubicBezTo>
                      <a:pt x="0" y="1476"/>
                      <a:pt x="1490" y="0"/>
                      <a:pt x="3327" y="0"/>
                    </a:cubicBezTo>
                    <a:close/>
                  </a:path>
                  <a:path w="115244" h="308548" fill="none">
                    <a:moveTo>
                      <a:pt x="3327" y="0"/>
                    </a:moveTo>
                    <a:lnTo>
                      <a:pt x="111801" y="45784"/>
                    </a:lnTo>
                    <a:cubicBezTo>
                      <a:pt x="113586" y="46550"/>
                      <a:pt x="115244" y="48557"/>
                      <a:pt x="115244" y="50382"/>
                    </a:cubicBezTo>
                    <a:lnTo>
                      <a:pt x="114661" y="305252"/>
                    </a:lnTo>
                    <a:cubicBezTo>
                      <a:pt x="114661" y="307072"/>
                      <a:pt x="113172" y="308548"/>
                      <a:pt x="111334" y="308548"/>
                    </a:cubicBezTo>
                    <a:lnTo>
                      <a:pt x="3342" y="250010"/>
                    </a:lnTo>
                    <a:cubicBezTo>
                      <a:pt x="1599" y="249027"/>
                      <a:pt x="0" y="248534"/>
                      <a:pt x="0" y="246713"/>
                    </a:cubicBezTo>
                    <a:lnTo>
                      <a:pt x="0" y="3296"/>
                    </a:lnTo>
                    <a:cubicBezTo>
                      <a:pt x="0" y="1476"/>
                      <a:pt x="1490" y="0"/>
                      <a:pt x="3327" y="0"/>
                    </a:cubicBezTo>
                    <a:close/>
                  </a:path>
                </a:pathLst>
              </a:custGeom>
              <a:solidFill>
                <a:srgbClr val="F6F6F6"/>
              </a:solidFill>
              <a:ln w="10000" cap="flat">
                <a:solidFill>
                  <a:srgbClr val="F6F6F6"/>
                </a:solidFill>
                <a:miter/>
              </a:ln>
            </p:spPr>
            <p:txBody>
              <a:bodyPr/>
              <a:lstStyle/>
              <a:p>
                <a:endParaRPr lang="zh-CN" altLang="en-US"/>
              </a:p>
            </p:txBody>
          </p:sp>
          <p:sp>
            <p:nvSpPr>
              <p:cNvPr id="1502" name="任意多边形: 形状 1501">
                <a:extLst>
                  <a:ext uri="{FF2B5EF4-FFF2-40B4-BE49-F238E27FC236}">
                    <a16:creationId xmlns:a16="http://schemas.microsoft.com/office/drawing/2014/main" id="{81CAD285-18A0-C95D-C061-A99E13E73865}"/>
                  </a:ext>
                </a:extLst>
              </p:cNvPr>
              <p:cNvSpPr/>
              <p:nvPr/>
            </p:nvSpPr>
            <p:spPr>
              <a:xfrm>
                <a:off x="-10642468" y="-12999360"/>
                <a:ext cx="181176" cy="86828"/>
              </a:xfrm>
              <a:custGeom>
                <a:avLst/>
                <a:gdLst/>
                <a:ahLst/>
                <a:cxnLst/>
                <a:rect l="l" t="t" r="r" b="b"/>
                <a:pathLst>
                  <a:path w="181176" h="86828" stroke="0">
                    <a:moveTo>
                      <a:pt x="177202" y="0"/>
                    </a:moveTo>
                    <a:cubicBezTo>
                      <a:pt x="177202" y="0"/>
                      <a:pt x="181176" y="0"/>
                      <a:pt x="181176" y="4161"/>
                    </a:cubicBezTo>
                    <a:cubicBezTo>
                      <a:pt x="181176" y="4161"/>
                      <a:pt x="3525" y="86828"/>
                      <a:pt x="3525" y="86828"/>
                    </a:cubicBezTo>
                    <a:cubicBezTo>
                      <a:pt x="3525" y="86828"/>
                      <a:pt x="3846" y="84381"/>
                      <a:pt x="0" y="82619"/>
                    </a:cubicBezTo>
                    <a:lnTo>
                      <a:pt x="177202" y="0"/>
                    </a:lnTo>
                    <a:close/>
                  </a:path>
                  <a:path w="181176" h="86828" fill="none">
                    <a:moveTo>
                      <a:pt x="177202" y="0"/>
                    </a:moveTo>
                    <a:cubicBezTo>
                      <a:pt x="177202" y="0"/>
                      <a:pt x="181176" y="0"/>
                      <a:pt x="181176" y="4161"/>
                    </a:cubicBezTo>
                    <a:cubicBezTo>
                      <a:pt x="181176" y="4161"/>
                      <a:pt x="3525" y="86828"/>
                      <a:pt x="3525" y="86828"/>
                    </a:cubicBezTo>
                    <a:cubicBezTo>
                      <a:pt x="3525" y="86828"/>
                      <a:pt x="3846" y="84381"/>
                      <a:pt x="0" y="82619"/>
                    </a:cubicBezTo>
                    <a:lnTo>
                      <a:pt x="177202" y="0"/>
                    </a:lnTo>
                    <a:close/>
                  </a:path>
                </a:pathLst>
              </a:custGeom>
              <a:solidFill>
                <a:srgbClr val="CDCFD6"/>
              </a:solidFill>
              <a:ln w="5000" cap="flat">
                <a:solidFill>
                  <a:srgbClr val="C5C7CD"/>
                </a:solidFill>
                <a:miter/>
              </a:ln>
            </p:spPr>
            <p:txBody>
              <a:bodyPr/>
              <a:lstStyle/>
              <a:p>
                <a:endParaRPr lang="zh-CN" altLang="en-US"/>
              </a:p>
            </p:txBody>
          </p:sp>
          <p:sp>
            <p:nvSpPr>
              <p:cNvPr id="1503" name="任意多边形: 形状 1502">
                <a:extLst>
                  <a:ext uri="{FF2B5EF4-FFF2-40B4-BE49-F238E27FC236}">
                    <a16:creationId xmlns:a16="http://schemas.microsoft.com/office/drawing/2014/main" id="{32F7D8CD-E831-A676-D38D-98E973BFE558}"/>
                  </a:ext>
                </a:extLst>
              </p:cNvPr>
              <p:cNvSpPr/>
              <p:nvPr/>
            </p:nvSpPr>
            <p:spPr>
              <a:xfrm>
                <a:off x="-10642467" y="-13017254"/>
                <a:ext cx="177202" cy="100593"/>
              </a:xfrm>
              <a:custGeom>
                <a:avLst/>
                <a:gdLst/>
                <a:ahLst/>
                <a:cxnLst/>
                <a:rect l="l" t="t" r="r" b="b"/>
                <a:pathLst>
                  <a:path w="177202" h="100593" stroke="0">
                    <a:moveTo>
                      <a:pt x="114902" y="30449"/>
                    </a:moveTo>
                    <a:cubicBezTo>
                      <a:pt x="132587" y="11262"/>
                      <a:pt x="121639" y="0"/>
                      <a:pt x="121639" y="0"/>
                    </a:cubicBezTo>
                    <a:lnTo>
                      <a:pt x="177202" y="17894"/>
                    </a:lnTo>
                    <a:lnTo>
                      <a:pt x="0" y="100593"/>
                    </a:lnTo>
                    <a:cubicBezTo>
                      <a:pt x="0" y="100593"/>
                      <a:pt x="97218" y="49637"/>
                      <a:pt x="114902" y="30449"/>
                    </a:cubicBezTo>
                    <a:close/>
                  </a:path>
                  <a:path w="177202" h="100593" fill="none">
                    <a:moveTo>
                      <a:pt x="114902" y="30449"/>
                    </a:moveTo>
                    <a:cubicBezTo>
                      <a:pt x="132587" y="11262"/>
                      <a:pt x="121639" y="0"/>
                      <a:pt x="121639" y="0"/>
                    </a:cubicBezTo>
                    <a:lnTo>
                      <a:pt x="177202" y="17894"/>
                    </a:lnTo>
                    <a:lnTo>
                      <a:pt x="0" y="100593"/>
                    </a:lnTo>
                    <a:cubicBezTo>
                      <a:pt x="0" y="100593"/>
                      <a:pt x="97218" y="49637"/>
                      <a:pt x="114902" y="30449"/>
                    </a:cubicBezTo>
                    <a:close/>
                  </a:path>
                </a:pathLst>
              </a:custGeom>
              <a:solidFill>
                <a:srgbClr val="FFFFFF">
                  <a:alpha val="15000"/>
                </a:srgbClr>
              </a:solidFill>
              <a:ln w="10000" cap="flat">
                <a:noFill/>
                <a:miter/>
              </a:ln>
            </p:spPr>
            <p:txBody>
              <a:bodyPr/>
              <a:lstStyle/>
              <a:p>
                <a:endParaRPr lang="zh-CN" altLang="en-US"/>
              </a:p>
            </p:txBody>
          </p:sp>
          <p:sp>
            <p:nvSpPr>
              <p:cNvPr id="1504" name="任意多边形: 形状 1503">
                <a:extLst>
                  <a:ext uri="{FF2B5EF4-FFF2-40B4-BE49-F238E27FC236}">
                    <a16:creationId xmlns:a16="http://schemas.microsoft.com/office/drawing/2014/main" id="{AA45552D-B382-0C13-B74B-B724C18AF391}"/>
                  </a:ext>
                </a:extLst>
              </p:cNvPr>
              <p:cNvSpPr/>
              <p:nvPr/>
            </p:nvSpPr>
            <p:spPr>
              <a:xfrm>
                <a:off x="-10752277" y="-12959383"/>
                <a:ext cx="111261" cy="301902"/>
              </a:xfrm>
              <a:custGeom>
                <a:avLst/>
                <a:gdLst/>
                <a:ahLst/>
                <a:cxnLst/>
                <a:rect l="l" t="t" r="r" b="b"/>
                <a:pathLst>
                  <a:path w="111261" h="301902" stroke="0">
                    <a:moveTo>
                      <a:pt x="3212" y="0"/>
                    </a:moveTo>
                    <a:lnTo>
                      <a:pt x="107937" y="44201"/>
                    </a:lnTo>
                    <a:cubicBezTo>
                      <a:pt x="109660" y="44941"/>
                      <a:pt x="111261" y="46879"/>
                      <a:pt x="111261" y="48641"/>
                    </a:cubicBezTo>
                    <a:lnTo>
                      <a:pt x="110699" y="298720"/>
                    </a:lnTo>
                    <a:cubicBezTo>
                      <a:pt x="110699" y="300477"/>
                      <a:pt x="109260" y="301902"/>
                      <a:pt x="107486" y="301902"/>
                    </a:cubicBezTo>
                    <a:lnTo>
                      <a:pt x="3226" y="245387"/>
                    </a:lnTo>
                    <a:cubicBezTo>
                      <a:pt x="1543" y="244438"/>
                      <a:pt x="0" y="243962"/>
                      <a:pt x="0" y="242205"/>
                    </a:cubicBezTo>
                    <a:lnTo>
                      <a:pt x="0" y="3182"/>
                    </a:lnTo>
                    <a:cubicBezTo>
                      <a:pt x="0" y="1425"/>
                      <a:pt x="1438" y="0"/>
                      <a:pt x="3212" y="0"/>
                    </a:cubicBezTo>
                    <a:close/>
                  </a:path>
                  <a:path w="111261" h="301902" fill="none">
                    <a:moveTo>
                      <a:pt x="3212" y="0"/>
                    </a:moveTo>
                    <a:lnTo>
                      <a:pt x="107937" y="44201"/>
                    </a:lnTo>
                    <a:cubicBezTo>
                      <a:pt x="109660" y="44941"/>
                      <a:pt x="111261" y="46879"/>
                      <a:pt x="111261" y="48641"/>
                    </a:cubicBezTo>
                    <a:lnTo>
                      <a:pt x="110699" y="298720"/>
                    </a:lnTo>
                    <a:cubicBezTo>
                      <a:pt x="110699" y="300477"/>
                      <a:pt x="109260" y="301902"/>
                      <a:pt x="107486" y="301902"/>
                    </a:cubicBezTo>
                    <a:lnTo>
                      <a:pt x="3226" y="245387"/>
                    </a:lnTo>
                    <a:cubicBezTo>
                      <a:pt x="1543" y="244438"/>
                      <a:pt x="0" y="243962"/>
                      <a:pt x="0" y="242205"/>
                    </a:cubicBezTo>
                    <a:lnTo>
                      <a:pt x="0" y="3182"/>
                    </a:lnTo>
                    <a:cubicBezTo>
                      <a:pt x="0" y="1425"/>
                      <a:pt x="1438" y="0"/>
                      <a:pt x="3212" y="0"/>
                    </a:cubicBezTo>
                    <a:close/>
                  </a:path>
                </a:pathLst>
              </a:custGeom>
              <a:solidFill>
                <a:srgbClr val="63666B"/>
              </a:solidFill>
              <a:ln w="5000" cap="flat">
                <a:solidFill>
                  <a:srgbClr val="63666B"/>
                </a:solidFill>
                <a:miter/>
              </a:ln>
            </p:spPr>
            <p:txBody>
              <a:bodyPr/>
              <a:lstStyle/>
              <a:p>
                <a:endParaRPr lang="zh-CN" altLang="en-US"/>
              </a:p>
            </p:txBody>
          </p:sp>
          <p:sp>
            <p:nvSpPr>
              <p:cNvPr id="1505" name="任意多边形: 形状 1504">
                <a:extLst>
                  <a:ext uri="{FF2B5EF4-FFF2-40B4-BE49-F238E27FC236}">
                    <a16:creationId xmlns:a16="http://schemas.microsoft.com/office/drawing/2014/main" id="{2DB5B849-A144-E0B1-0A63-DE4BE6ED2099}"/>
                  </a:ext>
                </a:extLst>
              </p:cNvPr>
              <p:cNvSpPr/>
              <p:nvPr/>
            </p:nvSpPr>
            <p:spPr>
              <a:xfrm>
                <a:off x="-10641832" y="-12999360"/>
                <a:ext cx="180507" cy="345090"/>
              </a:xfrm>
              <a:custGeom>
                <a:avLst/>
                <a:gdLst/>
                <a:ahLst/>
                <a:cxnLst/>
                <a:rect l="l" t="t" r="r" b="b"/>
                <a:pathLst>
                  <a:path w="180507" h="345090" stroke="0">
                    <a:moveTo>
                      <a:pt x="130383" y="201655"/>
                    </a:moveTo>
                    <a:cubicBezTo>
                      <a:pt x="169436" y="122821"/>
                      <a:pt x="176534" y="0"/>
                      <a:pt x="176534" y="0"/>
                    </a:cubicBezTo>
                    <a:cubicBezTo>
                      <a:pt x="179701" y="0"/>
                      <a:pt x="180507" y="2701"/>
                      <a:pt x="180507" y="4161"/>
                    </a:cubicBezTo>
                    <a:lnTo>
                      <a:pt x="180507" y="246321"/>
                    </a:lnTo>
                    <a:cubicBezTo>
                      <a:pt x="180507" y="248791"/>
                      <a:pt x="179988" y="249448"/>
                      <a:pt x="176813" y="251133"/>
                    </a:cubicBezTo>
                    <a:lnTo>
                      <a:pt x="0" y="345090"/>
                    </a:lnTo>
                    <a:cubicBezTo>
                      <a:pt x="-2933" y="345090"/>
                      <a:pt x="91329" y="280489"/>
                      <a:pt x="130383" y="201655"/>
                    </a:cubicBezTo>
                    <a:close/>
                  </a:path>
                  <a:path w="180507" h="345090" fill="none">
                    <a:moveTo>
                      <a:pt x="130383" y="201655"/>
                    </a:moveTo>
                    <a:cubicBezTo>
                      <a:pt x="169436" y="122821"/>
                      <a:pt x="176534" y="0"/>
                      <a:pt x="176534" y="0"/>
                    </a:cubicBezTo>
                    <a:cubicBezTo>
                      <a:pt x="179701" y="0"/>
                      <a:pt x="180507" y="2701"/>
                      <a:pt x="180507" y="4161"/>
                    </a:cubicBezTo>
                    <a:lnTo>
                      <a:pt x="180507" y="246321"/>
                    </a:lnTo>
                    <a:cubicBezTo>
                      <a:pt x="180507" y="248791"/>
                      <a:pt x="179988" y="249448"/>
                      <a:pt x="176813" y="251133"/>
                    </a:cubicBezTo>
                    <a:lnTo>
                      <a:pt x="0" y="345090"/>
                    </a:lnTo>
                    <a:cubicBezTo>
                      <a:pt x="-2933" y="345090"/>
                      <a:pt x="91329" y="280489"/>
                      <a:pt x="130383" y="201655"/>
                    </a:cubicBezTo>
                    <a:close/>
                  </a:path>
                </a:pathLst>
              </a:custGeom>
              <a:solidFill>
                <a:srgbClr val="B2B3B9">
                  <a:alpha val="62000"/>
                </a:srgbClr>
              </a:solidFill>
              <a:ln w="5000" cap="flat">
                <a:noFill/>
                <a:miter/>
              </a:ln>
            </p:spPr>
            <p:txBody>
              <a:bodyPr/>
              <a:lstStyle/>
              <a:p>
                <a:endParaRPr lang="zh-CN" altLang="en-US"/>
              </a:p>
            </p:txBody>
          </p:sp>
          <p:sp>
            <p:nvSpPr>
              <p:cNvPr id="1506" name="任意多边形: 形状 1505">
                <a:extLst>
                  <a:ext uri="{FF2B5EF4-FFF2-40B4-BE49-F238E27FC236}">
                    <a16:creationId xmlns:a16="http://schemas.microsoft.com/office/drawing/2014/main" id="{C00E8E79-13AD-2944-6A7F-6C4D95017E08}"/>
                  </a:ext>
                </a:extLst>
              </p:cNvPr>
              <p:cNvSpPr/>
              <p:nvPr/>
            </p:nvSpPr>
            <p:spPr>
              <a:xfrm>
                <a:off x="-10669123" y="-12926240"/>
                <a:ext cx="15561" cy="266435"/>
              </a:xfrm>
              <a:custGeom>
                <a:avLst/>
                <a:gdLst/>
                <a:ahLst/>
                <a:cxnLst/>
                <a:rect l="l" t="t" r="r" b="b"/>
                <a:pathLst>
                  <a:path w="15561" h="266435" stroke="0">
                    <a:moveTo>
                      <a:pt x="15561" y="5907"/>
                    </a:moveTo>
                    <a:lnTo>
                      <a:pt x="15561" y="266435"/>
                    </a:lnTo>
                    <a:lnTo>
                      <a:pt x="0" y="258230"/>
                    </a:lnTo>
                    <a:lnTo>
                      <a:pt x="0" y="0"/>
                    </a:lnTo>
                    <a:lnTo>
                      <a:pt x="15561" y="5907"/>
                    </a:lnTo>
                    <a:close/>
                  </a:path>
                  <a:path w="15561" h="266435" fill="none">
                    <a:moveTo>
                      <a:pt x="15561" y="5907"/>
                    </a:moveTo>
                    <a:lnTo>
                      <a:pt x="15561" y="266435"/>
                    </a:lnTo>
                    <a:lnTo>
                      <a:pt x="0" y="258230"/>
                    </a:lnTo>
                    <a:lnTo>
                      <a:pt x="0" y="0"/>
                    </a:lnTo>
                    <a:lnTo>
                      <a:pt x="15561" y="5907"/>
                    </a:lnTo>
                    <a:close/>
                  </a:path>
                </a:pathLst>
              </a:custGeom>
              <a:solidFill>
                <a:srgbClr val="B9BCC1"/>
              </a:solidFill>
              <a:ln w="5000" cap="flat">
                <a:solidFill>
                  <a:srgbClr val="B9BCC1"/>
                </a:solidFill>
                <a:miter/>
              </a:ln>
            </p:spPr>
            <p:txBody>
              <a:bodyPr/>
              <a:lstStyle/>
              <a:p>
                <a:endParaRPr lang="zh-CN" altLang="en-US"/>
              </a:p>
            </p:txBody>
          </p:sp>
          <p:sp>
            <p:nvSpPr>
              <p:cNvPr id="1507" name="任意多边形: 形状 1506">
                <a:extLst>
                  <a:ext uri="{FF2B5EF4-FFF2-40B4-BE49-F238E27FC236}">
                    <a16:creationId xmlns:a16="http://schemas.microsoft.com/office/drawing/2014/main" id="{46EF88DE-F15A-2D0B-FE80-8026DCB5C68C}"/>
                  </a:ext>
                </a:extLst>
              </p:cNvPr>
              <p:cNvSpPr/>
              <p:nvPr/>
            </p:nvSpPr>
            <p:spPr>
              <a:xfrm>
                <a:off x="-10745303" y="-12955579"/>
                <a:ext cx="91741" cy="295774"/>
              </a:xfrm>
              <a:custGeom>
                <a:avLst/>
                <a:gdLst/>
                <a:ahLst/>
                <a:cxnLst/>
                <a:rect l="l" t="t" r="r" b="b"/>
                <a:pathLst>
                  <a:path w="91741" h="295774" stroke="0">
                    <a:moveTo>
                      <a:pt x="82462" y="44874"/>
                    </a:moveTo>
                    <a:cubicBezTo>
                      <a:pt x="82462" y="44874"/>
                      <a:pt x="83902" y="35000"/>
                      <a:pt x="90996" y="35247"/>
                    </a:cubicBezTo>
                    <a:cubicBezTo>
                      <a:pt x="90996" y="35247"/>
                      <a:pt x="8212" y="0"/>
                      <a:pt x="8212" y="0"/>
                    </a:cubicBezTo>
                    <a:cubicBezTo>
                      <a:pt x="1026" y="1487"/>
                      <a:pt x="0" y="8944"/>
                      <a:pt x="0" y="8944"/>
                    </a:cubicBezTo>
                    <a:cubicBezTo>
                      <a:pt x="0" y="8944"/>
                      <a:pt x="0" y="239593"/>
                      <a:pt x="0" y="238829"/>
                    </a:cubicBezTo>
                    <a:cubicBezTo>
                      <a:pt x="0" y="245269"/>
                      <a:pt x="7935" y="250487"/>
                      <a:pt x="7935" y="250487"/>
                    </a:cubicBezTo>
                    <a:lnTo>
                      <a:pt x="91741" y="295774"/>
                    </a:lnTo>
                    <a:cubicBezTo>
                      <a:pt x="91741" y="295774"/>
                      <a:pt x="85184" y="292909"/>
                      <a:pt x="82789" y="286130"/>
                    </a:cubicBezTo>
                    <a:lnTo>
                      <a:pt x="82462" y="44874"/>
                    </a:lnTo>
                    <a:close/>
                  </a:path>
                  <a:path w="91741" h="295774" fill="none">
                    <a:moveTo>
                      <a:pt x="82462" y="44874"/>
                    </a:moveTo>
                    <a:cubicBezTo>
                      <a:pt x="82462" y="44874"/>
                      <a:pt x="83902" y="35000"/>
                      <a:pt x="90996" y="35247"/>
                    </a:cubicBezTo>
                    <a:cubicBezTo>
                      <a:pt x="90996" y="35247"/>
                      <a:pt x="8212" y="0"/>
                      <a:pt x="8212" y="0"/>
                    </a:cubicBezTo>
                    <a:cubicBezTo>
                      <a:pt x="1026" y="1487"/>
                      <a:pt x="0" y="8944"/>
                      <a:pt x="0" y="8944"/>
                    </a:cubicBezTo>
                    <a:cubicBezTo>
                      <a:pt x="0" y="8944"/>
                      <a:pt x="0" y="239593"/>
                      <a:pt x="0" y="238829"/>
                    </a:cubicBezTo>
                    <a:cubicBezTo>
                      <a:pt x="0" y="245269"/>
                      <a:pt x="7935" y="250487"/>
                      <a:pt x="7935" y="250487"/>
                    </a:cubicBezTo>
                    <a:lnTo>
                      <a:pt x="91741" y="295774"/>
                    </a:lnTo>
                    <a:cubicBezTo>
                      <a:pt x="91741" y="295774"/>
                      <a:pt x="85184" y="292909"/>
                      <a:pt x="82789" y="286130"/>
                    </a:cubicBezTo>
                    <a:lnTo>
                      <a:pt x="82462" y="44874"/>
                    </a:lnTo>
                    <a:close/>
                  </a:path>
                </a:pathLst>
              </a:custGeom>
              <a:solidFill>
                <a:srgbClr val="D6D8DF"/>
              </a:solidFill>
              <a:ln w="5000" cap="flat">
                <a:solidFill>
                  <a:srgbClr val="D6D8DF"/>
                </a:solidFill>
                <a:miter/>
              </a:ln>
            </p:spPr>
            <p:txBody>
              <a:bodyPr/>
              <a:lstStyle/>
              <a:p>
                <a:endParaRPr lang="zh-CN" altLang="en-US"/>
              </a:p>
            </p:txBody>
          </p:sp>
          <p:sp>
            <p:nvSpPr>
              <p:cNvPr id="1508" name="任意多边形: 形状 1507">
                <a:extLst>
                  <a:ext uri="{FF2B5EF4-FFF2-40B4-BE49-F238E27FC236}">
                    <a16:creationId xmlns:a16="http://schemas.microsoft.com/office/drawing/2014/main" id="{C9BE26D7-3958-CC91-D688-C75E35A57166}"/>
                  </a:ext>
                </a:extLst>
              </p:cNvPr>
              <p:cNvSpPr/>
              <p:nvPr/>
            </p:nvSpPr>
            <p:spPr>
              <a:xfrm>
                <a:off x="-10745303" y="-12955646"/>
                <a:ext cx="90997" cy="44941"/>
              </a:xfrm>
              <a:custGeom>
                <a:avLst/>
                <a:gdLst/>
                <a:ahLst/>
                <a:cxnLst/>
                <a:rect l="l" t="t" r="r" b="b"/>
                <a:pathLst>
                  <a:path w="90997" h="44941" stroke="0">
                    <a:moveTo>
                      <a:pt x="82462" y="44941"/>
                    </a:moveTo>
                    <a:cubicBezTo>
                      <a:pt x="82462" y="44941"/>
                      <a:pt x="83903" y="35067"/>
                      <a:pt x="90997" y="35313"/>
                    </a:cubicBezTo>
                    <a:cubicBezTo>
                      <a:pt x="90997" y="35313"/>
                      <a:pt x="8212" y="0"/>
                      <a:pt x="8212" y="0"/>
                    </a:cubicBezTo>
                    <a:cubicBezTo>
                      <a:pt x="0" y="1893"/>
                      <a:pt x="0" y="9011"/>
                      <a:pt x="0" y="9011"/>
                    </a:cubicBezTo>
                    <a:lnTo>
                      <a:pt x="82462" y="44941"/>
                    </a:lnTo>
                    <a:close/>
                  </a:path>
                  <a:path w="90997" h="44941" fill="none">
                    <a:moveTo>
                      <a:pt x="82462" y="44941"/>
                    </a:moveTo>
                    <a:cubicBezTo>
                      <a:pt x="82462" y="44941"/>
                      <a:pt x="83903" y="35067"/>
                      <a:pt x="90997" y="35313"/>
                    </a:cubicBezTo>
                    <a:cubicBezTo>
                      <a:pt x="90997" y="35313"/>
                      <a:pt x="8212" y="0"/>
                      <a:pt x="8212" y="0"/>
                    </a:cubicBezTo>
                    <a:cubicBezTo>
                      <a:pt x="0" y="1893"/>
                      <a:pt x="0" y="9011"/>
                      <a:pt x="0" y="9011"/>
                    </a:cubicBezTo>
                    <a:lnTo>
                      <a:pt x="82462" y="44941"/>
                    </a:lnTo>
                    <a:close/>
                  </a:path>
                </a:pathLst>
              </a:custGeom>
              <a:solidFill>
                <a:srgbClr val="FFFFFF">
                  <a:alpha val="59000"/>
                </a:srgbClr>
              </a:solidFill>
              <a:ln w="10000" cap="flat">
                <a:noFill/>
                <a:miter/>
              </a:ln>
            </p:spPr>
            <p:txBody>
              <a:bodyPr/>
              <a:lstStyle/>
              <a:p>
                <a:endParaRPr lang="zh-CN" altLang="en-US"/>
              </a:p>
            </p:txBody>
          </p:sp>
          <p:sp>
            <p:nvSpPr>
              <p:cNvPr id="1509" name="任意多边形: 形状 1508">
                <a:extLst>
                  <a:ext uri="{FF2B5EF4-FFF2-40B4-BE49-F238E27FC236}">
                    <a16:creationId xmlns:a16="http://schemas.microsoft.com/office/drawing/2014/main" id="{65E5C92A-EE2C-B75B-11B8-23037C32FA25}"/>
                  </a:ext>
                </a:extLst>
              </p:cNvPr>
              <p:cNvSpPr/>
              <p:nvPr/>
            </p:nvSpPr>
            <p:spPr>
              <a:xfrm>
                <a:off x="-10738091" y="-12931985"/>
                <a:ext cx="66313" cy="126541"/>
              </a:xfrm>
              <a:custGeom>
                <a:avLst/>
                <a:gdLst/>
                <a:ahLst/>
                <a:cxnLst/>
                <a:rect l="l" t="t" r="r" b="b"/>
                <a:pathLst>
                  <a:path w="66313" h="126541" stroke="0">
                    <a:moveTo>
                      <a:pt x="0" y="0"/>
                    </a:moveTo>
                    <a:lnTo>
                      <a:pt x="66313" y="28262"/>
                    </a:lnTo>
                    <a:lnTo>
                      <a:pt x="66186" y="126541"/>
                    </a:lnTo>
                    <a:lnTo>
                      <a:pt x="0" y="98279"/>
                    </a:lnTo>
                    <a:lnTo>
                      <a:pt x="0" y="0"/>
                    </a:lnTo>
                    <a:close/>
                  </a:path>
                  <a:path w="66313" h="126541" fill="none">
                    <a:moveTo>
                      <a:pt x="0" y="0"/>
                    </a:moveTo>
                    <a:lnTo>
                      <a:pt x="66313" y="28262"/>
                    </a:lnTo>
                    <a:lnTo>
                      <a:pt x="66186" y="126541"/>
                    </a:lnTo>
                    <a:lnTo>
                      <a:pt x="0" y="98279"/>
                    </a:lnTo>
                    <a:lnTo>
                      <a:pt x="0" y="0"/>
                    </a:lnTo>
                    <a:close/>
                  </a:path>
                </a:pathLst>
              </a:custGeom>
              <a:solidFill>
                <a:srgbClr val="63666B"/>
              </a:solidFill>
              <a:ln w="5000" cap="flat">
                <a:solidFill>
                  <a:srgbClr val="63666B"/>
                </a:solidFill>
                <a:miter/>
              </a:ln>
            </p:spPr>
            <p:txBody>
              <a:bodyPr/>
              <a:lstStyle/>
              <a:p>
                <a:endParaRPr lang="zh-CN" altLang="en-US"/>
              </a:p>
            </p:txBody>
          </p:sp>
          <p:sp>
            <p:nvSpPr>
              <p:cNvPr id="1510" name="任意多边形: 形状 1509">
                <a:extLst>
                  <a:ext uri="{FF2B5EF4-FFF2-40B4-BE49-F238E27FC236}">
                    <a16:creationId xmlns:a16="http://schemas.microsoft.com/office/drawing/2014/main" id="{61DFB444-F587-6658-2BA4-D867272B7373}"/>
                  </a:ext>
                </a:extLst>
              </p:cNvPr>
              <p:cNvSpPr/>
              <p:nvPr/>
            </p:nvSpPr>
            <p:spPr>
              <a:xfrm>
                <a:off x="-10732452" y="-12813342"/>
                <a:ext cx="55034" cy="47141"/>
              </a:xfrm>
              <a:custGeom>
                <a:avLst/>
                <a:gdLst/>
                <a:ahLst/>
                <a:cxnLst/>
                <a:rect l="l" t="t" r="r" b="b"/>
                <a:pathLst>
                  <a:path w="55034" h="47141" stroke="0">
                    <a:moveTo>
                      <a:pt x="0" y="0"/>
                    </a:moveTo>
                    <a:lnTo>
                      <a:pt x="55034" y="23456"/>
                    </a:lnTo>
                    <a:lnTo>
                      <a:pt x="54550" y="47141"/>
                    </a:lnTo>
                    <a:lnTo>
                      <a:pt x="0" y="20926"/>
                    </a:lnTo>
                    <a:lnTo>
                      <a:pt x="0" y="0"/>
                    </a:lnTo>
                    <a:close/>
                  </a:path>
                  <a:path w="55034" h="47141" fill="none">
                    <a:moveTo>
                      <a:pt x="0" y="0"/>
                    </a:moveTo>
                    <a:lnTo>
                      <a:pt x="55034" y="23456"/>
                    </a:lnTo>
                    <a:lnTo>
                      <a:pt x="54550" y="47141"/>
                    </a:lnTo>
                    <a:lnTo>
                      <a:pt x="0" y="20926"/>
                    </a:lnTo>
                    <a:lnTo>
                      <a:pt x="0" y="0"/>
                    </a:lnTo>
                    <a:close/>
                  </a:path>
                </a:pathLst>
              </a:custGeom>
              <a:solidFill>
                <a:srgbClr val="63666B"/>
              </a:solidFill>
              <a:ln w="5000" cap="flat">
                <a:solidFill>
                  <a:srgbClr val="63666B"/>
                </a:solidFill>
                <a:miter/>
              </a:ln>
            </p:spPr>
            <p:txBody>
              <a:bodyPr/>
              <a:lstStyle/>
              <a:p>
                <a:endParaRPr lang="zh-CN" altLang="en-US"/>
              </a:p>
            </p:txBody>
          </p:sp>
          <p:sp>
            <p:nvSpPr>
              <p:cNvPr id="1511" name="任意多边形: 形状 1510">
                <a:extLst>
                  <a:ext uri="{FF2B5EF4-FFF2-40B4-BE49-F238E27FC236}">
                    <a16:creationId xmlns:a16="http://schemas.microsoft.com/office/drawing/2014/main" id="{E224F5B8-BD4D-D539-EBA2-1A853F9ECBF4}"/>
                  </a:ext>
                </a:extLst>
              </p:cNvPr>
              <p:cNvSpPr/>
              <p:nvPr/>
            </p:nvSpPr>
            <p:spPr>
              <a:xfrm>
                <a:off x="-10744944" y="-12715734"/>
                <a:ext cx="91382" cy="55928"/>
              </a:xfrm>
              <a:custGeom>
                <a:avLst/>
                <a:gdLst/>
                <a:ahLst/>
                <a:cxnLst/>
                <a:rect l="l" t="t" r="r" b="b"/>
                <a:pathLst>
                  <a:path w="91382" h="55928" stroke="0">
                    <a:moveTo>
                      <a:pt x="0" y="0"/>
                    </a:moveTo>
                    <a:cubicBezTo>
                      <a:pt x="0" y="5423"/>
                      <a:pt x="2761" y="7457"/>
                      <a:pt x="2761" y="7457"/>
                    </a:cubicBezTo>
                    <a:lnTo>
                      <a:pt x="91382" y="55928"/>
                    </a:lnTo>
                    <a:cubicBezTo>
                      <a:pt x="91382" y="55928"/>
                      <a:pt x="83855" y="51183"/>
                      <a:pt x="82486" y="45081"/>
                    </a:cubicBezTo>
                    <a:lnTo>
                      <a:pt x="0" y="0"/>
                    </a:lnTo>
                    <a:close/>
                  </a:path>
                  <a:path w="91382" h="55928" fill="none">
                    <a:moveTo>
                      <a:pt x="0" y="0"/>
                    </a:moveTo>
                    <a:cubicBezTo>
                      <a:pt x="0" y="5423"/>
                      <a:pt x="2761" y="7457"/>
                      <a:pt x="2761" y="7457"/>
                    </a:cubicBezTo>
                    <a:lnTo>
                      <a:pt x="91382" y="55928"/>
                    </a:lnTo>
                    <a:cubicBezTo>
                      <a:pt x="91382" y="55928"/>
                      <a:pt x="83855" y="51183"/>
                      <a:pt x="82486" y="45081"/>
                    </a:cubicBezTo>
                    <a:lnTo>
                      <a:pt x="0" y="0"/>
                    </a:lnTo>
                    <a:close/>
                  </a:path>
                </a:pathLst>
              </a:custGeom>
              <a:solidFill>
                <a:srgbClr val="ACAFB3">
                  <a:alpha val="29000"/>
                </a:srgbClr>
              </a:solidFill>
              <a:ln w="5000" cap="flat">
                <a:solidFill>
                  <a:srgbClr val="CACCD2"/>
                </a:solidFill>
                <a:miter/>
              </a:ln>
            </p:spPr>
            <p:txBody>
              <a:bodyPr/>
              <a:lstStyle/>
              <a:p>
                <a:endParaRPr lang="zh-CN" altLang="en-US"/>
              </a:p>
            </p:txBody>
          </p:sp>
          <p:sp>
            <p:nvSpPr>
              <p:cNvPr id="1512" name="任意多边形: 形状 1511">
                <a:extLst>
                  <a:ext uri="{FF2B5EF4-FFF2-40B4-BE49-F238E27FC236}">
                    <a16:creationId xmlns:a16="http://schemas.microsoft.com/office/drawing/2014/main" id="{A81E7E86-9E9F-8B44-A219-64D19851F790}"/>
                  </a:ext>
                </a:extLst>
              </p:cNvPr>
              <p:cNvSpPr/>
              <p:nvPr/>
            </p:nvSpPr>
            <p:spPr>
              <a:xfrm>
                <a:off x="-10732607" y="-12721158"/>
                <a:ext cx="55515" cy="48761"/>
              </a:xfrm>
              <a:custGeom>
                <a:avLst/>
                <a:gdLst/>
                <a:ahLst/>
                <a:cxnLst/>
                <a:rect l="l" t="t" r="r" b="b"/>
                <a:pathLst>
                  <a:path w="55515" h="48761" stroke="0">
                    <a:moveTo>
                      <a:pt x="49872" y="27418"/>
                    </a:moveTo>
                    <a:lnTo>
                      <a:pt x="0" y="0"/>
                    </a:lnTo>
                    <a:lnTo>
                      <a:pt x="0" y="14196"/>
                    </a:lnTo>
                    <a:cubicBezTo>
                      <a:pt x="0" y="18105"/>
                      <a:pt x="4645" y="21272"/>
                      <a:pt x="4645" y="21272"/>
                    </a:cubicBezTo>
                    <a:lnTo>
                      <a:pt x="55515" y="48761"/>
                    </a:lnTo>
                    <a:cubicBezTo>
                      <a:pt x="55515" y="48761"/>
                      <a:pt x="51535" y="47022"/>
                      <a:pt x="50081" y="42907"/>
                    </a:cubicBezTo>
                    <a:lnTo>
                      <a:pt x="49872" y="27418"/>
                    </a:lnTo>
                    <a:close/>
                  </a:path>
                  <a:path w="55515" h="48761" fill="none">
                    <a:moveTo>
                      <a:pt x="49872" y="27418"/>
                    </a:moveTo>
                    <a:lnTo>
                      <a:pt x="0" y="0"/>
                    </a:lnTo>
                    <a:lnTo>
                      <a:pt x="0" y="14196"/>
                    </a:lnTo>
                    <a:cubicBezTo>
                      <a:pt x="0" y="18105"/>
                      <a:pt x="4645" y="21272"/>
                      <a:pt x="4645" y="21272"/>
                    </a:cubicBezTo>
                    <a:lnTo>
                      <a:pt x="55515" y="48761"/>
                    </a:lnTo>
                    <a:cubicBezTo>
                      <a:pt x="55515" y="48761"/>
                      <a:pt x="51535" y="47022"/>
                      <a:pt x="50081" y="42907"/>
                    </a:cubicBezTo>
                    <a:lnTo>
                      <a:pt x="49872" y="27418"/>
                    </a:lnTo>
                    <a:close/>
                  </a:path>
                </a:pathLst>
              </a:custGeom>
              <a:solidFill>
                <a:srgbClr val="7E8288"/>
              </a:solidFill>
              <a:ln w="5000" cap="flat">
                <a:solidFill>
                  <a:srgbClr val="7E8288"/>
                </a:solidFill>
                <a:miter/>
              </a:ln>
            </p:spPr>
            <p:txBody>
              <a:bodyPr/>
              <a:lstStyle/>
              <a:p>
                <a:endParaRPr lang="zh-CN" altLang="en-US"/>
              </a:p>
            </p:txBody>
          </p:sp>
          <p:sp>
            <p:nvSpPr>
              <p:cNvPr id="1513" name="任意多边形: 形状 1512">
                <a:extLst>
                  <a:ext uri="{FF2B5EF4-FFF2-40B4-BE49-F238E27FC236}">
                    <a16:creationId xmlns:a16="http://schemas.microsoft.com/office/drawing/2014/main" id="{0C384AD2-DB91-6A77-0067-3235D14A2F5D}"/>
                  </a:ext>
                </a:extLst>
              </p:cNvPr>
              <p:cNvSpPr/>
              <p:nvPr/>
            </p:nvSpPr>
            <p:spPr>
              <a:xfrm>
                <a:off x="-10735803" y="-12927619"/>
                <a:ext cx="61737" cy="117810"/>
              </a:xfrm>
              <a:custGeom>
                <a:avLst/>
                <a:gdLst/>
                <a:ahLst/>
                <a:cxnLst/>
                <a:rect l="l" t="t" r="r" b="b"/>
                <a:pathLst>
                  <a:path w="61737" h="117810" stroke="0">
                    <a:moveTo>
                      <a:pt x="0" y="0"/>
                    </a:moveTo>
                    <a:lnTo>
                      <a:pt x="61737" y="26312"/>
                    </a:lnTo>
                    <a:lnTo>
                      <a:pt x="61619" y="117810"/>
                    </a:lnTo>
                    <a:lnTo>
                      <a:pt x="0" y="91498"/>
                    </a:lnTo>
                    <a:lnTo>
                      <a:pt x="0" y="0"/>
                    </a:lnTo>
                    <a:close/>
                  </a:path>
                  <a:path w="61737" h="117810" fill="none">
                    <a:moveTo>
                      <a:pt x="0" y="0"/>
                    </a:moveTo>
                    <a:lnTo>
                      <a:pt x="61737" y="26312"/>
                    </a:lnTo>
                    <a:lnTo>
                      <a:pt x="61619" y="117810"/>
                    </a:lnTo>
                    <a:lnTo>
                      <a:pt x="0" y="91498"/>
                    </a:lnTo>
                    <a:lnTo>
                      <a:pt x="0" y="0"/>
                    </a:lnTo>
                    <a:close/>
                  </a:path>
                </a:pathLst>
              </a:custGeom>
              <a:solidFill>
                <a:srgbClr val="7E8288"/>
              </a:solidFill>
              <a:ln w="5000" cap="flat">
                <a:solidFill>
                  <a:srgbClr val="7E8288"/>
                </a:solidFill>
                <a:miter/>
              </a:ln>
            </p:spPr>
            <p:txBody>
              <a:bodyPr/>
              <a:lstStyle/>
              <a:p>
                <a:endParaRPr lang="zh-CN" altLang="en-US"/>
              </a:p>
            </p:txBody>
          </p:sp>
          <p:sp>
            <p:nvSpPr>
              <p:cNvPr id="1514" name="任意多边形: 形状 1513">
                <a:extLst>
                  <a:ext uri="{FF2B5EF4-FFF2-40B4-BE49-F238E27FC236}">
                    <a16:creationId xmlns:a16="http://schemas.microsoft.com/office/drawing/2014/main" id="{E561F19E-5CC0-655F-6446-F953EDAD888E}"/>
                  </a:ext>
                </a:extLst>
              </p:cNvPr>
              <p:cNvSpPr/>
              <p:nvPr/>
            </p:nvSpPr>
            <p:spPr>
              <a:xfrm>
                <a:off x="-10738351" y="-12900801"/>
                <a:ext cx="66573" cy="30841"/>
              </a:xfrm>
              <a:custGeom>
                <a:avLst/>
                <a:gdLst/>
                <a:ahLst/>
                <a:cxnLst/>
                <a:rect l="l" t="t" r="r" b="b"/>
                <a:pathLst>
                  <a:path w="66573" h="30841" stroke="0">
                    <a:moveTo>
                      <a:pt x="0" y="0"/>
                    </a:moveTo>
                    <a:lnTo>
                      <a:pt x="66573" y="28263"/>
                    </a:lnTo>
                    <a:lnTo>
                      <a:pt x="66313" y="30841"/>
                    </a:lnTo>
                    <a:lnTo>
                      <a:pt x="0" y="2578"/>
                    </a:lnTo>
                    <a:lnTo>
                      <a:pt x="0" y="0"/>
                    </a:lnTo>
                    <a:close/>
                  </a:path>
                  <a:path w="66573" h="30841" fill="none">
                    <a:moveTo>
                      <a:pt x="0" y="0"/>
                    </a:moveTo>
                    <a:lnTo>
                      <a:pt x="66573" y="28263"/>
                    </a:lnTo>
                    <a:lnTo>
                      <a:pt x="66313" y="30841"/>
                    </a:lnTo>
                    <a:lnTo>
                      <a:pt x="0" y="2578"/>
                    </a:lnTo>
                    <a:lnTo>
                      <a:pt x="0" y="0"/>
                    </a:lnTo>
                    <a:close/>
                  </a:path>
                </a:pathLst>
              </a:custGeom>
              <a:solidFill>
                <a:srgbClr val="D6D8DF"/>
              </a:solidFill>
              <a:ln w="5000" cap="flat">
                <a:solidFill>
                  <a:srgbClr val="D6D8DF"/>
                </a:solidFill>
                <a:miter/>
              </a:ln>
            </p:spPr>
            <p:txBody>
              <a:bodyPr/>
              <a:lstStyle/>
              <a:p>
                <a:endParaRPr lang="zh-CN" altLang="en-US"/>
              </a:p>
            </p:txBody>
          </p:sp>
          <p:sp>
            <p:nvSpPr>
              <p:cNvPr id="1515" name="任意多边形: 形状 1514">
                <a:extLst>
                  <a:ext uri="{FF2B5EF4-FFF2-40B4-BE49-F238E27FC236}">
                    <a16:creationId xmlns:a16="http://schemas.microsoft.com/office/drawing/2014/main" id="{37D1061E-934B-EC75-46FB-819D9DAAB474}"/>
                  </a:ext>
                </a:extLst>
              </p:cNvPr>
              <p:cNvSpPr/>
              <p:nvPr/>
            </p:nvSpPr>
            <p:spPr>
              <a:xfrm>
                <a:off x="-10738091" y="-12868705"/>
                <a:ext cx="66573" cy="30841"/>
              </a:xfrm>
              <a:custGeom>
                <a:avLst/>
                <a:gdLst/>
                <a:ahLst/>
                <a:cxnLst/>
                <a:rect l="l" t="t" r="r" b="b"/>
                <a:pathLst>
                  <a:path w="66573" h="30841" stroke="0">
                    <a:moveTo>
                      <a:pt x="0" y="0"/>
                    </a:moveTo>
                    <a:lnTo>
                      <a:pt x="66573" y="28263"/>
                    </a:lnTo>
                    <a:lnTo>
                      <a:pt x="66313" y="30841"/>
                    </a:lnTo>
                    <a:lnTo>
                      <a:pt x="0" y="2578"/>
                    </a:lnTo>
                    <a:lnTo>
                      <a:pt x="0" y="0"/>
                    </a:lnTo>
                    <a:close/>
                  </a:path>
                  <a:path w="66573" h="30841" fill="none">
                    <a:moveTo>
                      <a:pt x="0" y="0"/>
                    </a:moveTo>
                    <a:lnTo>
                      <a:pt x="66573" y="28263"/>
                    </a:lnTo>
                    <a:lnTo>
                      <a:pt x="66313" y="30841"/>
                    </a:lnTo>
                    <a:lnTo>
                      <a:pt x="0" y="2578"/>
                    </a:lnTo>
                    <a:lnTo>
                      <a:pt x="0" y="0"/>
                    </a:lnTo>
                    <a:close/>
                  </a:path>
                </a:pathLst>
              </a:custGeom>
              <a:solidFill>
                <a:srgbClr val="D6D8DF"/>
              </a:solidFill>
              <a:ln w="5000" cap="flat">
                <a:solidFill>
                  <a:srgbClr val="D6D8DF"/>
                </a:solidFill>
                <a:miter/>
              </a:ln>
            </p:spPr>
            <p:txBody>
              <a:bodyPr/>
              <a:lstStyle/>
              <a:p>
                <a:endParaRPr lang="zh-CN" altLang="en-US"/>
              </a:p>
            </p:txBody>
          </p:sp>
          <p:sp>
            <p:nvSpPr>
              <p:cNvPr id="1516" name="任意多边形: 形状 1515">
                <a:extLst>
                  <a:ext uri="{FF2B5EF4-FFF2-40B4-BE49-F238E27FC236}">
                    <a16:creationId xmlns:a16="http://schemas.microsoft.com/office/drawing/2014/main" id="{4E8BA690-FAF7-E11D-F2AD-871A9F457AF3}"/>
                  </a:ext>
                </a:extLst>
              </p:cNvPr>
              <p:cNvSpPr/>
              <p:nvPr/>
            </p:nvSpPr>
            <p:spPr>
              <a:xfrm>
                <a:off x="-10728442" y="-12809907"/>
                <a:ext cx="47015" cy="40272"/>
              </a:xfrm>
              <a:custGeom>
                <a:avLst/>
                <a:gdLst/>
                <a:ahLst/>
                <a:cxnLst/>
                <a:rect l="l" t="t" r="r" b="b"/>
                <a:pathLst>
                  <a:path w="47015" h="40272" stroke="0">
                    <a:moveTo>
                      <a:pt x="0" y="0"/>
                    </a:moveTo>
                    <a:lnTo>
                      <a:pt x="47015" y="20038"/>
                    </a:lnTo>
                    <a:lnTo>
                      <a:pt x="46602" y="40272"/>
                    </a:lnTo>
                    <a:lnTo>
                      <a:pt x="0" y="17877"/>
                    </a:lnTo>
                    <a:lnTo>
                      <a:pt x="0" y="0"/>
                    </a:lnTo>
                    <a:close/>
                  </a:path>
                  <a:path w="47015" h="40272" fill="none">
                    <a:moveTo>
                      <a:pt x="0" y="0"/>
                    </a:moveTo>
                    <a:lnTo>
                      <a:pt x="47015" y="20038"/>
                    </a:lnTo>
                    <a:lnTo>
                      <a:pt x="46602" y="40272"/>
                    </a:lnTo>
                    <a:lnTo>
                      <a:pt x="0" y="17877"/>
                    </a:lnTo>
                    <a:lnTo>
                      <a:pt x="0" y="0"/>
                    </a:lnTo>
                    <a:close/>
                  </a:path>
                </a:pathLst>
              </a:custGeom>
              <a:solidFill>
                <a:srgbClr val="7E8288"/>
              </a:solidFill>
              <a:ln w="5000" cap="flat">
                <a:solidFill>
                  <a:srgbClr val="7E8288"/>
                </a:solidFill>
                <a:miter/>
              </a:ln>
            </p:spPr>
            <p:txBody>
              <a:bodyPr/>
              <a:lstStyle/>
              <a:p>
                <a:endParaRPr lang="zh-CN" altLang="en-US"/>
              </a:p>
            </p:txBody>
          </p:sp>
          <p:grpSp>
            <p:nvGrpSpPr>
              <p:cNvPr id="1517" name="组合 1516">
                <a:extLst>
                  <a:ext uri="{FF2B5EF4-FFF2-40B4-BE49-F238E27FC236}">
                    <a16:creationId xmlns:a16="http://schemas.microsoft.com/office/drawing/2014/main" id="{6D839FB6-37FD-645B-354B-2F2DBAEAC2CC}"/>
                  </a:ext>
                </a:extLst>
              </p:cNvPr>
              <p:cNvGrpSpPr/>
              <p:nvPr/>
            </p:nvGrpSpPr>
            <p:grpSpPr>
              <a:xfrm rot="-900000">
                <a:off x="-10714899" y="-12750250"/>
                <a:ext cx="16439" cy="27749"/>
                <a:chOff x="-10714899" y="-12750250"/>
                <a:chExt cx="16439" cy="27749"/>
              </a:xfrm>
            </p:grpSpPr>
            <p:sp>
              <p:nvSpPr>
                <p:cNvPr id="1519" name="任意多边形: 形状 1518">
                  <a:extLst>
                    <a:ext uri="{FF2B5EF4-FFF2-40B4-BE49-F238E27FC236}">
                      <a16:creationId xmlns:a16="http://schemas.microsoft.com/office/drawing/2014/main" id="{54518B9B-4E9F-94F3-E6FE-379A84692406}"/>
                    </a:ext>
                  </a:extLst>
                </p:cNvPr>
                <p:cNvSpPr/>
                <p:nvPr/>
              </p:nvSpPr>
              <p:spPr>
                <a:xfrm>
                  <a:off x="-10714899" y="-12750250"/>
                  <a:ext cx="16439" cy="22007"/>
                </a:xfrm>
                <a:custGeom>
                  <a:avLst/>
                  <a:gdLst/>
                  <a:ahLst/>
                  <a:cxnLst/>
                  <a:rect l="l" t="t" r="r" b="b"/>
                  <a:pathLst>
                    <a:path w="16439" h="22007" stroke="0">
                      <a:moveTo>
                        <a:pt x="0" y="11003"/>
                      </a:moveTo>
                      <a:cubicBezTo>
                        <a:pt x="0" y="4921"/>
                        <a:pt x="3679" y="0"/>
                        <a:pt x="8220" y="0"/>
                      </a:cubicBezTo>
                      <a:cubicBezTo>
                        <a:pt x="12759" y="0"/>
                        <a:pt x="16439" y="4921"/>
                        <a:pt x="16439" y="11003"/>
                      </a:cubicBezTo>
                      <a:cubicBezTo>
                        <a:pt x="16439" y="17076"/>
                        <a:pt x="12759" y="22007"/>
                        <a:pt x="8220" y="22007"/>
                      </a:cubicBezTo>
                      <a:cubicBezTo>
                        <a:pt x="3679" y="22007"/>
                        <a:pt x="0" y="17076"/>
                        <a:pt x="0" y="11003"/>
                      </a:cubicBezTo>
                      <a:close/>
                    </a:path>
                    <a:path w="16439" h="22007" fill="none">
                      <a:moveTo>
                        <a:pt x="0" y="11003"/>
                      </a:moveTo>
                      <a:cubicBezTo>
                        <a:pt x="0" y="4921"/>
                        <a:pt x="3679" y="0"/>
                        <a:pt x="8220" y="0"/>
                      </a:cubicBezTo>
                      <a:cubicBezTo>
                        <a:pt x="12759" y="0"/>
                        <a:pt x="16439" y="4921"/>
                        <a:pt x="16439" y="11003"/>
                      </a:cubicBezTo>
                      <a:cubicBezTo>
                        <a:pt x="16439" y="17076"/>
                        <a:pt x="12759" y="22007"/>
                        <a:pt x="8220" y="22007"/>
                      </a:cubicBezTo>
                      <a:cubicBezTo>
                        <a:pt x="3679" y="22007"/>
                        <a:pt x="0" y="17076"/>
                        <a:pt x="0" y="11003"/>
                      </a:cubicBezTo>
                      <a:close/>
                    </a:path>
                  </a:pathLst>
                </a:custGeom>
                <a:solidFill>
                  <a:srgbClr val="2B81BA"/>
                </a:solidFill>
                <a:ln w="10000" cap="flat">
                  <a:solidFill>
                    <a:srgbClr val="2B81BA"/>
                  </a:solidFill>
                  <a:miter/>
                </a:ln>
              </p:spPr>
              <p:txBody>
                <a:bodyPr/>
                <a:lstStyle/>
                <a:p>
                  <a:endParaRPr lang="zh-CN" altLang="en-US"/>
                </a:p>
              </p:txBody>
            </p:sp>
            <p:sp>
              <p:nvSpPr>
                <p:cNvPr id="1520" name="任意多边形: 形状 1519">
                  <a:extLst>
                    <a:ext uri="{FF2B5EF4-FFF2-40B4-BE49-F238E27FC236}">
                      <a16:creationId xmlns:a16="http://schemas.microsoft.com/office/drawing/2014/main" id="{7EEFA120-D404-5C93-3AB1-4DB22440EAF0}"/>
                    </a:ext>
                  </a:extLst>
                </p:cNvPr>
                <p:cNvSpPr/>
                <p:nvPr/>
              </p:nvSpPr>
              <p:spPr>
                <a:xfrm>
                  <a:off x="-10714134" y="-12749804"/>
                  <a:ext cx="15241" cy="21114"/>
                </a:xfrm>
                <a:custGeom>
                  <a:avLst/>
                  <a:gdLst/>
                  <a:ahLst/>
                  <a:cxnLst/>
                  <a:rect l="l" t="t" r="r" b="b"/>
                  <a:pathLst>
                    <a:path w="15241" h="21114" stroke="0">
                      <a:moveTo>
                        <a:pt x="0" y="10557"/>
                      </a:moveTo>
                      <a:cubicBezTo>
                        <a:pt x="0" y="4721"/>
                        <a:pt x="3411" y="0"/>
                        <a:pt x="7621" y="0"/>
                      </a:cubicBezTo>
                      <a:cubicBezTo>
                        <a:pt x="11829" y="0"/>
                        <a:pt x="15241" y="4721"/>
                        <a:pt x="15241" y="10557"/>
                      </a:cubicBezTo>
                      <a:cubicBezTo>
                        <a:pt x="15241" y="16383"/>
                        <a:pt x="11829" y="21114"/>
                        <a:pt x="7621" y="21114"/>
                      </a:cubicBezTo>
                      <a:cubicBezTo>
                        <a:pt x="3411" y="21114"/>
                        <a:pt x="0" y="16383"/>
                        <a:pt x="0" y="10557"/>
                      </a:cubicBezTo>
                      <a:close/>
                    </a:path>
                    <a:path w="15241" h="21114" fill="none">
                      <a:moveTo>
                        <a:pt x="0" y="10557"/>
                      </a:moveTo>
                      <a:cubicBezTo>
                        <a:pt x="0" y="4721"/>
                        <a:pt x="3411" y="0"/>
                        <a:pt x="7621" y="0"/>
                      </a:cubicBezTo>
                      <a:cubicBezTo>
                        <a:pt x="11829" y="0"/>
                        <a:pt x="15241" y="4721"/>
                        <a:pt x="15241" y="10557"/>
                      </a:cubicBezTo>
                      <a:cubicBezTo>
                        <a:pt x="15241" y="16383"/>
                        <a:pt x="11829" y="21114"/>
                        <a:pt x="7621" y="21114"/>
                      </a:cubicBezTo>
                      <a:cubicBezTo>
                        <a:pt x="3411" y="21114"/>
                        <a:pt x="0" y="16383"/>
                        <a:pt x="0" y="10557"/>
                      </a:cubicBezTo>
                      <a:close/>
                    </a:path>
                  </a:pathLst>
                </a:custGeom>
                <a:solidFill>
                  <a:srgbClr val="00AEEE"/>
                </a:solidFill>
                <a:ln w="10000" cap="flat">
                  <a:noFill/>
                  <a:miter/>
                </a:ln>
              </p:spPr>
              <p:txBody>
                <a:bodyPr/>
                <a:lstStyle/>
                <a:p>
                  <a:endParaRPr lang="zh-CN" altLang="en-US"/>
                </a:p>
              </p:txBody>
            </p:sp>
            <p:sp>
              <p:nvSpPr>
                <p:cNvPr id="1521" name="任意多边形: 形状 1520">
                  <a:extLst>
                    <a:ext uri="{FF2B5EF4-FFF2-40B4-BE49-F238E27FC236}">
                      <a16:creationId xmlns:a16="http://schemas.microsoft.com/office/drawing/2014/main" id="{D49BB601-3419-8609-DC7F-82F846202A05}"/>
                    </a:ext>
                  </a:extLst>
                </p:cNvPr>
                <p:cNvSpPr/>
                <p:nvPr/>
              </p:nvSpPr>
              <p:spPr>
                <a:xfrm>
                  <a:off x="-10713775" y="-12749302"/>
                  <a:ext cx="14522" cy="20111"/>
                </a:xfrm>
                <a:custGeom>
                  <a:avLst/>
                  <a:gdLst/>
                  <a:ahLst/>
                  <a:cxnLst/>
                  <a:rect l="l" t="t" r="r" b="b"/>
                  <a:pathLst>
                    <a:path w="14522" h="20111" stroke="0">
                      <a:moveTo>
                        <a:pt x="0" y="10055"/>
                      </a:moveTo>
                      <a:cubicBezTo>
                        <a:pt x="0" y="4497"/>
                        <a:pt x="3250" y="0"/>
                        <a:pt x="7261" y="0"/>
                      </a:cubicBezTo>
                      <a:cubicBezTo>
                        <a:pt x="11270" y="0"/>
                        <a:pt x="14522" y="4497"/>
                        <a:pt x="14522" y="10055"/>
                      </a:cubicBezTo>
                      <a:cubicBezTo>
                        <a:pt x="14522" y="15605"/>
                        <a:pt x="11270" y="20111"/>
                        <a:pt x="7261" y="20111"/>
                      </a:cubicBezTo>
                      <a:cubicBezTo>
                        <a:pt x="3250" y="20111"/>
                        <a:pt x="0" y="15605"/>
                        <a:pt x="0" y="10055"/>
                      </a:cubicBezTo>
                      <a:close/>
                    </a:path>
                    <a:path w="14522" h="20111" fill="none">
                      <a:moveTo>
                        <a:pt x="0" y="10055"/>
                      </a:moveTo>
                      <a:cubicBezTo>
                        <a:pt x="0" y="4497"/>
                        <a:pt x="3250" y="0"/>
                        <a:pt x="7261" y="0"/>
                      </a:cubicBezTo>
                      <a:cubicBezTo>
                        <a:pt x="11270" y="0"/>
                        <a:pt x="14522" y="4497"/>
                        <a:pt x="14522" y="10055"/>
                      </a:cubicBezTo>
                      <a:cubicBezTo>
                        <a:pt x="14522" y="15605"/>
                        <a:pt x="11270" y="20111"/>
                        <a:pt x="7261" y="20111"/>
                      </a:cubicBezTo>
                      <a:cubicBezTo>
                        <a:pt x="3250" y="20111"/>
                        <a:pt x="0" y="15605"/>
                        <a:pt x="0" y="10055"/>
                      </a:cubicBezTo>
                      <a:close/>
                    </a:path>
                  </a:pathLst>
                </a:custGeom>
                <a:solidFill>
                  <a:srgbClr val="5FB7F1"/>
                </a:solidFill>
                <a:ln w="10000" cap="flat">
                  <a:solidFill>
                    <a:srgbClr val="5FB7F1"/>
                  </a:solidFill>
                  <a:miter/>
                </a:ln>
              </p:spPr>
              <p:txBody>
                <a:bodyPr/>
                <a:lstStyle/>
                <a:p>
                  <a:endParaRPr lang="zh-CN" altLang="en-US"/>
                </a:p>
              </p:txBody>
            </p:sp>
            <p:sp>
              <p:nvSpPr>
                <p:cNvPr id="1522" name="任意多边形: 形状 1521">
                  <a:extLst>
                    <a:ext uri="{FF2B5EF4-FFF2-40B4-BE49-F238E27FC236}">
                      <a16:creationId xmlns:a16="http://schemas.microsoft.com/office/drawing/2014/main" id="{7E0F7C51-5F36-588C-95B1-28BF756F5EAF}"/>
                    </a:ext>
                  </a:extLst>
                </p:cNvPr>
                <p:cNvSpPr/>
                <p:nvPr/>
              </p:nvSpPr>
              <p:spPr>
                <a:xfrm>
                  <a:off x="-10712177" y="-12749035"/>
                  <a:ext cx="11325" cy="10000"/>
                </a:xfrm>
                <a:custGeom>
                  <a:avLst/>
                  <a:gdLst/>
                  <a:ahLst/>
                  <a:cxnLst/>
                  <a:rect l="l" t="t" r="r" b="b"/>
                  <a:pathLst>
                    <a:path w="11325" h="10000" stroke="0">
                      <a:moveTo>
                        <a:pt x="0" y="4441"/>
                      </a:moveTo>
                      <a:cubicBezTo>
                        <a:pt x="0" y="2512"/>
                        <a:pt x="2534" y="0"/>
                        <a:pt x="5663" y="0"/>
                      </a:cubicBezTo>
                      <a:cubicBezTo>
                        <a:pt x="8790" y="0"/>
                        <a:pt x="11325" y="2512"/>
                        <a:pt x="11325" y="4441"/>
                      </a:cubicBezTo>
                      <a:cubicBezTo>
                        <a:pt x="11325" y="6363"/>
                        <a:pt x="8790" y="7926"/>
                        <a:pt x="5663" y="7926"/>
                      </a:cubicBezTo>
                      <a:cubicBezTo>
                        <a:pt x="2534" y="7926"/>
                        <a:pt x="0" y="6363"/>
                        <a:pt x="0" y="4441"/>
                      </a:cubicBezTo>
                      <a:close/>
                    </a:path>
                    <a:path w="11325" h="10000" fill="none">
                      <a:moveTo>
                        <a:pt x="0" y="4441"/>
                      </a:moveTo>
                      <a:cubicBezTo>
                        <a:pt x="0" y="2512"/>
                        <a:pt x="2534" y="0"/>
                        <a:pt x="5663" y="0"/>
                      </a:cubicBezTo>
                      <a:cubicBezTo>
                        <a:pt x="8790" y="0"/>
                        <a:pt x="11325" y="2512"/>
                        <a:pt x="11325" y="4441"/>
                      </a:cubicBezTo>
                      <a:cubicBezTo>
                        <a:pt x="11325" y="6363"/>
                        <a:pt x="8790" y="7926"/>
                        <a:pt x="5663" y="7926"/>
                      </a:cubicBezTo>
                      <a:cubicBezTo>
                        <a:pt x="2534" y="7926"/>
                        <a:pt x="0" y="6363"/>
                        <a:pt x="0" y="4441"/>
                      </a:cubicBezTo>
                      <a:close/>
                    </a:path>
                  </a:pathLst>
                </a:custGeom>
                <a:gradFill>
                  <a:gsLst>
                    <a:gs pos="0">
                      <a:srgbClr val="FFFFFF">
                        <a:alpha val="80000"/>
                      </a:srgbClr>
                    </a:gs>
                    <a:gs pos="100000">
                      <a:srgbClr val="FFFFFF">
                        <a:alpha val="0"/>
                      </a:srgbClr>
                    </a:gs>
                  </a:gsLst>
                  <a:lin ang="5400000" scaled="0"/>
                </a:gradFill>
                <a:ln w="10000" cap="flat">
                  <a:noFill/>
                  <a:miter/>
                </a:ln>
              </p:spPr>
              <p:txBody>
                <a:bodyPr/>
                <a:lstStyle/>
                <a:p>
                  <a:endParaRPr lang="zh-CN" altLang="en-US"/>
                </a:p>
              </p:txBody>
            </p:sp>
            <p:sp>
              <p:nvSpPr>
                <p:cNvPr id="1523" name="任意多边形: 形状 1522">
                  <a:extLst>
                    <a:ext uri="{FF2B5EF4-FFF2-40B4-BE49-F238E27FC236}">
                      <a16:creationId xmlns:a16="http://schemas.microsoft.com/office/drawing/2014/main" id="{DD93F63D-C38B-0CEA-7955-DB61B847465B}"/>
                    </a:ext>
                  </a:extLst>
                </p:cNvPr>
                <p:cNvSpPr/>
                <p:nvPr/>
              </p:nvSpPr>
              <p:spPr>
                <a:xfrm>
                  <a:off x="-10709382" y="-12749033"/>
                  <a:ext cx="10000" cy="10000"/>
                </a:xfrm>
                <a:custGeom>
                  <a:avLst/>
                  <a:gdLst/>
                  <a:ahLst/>
                  <a:cxnLst/>
                  <a:rect l="l" t="t" r="r" b="b"/>
                  <a:pathLst>
                    <a:path w="10000" h="10000" stroke="0">
                      <a:moveTo>
                        <a:pt x="0" y="1815"/>
                      </a:moveTo>
                      <a:cubicBezTo>
                        <a:pt x="0" y="0"/>
                        <a:pt x="1283" y="0"/>
                        <a:pt x="2868" y="0"/>
                      </a:cubicBezTo>
                      <a:cubicBezTo>
                        <a:pt x="4451" y="0"/>
                        <a:pt x="5735" y="0"/>
                        <a:pt x="5735" y="1815"/>
                      </a:cubicBezTo>
                      <a:cubicBezTo>
                        <a:pt x="5735" y="2812"/>
                        <a:pt x="4451" y="3631"/>
                        <a:pt x="2868" y="3631"/>
                      </a:cubicBezTo>
                      <a:cubicBezTo>
                        <a:pt x="1283" y="3631"/>
                        <a:pt x="0" y="2812"/>
                        <a:pt x="0" y="1815"/>
                      </a:cubicBezTo>
                      <a:close/>
                    </a:path>
                    <a:path w="10000" h="10000" fill="none">
                      <a:moveTo>
                        <a:pt x="0" y="1815"/>
                      </a:moveTo>
                      <a:cubicBezTo>
                        <a:pt x="0" y="0"/>
                        <a:pt x="1283" y="0"/>
                        <a:pt x="2868" y="0"/>
                      </a:cubicBezTo>
                      <a:cubicBezTo>
                        <a:pt x="4451" y="0"/>
                        <a:pt x="5735" y="0"/>
                        <a:pt x="5735" y="1815"/>
                      </a:cubicBezTo>
                      <a:cubicBezTo>
                        <a:pt x="5735" y="2812"/>
                        <a:pt x="4451" y="3631"/>
                        <a:pt x="2868" y="3631"/>
                      </a:cubicBezTo>
                      <a:cubicBezTo>
                        <a:pt x="1283" y="3631"/>
                        <a:pt x="0" y="2812"/>
                        <a:pt x="0" y="1815"/>
                      </a:cubicBezTo>
                      <a:close/>
                    </a:path>
                  </a:pathLst>
                </a:custGeom>
                <a:gradFill>
                  <a:gsLst>
                    <a:gs pos="0">
                      <a:srgbClr val="FFFFFF">
                        <a:alpha val="85000"/>
                      </a:srgbClr>
                    </a:gs>
                    <a:gs pos="100000">
                      <a:srgbClr val="FFFFFF">
                        <a:alpha val="0"/>
                      </a:srgbClr>
                    </a:gs>
                  </a:gsLst>
                  <a:lin ang="5400000" scaled="0"/>
                </a:gradFill>
                <a:ln w="10000" cap="flat">
                  <a:noFill/>
                  <a:miter/>
                </a:ln>
              </p:spPr>
              <p:txBody>
                <a:bodyPr/>
                <a:lstStyle/>
                <a:p>
                  <a:endParaRPr lang="zh-CN" altLang="en-US"/>
                </a:p>
              </p:txBody>
            </p:sp>
            <p:sp>
              <p:nvSpPr>
                <p:cNvPr id="1524" name="任意多边形: 形状 1523">
                  <a:extLst>
                    <a:ext uri="{FF2B5EF4-FFF2-40B4-BE49-F238E27FC236}">
                      <a16:creationId xmlns:a16="http://schemas.microsoft.com/office/drawing/2014/main" id="{86FA09FE-C1F3-B515-BB5C-4BB889BF292E}"/>
                    </a:ext>
                  </a:extLst>
                </p:cNvPr>
                <p:cNvSpPr/>
                <p:nvPr/>
              </p:nvSpPr>
              <p:spPr>
                <a:xfrm>
                  <a:off x="-10709529" y="-12732501"/>
                  <a:ext cx="10000" cy="10000"/>
                </a:xfrm>
                <a:custGeom>
                  <a:avLst/>
                  <a:gdLst/>
                  <a:ahLst/>
                  <a:cxnLst/>
                  <a:rect l="l" t="t" r="r" b="b"/>
                  <a:pathLst>
                    <a:path w="10000" h="10000" stroke="0">
                      <a:moveTo>
                        <a:pt x="0" y="1643"/>
                      </a:moveTo>
                      <a:cubicBezTo>
                        <a:pt x="0" y="0"/>
                        <a:pt x="1274" y="0"/>
                        <a:pt x="2849" y="0"/>
                      </a:cubicBezTo>
                      <a:cubicBezTo>
                        <a:pt x="4422" y="0"/>
                        <a:pt x="5698" y="0"/>
                        <a:pt x="5698" y="1643"/>
                      </a:cubicBezTo>
                      <a:cubicBezTo>
                        <a:pt x="5698" y="2547"/>
                        <a:pt x="4422" y="3286"/>
                        <a:pt x="2849" y="3286"/>
                      </a:cubicBezTo>
                      <a:cubicBezTo>
                        <a:pt x="1274" y="3286"/>
                        <a:pt x="0" y="2547"/>
                        <a:pt x="0" y="1643"/>
                      </a:cubicBezTo>
                      <a:close/>
                    </a:path>
                    <a:path w="10000" h="10000" fill="none">
                      <a:moveTo>
                        <a:pt x="0" y="1643"/>
                      </a:moveTo>
                      <a:cubicBezTo>
                        <a:pt x="0" y="0"/>
                        <a:pt x="1274" y="0"/>
                        <a:pt x="2849" y="0"/>
                      </a:cubicBezTo>
                      <a:cubicBezTo>
                        <a:pt x="4422" y="0"/>
                        <a:pt x="5698" y="0"/>
                        <a:pt x="5698" y="1643"/>
                      </a:cubicBezTo>
                      <a:cubicBezTo>
                        <a:pt x="5698" y="2547"/>
                        <a:pt x="4422" y="3286"/>
                        <a:pt x="2849" y="3286"/>
                      </a:cubicBezTo>
                      <a:cubicBezTo>
                        <a:pt x="1274" y="3286"/>
                        <a:pt x="0" y="2547"/>
                        <a:pt x="0" y="1643"/>
                      </a:cubicBezTo>
                      <a:close/>
                    </a:path>
                  </a:pathLst>
                </a:custGeom>
                <a:gradFill>
                  <a:gsLst>
                    <a:gs pos="0">
                      <a:srgbClr val="FFFFFF">
                        <a:alpha val="0"/>
                      </a:srgbClr>
                    </a:gs>
                    <a:gs pos="100000">
                      <a:srgbClr val="FFFFFF">
                        <a:alpha val="89000"/>
                      </a:srgbClr>
                    </a:gs>
                  </a:gsLst>
                  <a:lin ang="5400000" scaled="0"/>
                </a:gradFill>
                <a:ln w="10000" cap="flat">
                  <a:noFill/>
                  <a:miter/>
                </a:ln>
              </p:spPr>
              <p:txBody>
                <a:bodyPr/>
                <a:lstStyle/>
                <a:p>
                  <a:endParaRPr lang="zh-CN" altLang="en-US"/>
                </a:p>
              </p:txBody>
            </p:sp>
          </p:grpSp>
          <p:sp>
            <p:nvSpPr>
              <p:cNvPr id="1518" name="任意多边形: 形状 1517">
                <a:extLst>
                  <a:ext uri="{FF2B5EF4-FFF2-40B4-BE49-F238E27FC236}">
                    <a16:creationId xmlns:a16="http://schemas.microsoft.com/office/drawing/2014/main" id="{F7B2B484-A422-96AA-9EA6-0627477C4CBE}"/>
                  </a:ext>
                </a:extLst>
              </p:cNvPr>
              <p:cNvSpPr/>
              <p:nvPr/>
            </p:nvSpPr>
            <p:spPr>
              <a:xfrm>
                <a:off x="-10735803" y="-12927619"/>
                <a:ext cx="61619" cy="117810"/>
              </a:xfrm>
              <a:custGeom>
                <a:avLst/>
                <a:gdLst/>
                <a:ahLst/>
                <a:cxnLst/>
                <a:rect l="l" t="t" r="r" b="b"/>
                <a:pathLst>
                  <a:path w="61619" h="117810" stroke="0">
                    <a:moveTo>
                      <a:pt x="0" y="0"/>
                    </a:moveTo>
                    <a:lnTo>
                      <a:pt x="11686" y="4980"/>
                    </a:lnTo>
                    <a:lnTo>
                      <a:pt x="61619" y="117810"/>
                    </a:lnTo>
                    <a:lnTo>
                      <a:pt x="0" y="91498"/>
                    </a:lnTo>
                    <a:lnTo>
                      <a:pt x="0" y="0"/>
                    </a:lnTo>
                    <a:close/>
                  </a:path>
                  <a:path w="61619" h="117810" fill="none">
                    <a:moveTo>
                      <a:pt x="0" y="0"/>
                    </a:moveTo>
                    <a:lnTo>
                      <a:pt x="11686" y="4980"/>
                    </a:lnTo>
                    <a:lnTo>
                      <a:pt x="61619" y="117810"/>
                    </a:lnTo>
                    <a:lnTo>
                      <a:pt x="0" y="91498"/>
                    </a:lnTo>
                    <a:lnTo>
                      <a:pt x="0" y="0"/>
                    </a:lnTo>
                    <a:close/>
                  </a:path>
                </a:pathLst>
              </a:custGeom>
              <a:solidFill>
                <a:srgbClr val="FFFFFF">
                  <a:alpha val="8000"/>
                </a:srgbClr>
              </a:solidFill>
              <a:ln w="10000" cap="flat">
                <a:noFill/>
                <a:miter/>
              </a:ln>
            </p:spPr>
            <p:txBody>
              <a:bodyPr/>
              <a:lstStyle/>
              <a:p>
                <a:endParaRPr lang="zh-CN" altLang="en-US"/>
              </a:p>
            </p:txBody>
          </p:sp>
        </p:grpSp>
        <p:grpSp>
          <p:nvGrpSpPr>
            <p:cNvPr id="1333" name="服务器 1">
              <a:extLst>
                <a:ext uri="{FF2B5EF4-FFF2-40B4-BE49-F238E27FC236}">
                  <a16:creationId xmlns:a16="http://schemas.microsoft.com/office/drawing/2014/main" id="{E8CE231A-5D45-638E-FBBC-50C0ADB098AC}"/>
                </a:ext>
              </a:extLst>
            </p:cNvPr>
            <p:cNvGrpSpPr/>
            <p:nvPr/>
          </p:nvGrpSpPr>
          <p:grpSpPr>
            <a:xfrm>
              <a:off x="11287744" y="3210658"/>
              <a:ext cx="164361" cy="338585"/>
              <a:chOff x="-10388508" y="-13034223"/>
              <a:chExt cx="292977" cy="380246"/>
            </a:xfrm>
          </p:grpSpPr>
          <p:sp>
            <p:nvSpPr>
              <p:cNvPr id="1473" name="任意多边形: 形状 1472">
                <a:extLst>
                  <a:ext uri="{FF2B5EF4-FFF2-40B4-BE49-F238E27FC236}">
                    <a16:creationId xmlns:a16="http://schemas.microsoft.com/office/drawing/2014/main" id="{DA94E9D9-F346-067B-5115-A1844B6B2D18}"/>
                  </a:ext>
                </a:extLst>
              </p:cNvPr>
              <p:cNvSpPr/>
              <p:nvPr/>
            </p:nvSpPr>
            <p:spPr>
              <a:xfrm>
                <a:off x="-10281534" y="-12999360"/>
                <a:ext cx="186003" cy="345090"/>
              </a:xfrm>
              <a:custGeom>
                <a:avLst/>
                <a:gdLst/>
                <a:ahLst/>
                <a:cxnLst/>
                <a:rect l="l" t="t" r="r" b="b"/>
                <a:pathLst>
                  <a:path w="186003" h="345090" stroke="0">
                    <a:moveTo>
                      <a:pt x="5576" y="88451"/>
                    </a:moveTo>
                    <a:lnTo>
                      <a:pt x="182029" y="0"/>
                    </a:lnTo>
                    <a:cubicBezTo>
                      <a:pt x="185197" y="0"/>
                      <a:pt x="186003" y="2701"/>
                      <a:pt x="186003" y="4161"/>
                    </a:cubicBezTo>
                    <a:lnTo>
                      <a:pt x="186003" y="246321"/>
                    </a:lnTo>
                    <a:cubicBezTo>
                      <a:pt x="186003" y="248791"/>
                      <a:pt x="185484" y="249448"/>
                      <a:pt x="182309" y="251133"/>
                    </a:cubicBezTo>
                    <a:lnTo>
                      <a:pt x="5639" y="345090"/>
                    </a:lnTo>
                    <a:cubicBezTo>
                      <a:pt x="2563" y="345090"/>
                      <a:pt x="0" y="342620"/>
                      <a:pt x="0" y="339572"/>
                    </a:cubicBezTo>
                    <a:lnTo>
                      <a:pt x="0" y="93969"/>
                    </a:lnTo>
                    <a:cubicBezTo>
                      <a:pt x="0" y="90922"/>
                      <a:pt x="2500" y="88451"/>
                      <a:pt x="5576" y="88451"/>
                    </a:cubicBezTo>
                    <a:close/>
                  </a:path>
                  <a:path w="186003" h="345090" fill="none">
                    <a:moveTo>
                      <a:pt x="5576" y="88451"/>
                    </a:moveTo>
                    <a:lnTo>
                      <a:pt x="182029" y="0"/>
                    </a:lnTo>
                    <a:cubicBezTo>
                      <a:pt x="185197" y="0"/>
                      <a:pt x="186003" y="2701"/>
                      <a:pt x="186003" y="4161"/>
                    </a:cubicBezTo>
                    <a:lnTo>
                      <a:pt x="186003" y="246321"/>
                    </a:lnTo>
                    <a:cubicBezTo>
                      <a:pt x="186003" y="248791"/>
                      <a:pt x="185484" y="249448"/>
                      <a:pt x="182309" y="251133"/>
                    </a:cubicBezTo>
                    <a:lnTo>
                      <a:pt x="5639" y="345090"/>
                    </a:lnTo>
                    <a:cubicBezTo>
                      <a:pt x="2563" y="345090"/>
                      <a:pt x="0" y="342620"/>
                      <a:pt x="0" y="339572"/>
                    </a:cubicBezTo>
                    <a:lnTo>
                      <a:pt x="0" y="93969"/>
                    </a:lnTo>
                    <a:cubicBezTo>
                      <a:pt x="0" y="90922"/>
                      <a:pt x="2500" y="88451"/>
                      <a:pt x="5576" y="88451"/>
                    </a:cubicBezTo>
                    <a:close/>
                  </a:path>
                </a:pathLst>
              </a:custGeom>
              <a:solidFill>
                <a:srgbClr val="B9BCC1"/>
              </a:solidFill>
              <a:ln w="5000" cap="flat">
                <a:solidFill>
                  <a:srgbClr val="B9BCC1"/>
                </a:solidFill>
                <a:miter/>
              </a:ln>
            </p:spPr>
            <p:txBody>
              <a:bodyPr/>
              <a:lstStyle/>
              <a:p>
                <a:endParaRPr lang="zh-CN" altLang="en-US"/>
              </a:p>
            </p:txBody>
          </p:sp>
          <p:sp>
            <p:nvSpPr>
              <p:cNvPr id="1474" name="任意多边形: 形状 1473">
                <a:extLst>
                  <a:ext uri="{FF2B5EF4-FFF2-40B4-BE49-F238E27FC236}">
                    <a16:creationId xmlns:a16="http://schemas.microsoft.com/office/drawing/2014/main" id="{B3B39A15-D169-5B3F-2CBD-EA11ADEB165A}"/>
                  </a:ext>
                </a:extLst>
              </p:cNvPr>
              <p:cNvSpPr/>
              <p:nvPr/>
            </p:nvSpPr>
            <p:spPr>
              <a:xfrm>
                <a:off x="-10385730" y="-13034223"/>
                <a:ext cx="290199" cy="121691"/>
              </a:xfrm>
              <a:custGeom>
                <a:avLst/>
                <a:gdLst/>
                <a:ahLst/>
                <a:cxnLst/>
                <a:rect l="l" t="t" r="r" b="b"/>
                <a:pathLst>
                  <a:path w="290199" h="121691" stroke="0">
                    <a:moveTo>
                      <a:pt x="0" y="71712"/>
                    </a:moveTo>
                    <a:cubicBezTo>
                      <a:pt x="0" y="71712"/>
                      <a:pt x="169651" y="0"/>
                      <a:pt x="169651" y="0"/>
                    </a:cubicBezTo>
                    <a:cubicBezTo>
                      <a:pt x="173706" y="0"/>
                      <a:pt x="176757" y="0"/>
                      <a:pt x="176757" y="0"/>
                    </a:cubicBezTo>
                    <a:lnTo>
                      <a:pt x="286225" y="34863"/>
                    </a:lnTo>
                    <a:cubicBezTo>
                      <a:pt x="286225" y="34863"/>
                      <a:pt x="290199" y="35346"/>
                      <a:pt x="290199" y="39024"/>
                    </a:cubicBezTo>
                    <a:cubicBezTo>
                      <a:pt x="290199" y="39024"/>
                      <a:pt x="112547" y="121691"/>
                      <a:pt x="112547" y="121691"/>
                    </a:cubicBezTo>
                    <a:cubicBezTo>
                      <a:pt x="112547" y="121691"/>
                      <a:pt x="112869" y="119245"/>
                      <a:pt x="109023" y="117482"/>
                    </a:cubicBezTo>
                    <a:lnTo>
                      <a:pt x="0" y="71712"/>
                    </a:lnTo>
                    <a:close/>
                  </a:path>
                  <a:path w="290199" h="121691" fill="none">
                    <a:moveTo>
                      <a:pt x="0" y="71712"/>
                    </a:moveTo>
                    <a:cubicBezTo>
                      <a:pt x="0" y="71712"/>
                      <a:pt x="169651" y="0"/>
                      <a:pt x="169651" y="0"/>
                    </a:cubicBezTo>
                    <a:cubicBezTo>
                      <a:pt x="173706" y="0"/>
                      <a:pt x="176757" y="0"/>
                      <a:pt x="176757" y="0"/>
                    </a:cubicBezTo>
                    <a:lnTo>
                      <a:pt x="286225" y="34863"/>
                    </a:lnTo>
                    <a:cubicBezTo>
                      <a:pt x="286225" y="34863"/>
                      <a:pt x="290199" y="35346"/>
                      <a:pt x="290199" y="39024"/>
                    </a:cubicBezTo>
                    <a:cubicBezTo>
                      <a:pt x="290199" y="39024"/>
                      <a:pt x="112547" y="121691"/>
                      <a:pt x="112547" y="121691"/>
                    </a:cubicBezTo>
                    <a:cubicBezTo>
                      <a:pt x="112547" y="121691"/>
                      <a:pt x="112869" y="119245"/>
                      <a:pt x="109023" y="117482"/>
                    </a:cubicBezTo>
                    <a:lnTo>
                      <a:pt x="0" y="71712"/>
                    </a:lnTo>
                    <a:close/>
                  </a:path>
                </a:pathLst>
              </a:custGeom>
              <a:solidFill>
                <a:srgbClr val="8F949A"/>
              </a:solidFill>
              <a:ln w="5000" cap="flat">
                <a:solidFill>
                  <a:srgbClr val="8F949A"/>
                </a:solidFill>
                <a:miter/>
              </a:ln>
            </p:spPr>
            <p:txBody>
              <a:bodyPr/>
              <a:lstStyle/>
              <a:p>
                <a:endParaRPr lang="zh-CN" altLang="en-US"/>
              </a:p>
            </p:txBody>
          </p:sp>
          <p:sp>
            <p:nvSpPr>
              <p:cNvPr id="1475" name="任意多边形: 形状 1474">
                <a:extLst>
                  <a:ext uri="{FF2B5EF4-FFF2-40B4-BE49-F238E27FC236}">
                    <a16:creationId xmlns:a16="http://schemas.microsoft.com/office/drawing/2014/main" id="{AB52B304-E6B0-B1BD-80F9-31D88C85A23A}"/>
                  </a:ext>
                </a:extLst>
              </p:cNvPr>
              <p:cNvSpPr/>
              <p:nvPr/>
            </p:nvSpPr>
            <p:spPr>
              <a:xfrm>
                <a:off x="-10388508" y="-12962525"/>
                <a:ext cx="115244" cy="308548"/>
              </a:xfrm>
              <a:custGeom>
                <a:avLst/>
                <a:gdLst/>
                <a:ahLst/>
                <a:cxnLst/>
                <a:rect l="l" t="t" r="r" b="b"/>
                <a:pathLst>
                  <a:path w="115244" h="308548" stroke="0">
                    <a:moveTo>
                      <a:pt x="3327" y="0"/>
                    </a:moveTo>
                    <a:lnTo>
                      <a:pt x="111801" y="45784"/>
                    </a:lnTo>
                    <a:cubicBezTo>
                      <a:pt x="113586" y="46550"/>
                      <a:pt x="115244" y="48557"/>
                      <a:pt x="115244" y="50382"/>
                    </a:cubicBezTo>
                    <a:lnTo>
                      <a:pt x="114661" y="305252"/>
                    </a:lnTo>
                    <a:cubicBezTo>
                      <a:pt x="114661" y="307072"/>
                      <a:pt x="113172" y="308548"/>
                      <a:pt x="111334" y="308548"/>
                    </a:cubicBezTo>
                    <a:lnTo>
                      <a:pt x="3342" y="250010"/>
                    </a:lnTo>
                    <a:cubicBezTo>
                      <a:pt x="1599" y="249027"/>
                      <a:pt x="0" y="248534"/>
                      <a:pt x="0" y="246713"/>
                    </a:cubicBezTo>
                    <a:lnTo>
                      <a:pt x="0" y="3296"/>
                    </a:lnTo>
                    <a:cubicBezTo>
                      <a:pt x="0" y="1476"/>
                      <a:pt x="1490" y="0"/>
                      <a:pt x="3327" y="0"/>
                    </a:cubicBezTo>
                    <a:close/>
                  </a:path>
                  <a:path w="115244" h="308548" fill="none">
                    <a:moveTo>
                      <a:pt x="3327" y="0"/>
                    </a:moveTo>
                    <a:lnTo>
                      <a:pt x="111801" y="45784"/>
                    </a:lnTo>
                    <a:cubicBezTo>
                      <a:pt x="113586" y="46550"/>
                      <a:pt x="115244" y="48557"/>
                      <a:pt x="115244" y="50382"/>
                    </a:cubicBezTo>
                    <a:lnTo>
                      <a:pt x="114661" y="305252"/>
                    </a:lnTo>
                    <a:cubicBezTo>
                      <a:pt x="114661" y="307072"/>
                      <a:pt x="113172" y="308548"/>
                      <a:pt x="111334" y="308548"/>
                    </a:cubicBezTo>
                    <a:lnTo>
                      <a:pt x="3342" y="250010"/>
                    </a:lnTo>
                    <a:cubicBezTo>
                      <a:pt x="1599" y="249027"/>
                      <a:pt x="0" y="248534"/>
                      <a:pt x="0" y="246713"/>
                    </a:cubicBezTo>
                    <a:lnTo>
                      <a:pt x="0" y="3296"/>
                    </a:lnTo>
                    <a:cubicBezTo>
                      <a:pt x="0" y="1476"/>
                      <a:pt x="1490" y="0"/>
                      <a:pt x="3327" y="0"/>
                    </a:cubicBezTo>
                    <a:close/>
                  </a:path>
                </a:pathLst>
              </a:custGeom>
              <a:solidFill>
                <a:srgbClr val="F6F6F6"/>
              </a:solidFill>
              <a:ln w="10000" cap="flat">
                <a:solidFill>
                  <a:srgbClr val="F6F6F6"/>
                </a:solidFill>
                <a:miter/>
              </a:ln>
            </p:spPr>
            <p:txBody>
              <a:bodyPr/>
              <a:lstStyle/>
              <a:p>
                <a:endParaRPr lang="zh-CN" altLang="en-US"/>
              </a:p>
            </p:txBody>
          </p:sp>
          <p:sp>
            <p:nvSpPr>
              <p:cNvPr id="1476" name="任意多边形: 形状 1475">
                <a:extLst>
                  <a:ext uri="{FF2B5EF4-FFF2-40B4-BE49-F238E27FC236}">
                    <a16:creationId xmlns:a16="http://schemas.microsoft.com/office/drawing/2014/main" id="{83ACE42F-D4E7-8F3A-25B9-B9F30C0DDCBD}"/>
                  </a:ext>
                </a:extLst>
              </p:cNvPr>
              <p:cNvSpPr/>
              <p:nvPr/>
            </p:nvSpPr>
            <p:spPr>
              <a:xfrm>
                <a:off x="-10276708" y="-12999360"/>
                <a:ext cx="181176" cy="86828"/>
              </a:xfrm>
              <a:custGeom>
                <a:avLst/>
                <a:gdLst/>
                <a:ahLst/>
                <a:cxnLst/>
                <a:rect l="l" t="t" r="r" b="b"/>
                <a:pathLst>
                  <a:path w="181176" h="86828" stroke="0">
                    <a:moveTo>
                      <a:pt x="177202" y="0"/>
                    </a:moveTo>
                    <a:cubicBezTo>
                      <a:pt x="177202" y="0"/>
                      <a:pt x="181176" y="0"/>
                      <a:pt x="181176" y="4161"/>
                    </a:cubicBezTo>
                    <a:cubicBezTo>
                      <a:pt x="181176" y="4161"/>
                      <a:pt x="3525" y="86828"/>
                      <a:pt x="3525" y="86828"/>
                    </a:cubicBezTo>
                    <a:cubicBezTo>
                      <a:pt x="3525" y="86828"/>
                      <a:pt x="3846" y="84381"/>
                      <a:pt x="0" y="82619"/>
                    </a:cubicBezTo>
                    <a:lnTo>
                      <a:pt x="177202" y="0"/>
                    </a:lnTo>
                    <a:close/>
                  </a:path>
                  <a:path w="181176" h="86828" fill="none">
                    <a:moveTo>
                      <a:pt x="177202" y="0"/>
                    </a:moveTo>
                    <a:cubicBezTo>
                      <a:pt x="177202" y="0"/>
                      <a:pt x="181176" y="0"/>
                      <a:pt x="181176" y="4161"/>
                    </a:cubicBezTo>
                    <a:cubicBezTo>
                      <a:pt x="181176" y="4161"/>
                      <a:pt x="3525" y="86828"/>
                      <a:pt x="3525" y="86828"/>
                    </a:cubicBezTo>
                    <a:cubicBezTo>
                      <a:pt x="3525" y="86828"/>
                      <a:pt x="3846" y="84381"/>
                      <a:pt x="0" y="82619"/>
                    </a:cubicBezTo>
                    <a:lnTo>
                      <a:pt x="177202" y="0"/>
                    </a:lnTo>
                    <a:close/>
                  </a:path>
                </a:pathLst>
              </a:custGeom>
              <a:solidFill>
                <a:srgbClr val="CDCFD6"/>
              </a:solidFill>
              <a:ln w="5000" cap="flat">
                <a:solidFill>
                  <a:srgbClr val="C5C7CD"/>
                </a:solidFill>
                <a:miter/>
              </a:ln>
            </p:spPr>
            <p:txBody>
              <a:bodyPr/>
              <a:lstStyle/>
              <a:p>
                <a:endParaRPr lang="zh-CN" altLang="en-US"/>
              </a:p>
            </p:txBody>
          </p:sp>
          <p:sp>
            <p:nvSpPr>
              <p:cNvPr id="1477" name="任意多边形: 形状 1476">
                <a:extLst>
                  <a:ext uri="{FF2B5EF4-FFF2-40B4-BE49-F238E27FC236}">
                    <a16:creationId xmlns:a16="http://schemas.microsoft.com/office/drawing/2014/main" id="{D12BBBAB-8748-3AE4-097F-14A7E014E521}"/>
                  </a:ext>
                </a:extLst>
              </p:cNvPr>
              <p:cNvSpPr/>
              <p:nvPr/>
            </p:nvSpPr>
            <p:spPr>
              <a:xfrm>
                <a:off x="-10276707" y="-13017254"/>
                <a:ext cx="177202" cy="100593"/>
              </a:xfrm>
              <a:custGeom>
                <a:avLst/>
                <a:gdLst/>
                <a:ahLst/>
                <a:cxnLst/>
                <a:rect l="l" t="t" r="r" b="b"/>
                <a:pathLst>
                  <a:path w="177202" h="100593" stroke="0">
                    <a:moveTo>
                      <a:pt x="114902" y="30449"/>
                    </a:moveTo>
                    <a:cubicBezTo>
                      <a:pt x="132587" y="11262"/>
                      <a:pt x="121639" y="0"/>
                      <a:pt x="121639" y="0"/>
                    </a:cubicBezTo>
                    <a:lnTo>
                      <a:pt x="177202" y="17894"/>
                    </a:lnTo>
                    <a:lnTo>
                      <a:pt x="0" y="100593"/>
                    </a:lnTo>
                    <a:cubicBezTo>
                      <a:pt x="0" y="100593"/>
                      <a:pt x="97218" y="49637"/>
                      <a:pt x="114902" y="30449"/>
                    </a:cubicBezTo>
                    <a:close/>
                  </a:path>
                  <a:path w="177202" h="100593" fill="none">
                    <a:moveTo>
                      <a:pt x="114902" y="30449"/>
                    </a:moveTo>
                    <a:cubicBezTo>
                      <a:pt x="132587" y="11262"/>
                      <a:pt x="121639" y="0"/>
                      <a:pt x="121639" y="0"/>
                    </a:cubicBezTo>
                    <a:lnTo>
                      <a:pt x="177202" y="17894"/>
                    </a:lnTo>
                    <a:lnTo>
                      <a:pt x="0" y="100593"/>
                    </a:lnTo>
                    <a:cubicBezTo>
                      <a:pt x="0" y="100593"/>
                      <a:pt x="97218" y="49637"/>
                      <a:pt x="114902" y="30449"/>
                    </a:cubicBezTo>
                    <a:close/>
                  </a:path>
                </a:pathLst>
              </a:custGeom>
              <a:solidFill>
                <a:srgbClr val="FFFFFF">
                  <a:alpha val="15000"/>
                </a:srgbClr>
              </a:solidFill>
              <a:ln w="10000" cap="flat">
                <a:noFill/>
                <a:miter/>
              </a:ln>
            </p:spPr>
            <p:txBody>
              <a:bodyPr/>
              <a:lstStyle/>
              <a:p>
                <a:endParaRPr lang="zh-CN" altLang="en-US"/>
              </a:p>
            </p:txBody>
          </p:sp>
          <p:sp>
            <p:nvSpPr>
              <p:cNvPr id="1478" name="任意多边形: 形状 1477">
                <a:extLst>
                  <a:ext uri="{FF2B5EF4-FFF2-40B4-BE49-F238E27FC236}">
                    <a16:creationId xmlns:a16="http://schemas.microsoft.com/office/drawing/2014/main" id="{385022FE-7626-5BDB-32FF-8ED04E6BEB3E}"/>
                  </a:ext>
                </a:extLst>
              </p:cNvPr>
              <p:cNvSpPr/>
              <p:nvPr/>
            </p:nvSpPr>
            <p:spPr>
              <a:xfrm>
                <a:off x="-10386517" y="-12959383"/>
                <a:ext cx="111261" cy="301902"/>
              </a:xfrm>
              <a:custGeom>
                <a:avLst/>
                <a:gdLst/>
                <a:ahLst/>
                <a:cxnLst/>
                <a:rect l="l" t="t" r="r" b="b"/>
                <a:pathLst>
                  <a:path w="111261" h="301902" stroke="0">
                    <a:moveTo>
                      <a:pt x="3212" y="0"/>
                    </a:moveTo>
                    <a:lnTo>
                      <a:pt x="107937" y="44201"/>
                    </a:lnTo>
                    <a:cubicBezTo>
                      <a:pt x="109660" y="44941"/>
                      <a:pt x="111261" y="46879"/>
                      <a:pt x="111261" y="48641"/>
                    </a:cubicBezTo>
                    <a:lnTo>
                      <a:pt x="110699" y="298720"/>
                    </a:lnTo>
                    <a:cubicBezTo>
                      <a:pt x="110699" y="300477"/>
                      <a:pt x="109260" y="301902"/>
                      <a:pt x="107486" y="301902"/>
                    </a:cubicBezTo>
                    <a:lnTo>
                      <a:pt x="3226" y="245387"/>
                    </a:lnTo>
                    <a:cubicBezTo>
                      <a:pt x="1543" y="244438"/>
                      <a:pt x="0" y="243962"/>
                      <a:pt x="0" y="242205"/>
                    </a:cubicBezTo>
                    <a:lnTo>
                      <a:pt x="0" y="3182"/>
                    </a:lnTo>
                    <a:cubicBezTo>
                      <a:pt x="0" y="1425"/>
                      <a:pt x="1438" y="0"/>
                      <a:pt x="3212" y="0"/>
                    </a:cubicBezTo>
                    <a:close/>
                  </a:path>
                  <a:path w="111261" h="301902" fill="none">
                    <a:moveTo>
                      <a:pt x="3212" y="0"/>
                    </a:moveTo>
                    <a:lnTo>
                      <a:pt x="107937" y="44201"/>
                    </a:lnTo>
                    <a:cubicBezTo>
                      <a:pt x="109660" y="44941"/>
                      <a:pt x="111261" y="46879"/>
                      <a:pt x="111261" y="48641"/>
                    </a:cubicBezTo>
                    <a:lnTo>
                      <a:pt x="110699" y="298720"/>
                    </a:lnTo>
                    <a:cubicBezTo>
                      <a:pt x="110699" y="300477"/>
                      <a:pt x="109260" y="301902"/>
                      <a:pt x="107486" y="301902"/>
                    </a:cubicBezTo>
                    <a:lnTo>
                      <a:pt x="3226" y="245387"/>
                    </a:lnTo>
                    <a:cubicBezTo>
                      <a:pt x="1543" y="244438"/>
                      <a:pt x="0" y="243962"/>
                      <a:pt x="0" y="242205"/>
                    </a:cubicBezTo>
                    <a:lnTo>
                      <a:pt x="0" y="3182"/>
                    </a:lnTo>
                    <a:cubicBezTo>
                      <a:pt x="0" y="1425"/>
                      <a:pt x="1438" y="0"/>
                      <a:pt x="3212" y="0"/>
                    </a:cubicBezTo>
                    <a:close/>
                  </a:path>
                </a:pathLst>
              </a:custGeom>
              <a:solidFill>
                <a:srgbClr val="63666B"/>
              </a:solidFill>
              <a:ln w="5000" cap="flat">
                <a:solidFill>
                  <a:srgbClr val="63666B"/>
                </a:solidFill>
                <a:miter/>
              </a:ln>
            </p:spPr>
            <p:txBody>
              <a:bodyPr/>
              <a:lstStyle/>
              <a:p>
                <a:endParaRPr lang="zh-CN" altLang="en-US"/>
              </a:p>
            </p:txBody>
          </p:sp>
          <p:sp>
            <p:nvSpPr>
              <p:cNvPr id="1479" name="任意多边形: 形状 1478">
                <a:extLst>
                  <a:ext uri="{FF2B5EF4-FFF2-40B4-BE49-F238E27FC236}">
                    <a16:creationId xmlns:a16="http://schemas.microsoft.com/office/drawing/2014/main" id="{C9342888-781F-A3DE-9247-70940B347282}"/>
                  </a:ext>
                </a:extLst>
              </p:cNvPr>
              <p:cNvSpPr/>
              <p:nvPr/>
            </p:nvSpPr>
            <p:spPr>
              <a:xfrm>
                <a:off x="-10276072" y="-12999360"/>
                <a:ext cx="180507" cy="345090"/>
              </a:xfrm>
              <a:custGeom>
                <a:avLst/>
                <a:gdLst/>
                <a:ahLst/>
                <a:cxnLst/>
                <a:rect l="l" t="t" r="r" b="b"/>
                <a:pathLst>
                  <a:path w="180507" h="345090" stroke="0">
                    <a:moveTo>
                      <a:pt x="130383" y="201655"/>
                    </a:moveTo>
                    <a:cubicBezTo>
                      <a:pt x="169436" y="122821"/>
                      <a:pt x="176534" y="0"/>
                      <a:pt x="176534" y="0"/>
                    </a:cubicBezTo>
                    <a:cubicBezTo>
                      <a:pt x="179701" y="0"/>
                      <a:pt x="180507" y="2701"/>
                      <a:pt x="180507" y="4161"/>
                    </a:cubicBezTo>
                    <a:lnTo>
                      <a:pt x="180507" y="246321"/>
                    </a:lnTo>
                    <a:cubicBezTo>
                      <a:pt x="180507" y="248791"/>
                      <a:pt x="179988" y="249448"/>
                      <a:pt x="176813" y="251133"/>
                    </a:cubicBezTo>
                    <a:lnTo>
                      <a:pt x="0" y="345090"/>
                    </a:lnTo>
                    <a:cubicBezTo>
                      <a:pt x="-2933" y="345090"/>
                      <a:pt x="91329" y="280489"/>
                      <a:pt x="130383" y="201655"/>
                    </a:cubicBezTo>
                    <a:close/>
                  </a:path>
                  <a:path w="180507" h="345090" fill="none">
                    <a:moveTo>
                      <a:pt x="130383" y="201655"/>
                    </a:moveTo>
                    <a:cubicBezTo>
                      <a:pt x="169436" y="122821"/>
                      <a:pt x="176534" y="0"/>
                      <a:pt x="176534" y="0"/>
                    </a:cubicBezTo>
                    <a:cubicBezTo>
                      <a:pt x="179701" y="0"/>
                      <a:pt x="180507" y="2701"/>
                      <a:pt x="180507" y="4161"/>
                    </a:cubicBezTo>
                    <a:lnTo>
                      <a:pt x="180507" y="246321"/>
                    </a:lnTo>
                    <a:cubicBezTo>
                      <a:pt x="180507" y="248791"/>
                      <a:pt x="179988" y="249448"/>
                      <a:pt x="176813" y="251133"/>
                    </a:cubicBezTo>
                    <a:lnTo>
                      <a:pt x="0" y="345090"/>
                    </a:lnTo>
                    <a:cubicBezTo>
                      <a:pt x="-2933" y="345090"/>
                      <a:pt x="91329" y="280489"/>
                      <a:pt x="130383" y="201655"/>
                    </a:cubicBezTo>
                    <a:close/>
                  </a:path>
                </a:pathLst>
              </a:custGeom>
              <a:solidFill>
                <a:srgbClr val="B2B3B9">
                  <a:alpha val="62000"/>
                </a:srgbClr>
              </a:solidFill>
              <a:ln w="5000" cap="flat">
                <a:noFill/>
                <a:miter/>
              </a:ln>
            </p:spPr>
            <p:txBody>
              <a:bodyPr/>
              <a:lstStyle/>
              <a:p>
                <a:endParaRPr lang="zh-CN" altLang="en-US"/>
              </a:p>
            </p:txBody>
          </p:sp>
          <p:sp>
            <p:nvSpPr>
              <p:cNvPr id="1480" name="任意多边形: 形状 1479">
                <a:extLst>
                  <a:ext uri="{FF2B5EF4-FFF2-40B4-BE49-F238E27FC236}">
                    <a16:creationId xmlns:a16="http://schemas.microsoft.com/office/drawing/2014/main" id="{063A5AAE-5577-CCD8-AA69-72A56C875192}"/>
                  </a:ext>
                </a:extLst>
              </p:cNvPr>
              <p:cNvSpPr/>
              <p:nvPr/>
            </p:nvSpPr>
            <p:spPr>
              <a:xfrm>
                <a:off x="-10303363" y="-12926240"/>
                <a:ext cx="15561" cy="266435"/>
              </a:xfrm>
              <a:custGeom>
                <a:avLst/>
                <a:gdLst/>
                <a:ahLst/>
                <a:cxnLst/>
                <a:rect l="l" t="t" r="r" b="b"/>
                <a:pathLst>
                  <a:path w="15561" h="266435" stroke="0">
                    <a:moveTo>
                      <a:pt x="15561" y="5907"/>
                    </a:moveTo>
                    <a:lnTo>
                      <a:pt x="15561" y="266435"/>
                    </a:lnTo>
                    <a:lnTo>
                      <a:pt x="0" y="258230"/>
                    </a:lnTo>
                    <a:lnTo>
                      <a:pt x="0" y="0"/>
                    </a:lnTo>
                    <a:lnTo>
                      <a:pt x="15561" y="5907"/>
                    </a:lnTo>
                    <a:close/>
                  </a:path>
                  <a:path w="15561" h="266435" fill="none">
                    <a:moveTo>
                      <a:pt x="15561" y="5907"/>
                    </a:moveTo>
                    <a:lnTo>
                      <a:pt x="15561" y="266435"/>
                    </a:lnTo>
                    <a:lnTo>
                      <a:pt x="0" y="258230"/>
                    </a:lnTo>
                    <a:lnTo>
                      <a:pt x="0" y="0"/>
                    </a:lnTo>
                    <a:lnTo>
                      <a:pt x="15561" y="5907"/>
                    </a:lnTo>
                    <a:close/>
                  </a:path>
                </a:pathLst>
              </a:custGeom>
              <a:solidFill>
                <a:srgbClr val="B9BCC1"/>
              </a:solidFill>
              <a:ln w="5000" cap="flat">
                <a:solidFill>
                  <a:srgbClr val="B9BCC1"/>
                </a:solidFill>
                <a:miter/>
              </a:ln>
            </p:spPr>
            <p:txBody>
              <a:bodyPr/>
              <a:lstStyle/>
              <a:p>
                <a:endParaRPr lang="zh-CN" altLang="en-US"/>
              </a:p>
            </p:txBody>
          </p:sp>
          <p:sp>
            <p:nvSpPr>
              <p:cNvPr id="1481" name="任意多边形: 形状 1480">
                <a:extLst>
                  <a:ext uri="{FF2B5EF4-FFF2-40B4-BE49-F238E27FC236}">
                    <a16:creationId xmlns:a16="http://schemas.microsoft.com/office/drawing/2014/main" id="{9B1B8E20-97CC-9E62-6A14-6A29B62C925A}"/>
                  </a:ext>
                </a:extLst>
              </p:cNvPr>
              <p:cNvSpPr/>
              <p:nvPr/>
            </p:nvSpPr>
            <p:spPr>
              <a:xfrm>
                <a:off x="-10379543" y="-12955579"/>
                <a:ext cx="91741" cy="295774"/>
              </a:xfrm>
              <a:custGeom>
                <a:avLst/>
                <a:gdLst/>
                <a:ahLst/>
                <a:cxnLst/>
                <a:rect l="l" t="t" r="r" b="b"/>
                <a:pathLst>
                  <a:path w="91741" h="295774" stroke="0">
                    <a:moveTo>
                      <a:pt x="82462" y="44874"/>
                    </a:moveTo>
                    <a:cubicBezTo>
                      <a:pt x="82462" y="44874"/>
                      <a:pt x="83902" y="35000"/>
                      <a:pt x="90996" y="35247"/>
                    </a:cubicBezTo>
                    <a:cubicBezTo>
                      <a:pt x="90996" y="35247"/>
                      <a:pt x="8212" y="0"/>
                      <a:pt x="8212" y="0"/>
                    </a:cubicBezTo>
                    <a:cubicBezTo>
                      <a:pt x="1026" y="1487"/>
                      <a:pt x="0" y="8944"/>
                      <a:pt x="0" y="8944"/>
                    </a:cubicBezTo>
                    <a:cubicBezTo>
                      <a:pt x="0" y="8944"/>
                      <a:pt x="0" y="239593"/>
                      <a:pt x="0" y="238829"/>
                    </a:cubicBezTo>
                    <a:cubicBezTo>
                      <a:pt x="0" y="245269"/>
                      <a:pt x="7935" y="250487"/>
                      <a:pt x="7935" y="250487"/>
                    </a:cubicBezTo>
                    <a:lnTo>
                      <a:pt x="91741" y="295774"/>
                    </a:lnTo>
                    <a:cubicBezTo>
                      <a:pt x="91741" y="295774"/>
                      <a:pt x="85184" y="292909"/>
                      <a:pt x="82789" y="286130"/>
                    </a:cubicBezTo>
                    <a:lnTo>
                      <a:pt x="82462" y="44874"/>
                    </a:lnTo>
                    <a:close/>
                  </a:path>
                  <a:path w="91741" h="295774" fill="none">
                    <a:moveTo>
                      <a:pt x="82462" y="44874"/>
                    </a:moveTo>
                    <a:cubicBezTo>
                      <a:pt x="82462" y="44874"/>
                      <a:pt x="83902" y="35000"/>
                      <a:pt x="90996" y="35247"/>
                    </a:cubicBezTo>
                    <a:cubicBezTo>
                      <a:pt x="90996" y="35247"/>
                      <a:pt x="8212" y="0"/>
                      <a:pt x="8212" y="0"/>
                    </a:cubicBezTo>
                    <a:cubicBezTo>
                      <a:pt x="1026" y="1487"/>
                      <a:pt x="0" y="8944"/>
                      <a:pt x="0" y="8944"/>
                    </a:cubicBezTo>
                    <a:cubicBezTo>
                      <a:pt x="0" y="8944"/>
                      <a:pt x="0" y="239593"/>
                      <a:pt x="0" y="238829"/>
                    </a:cubicBezTo>
                    <a:cubicBezTo>
                      <a:pt x="0" y="245269"/>
                      <a:pt x="7935" y="250487"/>
                      <a:pt x="7935" y="250487"/>
                    </a:cubicBezTo>
                    <a:lnTo>
                      <a:pt x="91741" y="295774"/>
                    </a:lnTo>
                    <a:cubicBezTo>
                      <a:pt x="91741" y="295774"/>
                      <a:pt x="85184" y="292909"/>
                      <a:pt x="82789" y="286130"/>
                    </a:cubicBezTo>
                    <a:lnTo>
                      <a:pt x="82462" y="44874"/>
                    </a:lnTo>
                    <a:close/>
                  </a:path>
                </a:pathLst>
              </a:custGeom>
              <a:solidFill>
                <a:srgbClr val="D6D8DF"/>
              </a:solidFill>
              <a:ln w="5000" cap="flat">
                <a:solidFill>
                  <a:srgbClr val="D6D8DF"/>
                </a:solidFill>
                <a:miter/>
              </a:ln>
            </p:spPr>
            <p:txBody>
              <a:bodyPr/>
              <a:lstStyle/>
              <a:p>
                <a:endParaRPr lang="zh-CN" altLang="en-US"/>
              </a:p>
            </p:txBody>
          </p:sp>
          <p:sp>
            <p:nvSpPr>
              <p:cNvPr id="1482" name="任意多边形: 形状 1481">
                <a:extLst>
                  <a:ext uri="{FF2B5EF4-FFF2-40B4-BE49-F238E27FC236}">
                    <a16:creationId xmlns:a16="http://schemas.microsoft.com/office/drawing/2014/main" id="{BBAFE97B-5157-FC26-8A12-00EB86B9D6E5}"/>
                  </a:ext>
                </a:extLst>
              </p:cNvPr>
              <p:cNvSpPr/>
              <p:nvPr/>
            </p:nvSpPr>
            <p:spPr>
              <a:xfrm>
                <a:off x="-10379543" y="-12955646"/>
                <a:ext cx="90997" cy="44941"/>
              </a:xfrm>
              <a:custGeom>
                <a:avLst/>
                <a:gdLst/>
                <a:ahLst/>
                <a:cxnLst/>
                <a:rect l="l" t="t" r="r" b="b"/>
                <a:pathLst>
                  <a:path w="90997" h="44941" stroke="0">
                    <a:moveTo>
                      <a:pt x="82462" y="44941"/>
                    </a:moveTo>
                    <a:cubicBezTo>
                      <a:pt x="82462" y="44941"/>
                      <a:pt x="83903" y="35067"/>
                      <a:pt x="90997" y="35313"/>
                    </a:cubicBezTo>
                    <a:cubicBezTo>
                      <a:pt x="90997" y="35313"/>
                      <a:pt x="8212" y="0"/>
                      <a:pt x="8212" y="0"/>
                    </a:cubicBezTo>
                    <a:cubicBezTo>
                      <a:pt x="0" y="1893"/>
                      <a:pt x="0" y="9011"/>
                      <a:pt x="0" y="9011"/>
                    </a:cubicBezTo>
                    <a:lnTo>
                      <a:pt x="82462" y="44941"/>
                    </a:lnTo>
                    <a:close/>
                  </a:path>
                  <a:path w="90997" h="44941" fill="none">
                    <a:moveTo>
                      <a:pt x="82462" y="44941"/>
                    </a:moveTo>
                    <a:cubicBezTo>
                      <a:pt x="82462" y="44941"/>
                      <a:pt x="83903" y="35067"/>
                      <a:pt x="90997" y="35313"/>
                    </a:cubicBezTo>
                    <a:cubicBezTo>
                      <a:pt x="90997" y="35313"/>
                      <a:pt x="8212" y="0"/>
                      <a:pt x="8212" y="0"/>
                    </a:cubicBezTo>
                    <a:cubicBezTo>
                      <a:pt x="0" y="1893"/>
                      <a:pt x="0" y="9011"/>
                      <a:pt x="0" y="9011"/>
                    </a:cubicBezTo>
                    <a:lnTo>
                      <a:pt x="82462" y="44941"/>
                    </a:lnTo>
                    <a:close/>
                  </a:path>
                </a:pathLst>
              </a:custGeom>
              <a:solidFill>
                <a:srgbClr val="FFFFFF">
                  <a:alpha val="59000"/>
                </a:srgbClr>
              </a:solidFill>
              <a:ln w="10000" cap="flat">
                <a:noFill/>
                <a:miter/>
              </a:ln>
            </p:spPr>
            <p:txBody>
              <a:bodyPr/>
              <a:lstStyle/>
              <a:p>
                <a:endParaRPr lang="zh-CN" altLang="en-US"/>
              </a:p>
            </p:txBody>
          </p:sp>
          <p:sp>
            <p:nvSpPr>
              <p:cNvPr id="1483" name="任意多边形: 形状 1482">
                <a:extLst>
                  <a:ext uri="{FF2B5EF4-FFF2-40B4-BE49-F238E27FC236}">
                    <a16:creationId xmlns:a16="http://schemas.microsoft.com/office/drawing/2014/main" id="{F163F22D-2960-3D36-1C62-DD60E80769B5}"/>
                  </a:ext>
                </a:extLst>
              </p:cNvPr>
              <p:cNvSpPr/>
              <p:nvPr/>
            </p:nvSpPr>
            <p:spPr>
              <a:xfrm>
                <a:off x="-10372331" y="-12931985"/>
                <a:ext cx="66313" cy="126541"/>
              </a:xfrm>
              <a:custGeom>
                <a:avLst/>
                <a:gdLst/>
                <a:ahLst/>
                <a:cxnLst/>
                <a:rect l="l" t="t" r="r" b="b"/>
                <a:pathLst>
                  <a:path w="66313" h="126541" stroke="0">
                    <a:moveTo>
                      <a:pt x="0" y="0"/>
                    </a:moveTo>
                    <a:lnTo>
                      <a:pt x="66313" y="28262"/>
                    </a:lnTo>
                    <a:lnTo>
                      <a:pt x="66186" y="126541"/>
                    </a:lnTo>
                    <a:lnTo>
                      <a:pt x="0" y="98279"/>
                    </a:lnTo>
                    <a:lnTo>
                      <a:pt x="0" y="0"/>
                    </a:lnTo>
                    <a:close/>
                  </a:path>
                  <a:path w="66313" h="126541" fill="none">
                    <a:moveTo>
                      <a:pt x="0" y="0"/>
                    </a:moveTo>
                    <a:lnTo>
                      <a:pt x="66313" y="28262"/>
                    </a:lnTo>
                    <a:lnTo>
                      <a:pt x="66186" y="126541"/>
                    </a:lnTo>
                    <a:lnTo>
                      <a:pt x="0" y="98279"/>
                    </a:lnTo>
                    <a:lnTo>
                      <a:pt x="0" y="0"/>
                    </a:lnTo>
                    <a:close/>
                  </a:path>
                </a:pathLst>
              </a:custGeom>
              <a:solidFill>
                <a:srgbClr val="63666B"/>
              </a:solidFill>
              <a:ln w="5000" cap="flat">
                <a:solidFill>
                  <a:srgbClr val="63666B"/>
                </a:solidFill>
                <a:miter/>
              </a:ln>
            </p:spPr>
            <p:txBody>
              <a:bodyPr/>
              <a:lstStyle/>
              <a:p>
                <a:endParaRPr lang="zh-CN" altLang="en-US"/>
              </a:p>
            </p:txBody>
          </p:sp>
          <p:sp>
            <p:nvSpPr>
              <p:cNvPr id="1484" name="任意多边形: 形状 1483">
                <a:extLst>
                  <a:ext uri="{FF2B5EF4-FFF2-40B4-BE49-F238E27FC236}">
                    <a16:creationId xmlns:a16="http://schemas.microsoft.com/office/drawing/2014/main" id="{1343B352-6972-E18C-6E6A-DF9347A184AE}"/>
                  </a:ext>
                </a:extLst>
              </p:cNvPr>
              <p:cNvSpPr/>
              <p:nvPr/>
            </p:nvSpPr>
            <p:spPr>
              <a:xfrm>
                <a:off x="-10366692" y="-12813342"/>
                <a:ext cx="55034" cy="47141"/>
              </a:xfrm>
              <a:custGeom>
                <a:avLst/>
                <a:gdLst/>
                <a:ahLst/>
                <a:cxnLst/>
                <a:rect l="l" t="t" r="r" b="b"/>
                <a:pathLst>
                  <a:path w="55034" h="47141" stroke="0">
                    <a:moveTo>
                      <a:pt x="0" y="0"/>
                    </a:moveTo>
                    <a:lnTo>
                      <a:pt x="55034" y="23456"/>
                    </a:lnTo>
                    <a:lnTo>
                      <a:pt x="54550" y="47141"/>
                    </a:lnTo>
                    <a:lnTo>
                      <a:pt x="0" y="20926"/>
                    </a:lnTo>
                    <a:lnTo>
                      <a:pt x="0" y="0"/>
                    </a:lnTo>
                    <a:close/>
                  </a:path>
                  <a:path w="55034" h="47141" fill="none">
                    <a:moveTo>
                      <a:pt x="0" y="0"/>
                    </a:moveTo>
                    <a:lnTo>
                      <a:pt x="55034" y="23456"/>
                    </a:lnTo>
                    <a:lnTo>
                      <a:pt x="54550" y="47141"/>
                    </a:lnTo>
                    <a:lnTo>
                      <a:pt x="0" y="20926"/>
                    </a:lnTo>
                    <a:lnTo>
                      <a:pt x="0" y="0"/>
                    </a:lnTo>
                    <a:close/>
                  </a:path>
                </a:pathLst>
              </a:custGeom>
              <a:solidFill>
                <a:srgbClr val="63666B"/>
              </a:solidFill>
              <a:ln w="5000" cap="flat">
                <a:solidFill>
                  <a:srgbClr val="63666B"/>
                </a:solidFill>
                <a:miter/>
              </a:ln>
            </p:spPr>
            <p:txBody>
              <a:bodyPr/>
              <a:lstStyle/>
              <a:p>
                <a:endParaRPr lang="zh-CN" altLang="en-US"/>
              </a:p>
            </p:txBody>
          </p:sp>
          <p:sp>
            <p:nvSpPr>
              <p:cNvPr id="1485" name="任意多边形: 形状 1484">
                <a:extLst>
                  <a:ext uri="{FF2B5EF4-FFF2-40B4-BE49-F238E27FC236}">
                    <a16:creationId xmlns:a16="http://schemas.microsoft.com/office/drawing/2014/main" id="{33D83C80-D553-053C-2606-118B645B1351}"/>
                  </a:ext>
                </a:extLst>
              </p:cNvPr>
              <p:cNvSpPr/>
              <p:nvPr/>
            </p:nvSpPr>
            <p:spPr>
              <a:xfrm>
                <a:off x="-10379184" y="-12715734"/>
                <a:ext cx="91382" cy="55928"/>
              </a:xfrm>
              <a:custGeom>
                <a:avLst/>
                <a:gdLst/>
                <a:ahLst/>
                <a:cxnLst/>
                <a:rect l="l" t="t" r="r" b="b"/>
                <a:pathLst>
                  <a:path w="91382" h="55928" stroke="0">
                    <a:moveTo>
                      <a:pt x="0" y="0"/>
                    </a:moveTo>
                    <a:cubicBezTo>
                      <a:pt x="0" y="5423"/>
                      <a:pt x="2761" y="7457"/>
                      <a:pt x="2761" y="7457"/>
                    </a:cubicBezTo>
                    <a:lnTo>
                      <a:pt x="91382" y="55928"/>
                    </a:lnTo>
                    <a:cubicBezTo>
                      <a:pt x="91382" y="55928"/>
                      <a:pt x="83855" y="51183"/>
                      <a:pt x="82486" y="45081"/>
                    </a:cubicBezTo>
                    <a:lnTo>
                      <a:pt x="0" y="0"/>
                    </a:lnTo>
                    <a:close/>
                  </a:path>
                  <a:path w="91382" h="55928" fill="none">
                    <a:moveTo>
                      <a:pt x="0" y="0"/>
                    </a:moveTo>
                    <a:cubicBezTo>
                      <a:pt x="0" y="5423"/>
                      <a:pt x="2761" y="7457"/>
                      <a:pt x="2761" y="7457"/>
                    </a:cubicBezTo>
                    <a:lnTo>
                      <a:pt x="91382" y="55928"/>
                    </a:lnTo>
                    <a:cubicBezTo>
                      <a:pt x="91382" y="55928"/>
                      <a:pt x="83855" y="51183"/>
                      <a:pt x="82486" y="45081"/>
                    </a:cubicBezTo>
                    <a:lnTo>
                      <a:pt x="0" y="0"/>
                    </a:lnTo>
                    <a:close/>
                  </a:path>
                </a:pathLst>
              </a:custGeom>
              <a:solidFill>
                <a:srgbClr val="ACAFB3">
                  <a:alpha val="29000"/>
                </a:srgbClr>
              </a:solidFill>
              <a:ln w="5000" cap="flat">
                <a:solidFill>
                  <a:srgbClr val="CACCD2"/>
                </a:solidFill>
                <a:miter/>
              </a:ln>
            </p:spPr>
            <p:txBody>
              <a:bodyPr/>
              <a:lstStyle/>
              <a:p>
                <a:endParaRPr lang="zh-CN" altLang="en-US"/>
              </a:p>
            </p:txBody>
          </p:sp>
          <p:sp>
            <p:nvSpPr>
              <p:cNvPr id="1486" name="任意多边形: 形状 1485">
                <a:extLst>
                  <a:ext uri="{FF2B5EF4-FFF2-40B4-BE49-F238E27FC236}">
                    <a16:creationId xmlns:a16="http://schemas.microsoft.com/office/drawing/2014/main" id="{F3380458-BB0B-AEC7-DAA5-FCB16ABE2E8E}"/>
                  </a:ext>
                </a:extLst>
              </p:cNvPr>
              <p:cNvSpPr/>
              <p:nvPr/>
            </p:nvSpPr>
            <p:spPr>
              <a:xfrm>
                <a:off x="-10366847" y="-12721158"/>
                <a:ext cx="55515" cy="48761"/>
              </a:xfrm>
              <a:custGeom>
                <a:avLst/>
                <a:gdLst/>
                <a:ahLst/>
                <a:cxnLst/>
                <a:rect l="l" t="t" r="r" b="b"/>
                <a:pathLst>
                  <a:path w="55515" h="48761" stroke="0">
                    <a:moveTo>
                      <a:pt x="49872" y="27418"/>
                    </a:moveTo>
                    <a:lnTo>
                      <a:pt x="0" y="0"/>
                    </a:lnTo>
                    <a:lnTo>
                      <a:pt x="0" y="14196"/>
                    </a:lnTo>
                    <a:cubicBezTo>
                      <a:pt x="0" y="18105"/>
                      <a:pt x="4645" y="21272"/>
                      <a:pt x="4645" y="21272"/>
                    </a:cubicBezTo>
                    <a:lnTo>
                      <a:pt x="55515" y="48761"/>
                    </a:lnTo>
                    <a:cubicBezTo>
                      <a:pt x="55515" y="48761"/>
                      <a:pt x="51535" y="47022"/>
                      <a:pt x="50081" y="42907"/>
                    </a:cubicBezTo>
                    <a:lnTo>
                      <a:pt x="49872" y="27418"/>
                    </a:lnTo>
                    <a:close/>
                  </a:path>
                  <a:path w="55515" h="48761" fill="none">
                    <a:moveTo>
                      <a:pt x="49872" y="27418"/>
                    </a:moveTo>
                    <a:lnTo>
                      <a:pt x="0" y="0"/>
                    </a:lnTo>
                    <a:lnTo>
                      <a:pt x="0" y="14196"/>
                    </a:lnTo>
                    <a:cubicBezTo>
                      <a:pt x="0" y="18105"/>
                      <a:pt x="4645" y="21272"/>
                      <a:pt x="4645" y="21272"/>
                    </a:cubicBezTo>
                    <a:lnTo>
                      <a:pt x="55515" y="48761"/>
                    </a:lnTo>
                    <a:cubicBezTo>
                      <a:pt x="55515" y="48761"/>
                      <a:pt x="51535" y="47022"/>
                      <a:pt x="50081" y="42907"/>
                    </a:cubicBezTo>
                    <a:lnTo>
                      <a:pt x="49872" y="27418"/>
                    </a:lnTo>
                    <a:close/>
                  </a:path>
                </a:pathLst>
              </a:custGeom>
              <a:solidFill>
                <a:srgbClr val="7E8288"/>
              </a:solidFill>
              <a:ln w="5000" cap="flat">
                <a:solidFill>
                  <a:srgbClr val="7E8288"/>
                </a:solidFill>
                <a:miter/>
              </a:ln>
            </p:spPr>
            <p:txBody>
              <a:bodyPr/>
              <a:lstStyle/>
              <a:p>
                <a:endParaRPr lang="zh-CN" altLang="en-US"/>
              </a:p>
            </p:txBody>
          </p:sp>
          <p:sp>
            <p:nvSpPr>
              <p:cNvPr id="1487" name="任意多边形: 形状 1486">
                <a:extLst>
                  <a:ext uri="{FF2B5EF4-FFF2-40B4-BE49-F238E27FC236}">
                    <a16:creationId xmlns:a16="http://schemas.microsoft.com/office/drawing/2014/main" id="{E4540DD8-BFB2-73CD-93F1-A328D3AAC131}"/>
                  </a:ext>
                </a:extLst>
              </p:cNvPr>
              <p:cNvSpPr/>
              <p:nvPr/>
            </p:nvSpPr>
            <p:spPr>
              <a:xfrm>
                <a:off x="-10370043" y="-12927619"/>
                <a:ext cx="61737" cy="117810"/>
              </a:xfrm>
              <a:custGeom>
                <a:avLst/>
                <a:gdLst/>
                <a:ahLst/>
                <a:cxnLst/>
                <a:rect l="l" t="t" r="r" b="b"/>
                <a:pathLst>
                  <a:path w="61737" h="117810" stroke="0">
                    <a:moveTo>
                      <a:pt x="0" y="0"/>
                    </a:moveTo>
                    <a:lnTo>
                      <a:pt x="61737" y="26312"/>
                    </a:lnTo>
                    <a:lnTo>
                      <a:pt x="61619" y="117810"/>
                    </a:lnTo>
                    <a:lnTo>
                      <a:pt x="0" y="91498"/>
                    </a:lnTo>
                    <a:lnTo>
                      <a:pt x="0" y="0"/>
                    </a:lnTo>
                    <a:close/>
                  </a:path>
                  <a:path w="61737" h="117810" fill="none">
                    <a:moveTo>
                      <a:pt x="0" y="0"/>
                    </a:moveTo>
                    <a:lnTo>
                      <a:pt x="61737" y="26312"/>
                    </a:lnTo>
                    <a:lnTo>
                      <a:pt x="61619" y="117810"/>
                    </a:lnTo>
                    <a:lnTo>
                      <a:pt x="0" y="91498"/>
                    </a:lnTo>
                    <a:lnTo>
                      <a:pt x="0" y="0"/>
                    </a:lnTo>
                    <a:close/>
                  </a:path>
                </a:pathLst>
              </a:custGeom>
              <a:solidFill>
                <a:srgbClr val="7E8288"/>
              </a:solidFill>
              <a:ln w="5000" cap="flat">
                <a:solidFill>
                  <a:srgbClr val="7E8288"/>
                </a:solidFill>
                <a:miter/>
              </a:ln>
            </p:spPr>
            <p:txBody>
              <a:bodyPr/>
              <a:lstStyle/>
              <a:p>
                <a:endParaRPr lang="zh-CN" altLang="en-US"/>
              </a:p>
            </p:txBody>
          </p:sp>
          <p:sp>
            <p:nvSpPr>
              <p:cNvPr id="1488" name="任意多边形: 形状 1487">
                <a:extLst>
                  <a:ext uri="{FF2B5EF4-FFF2-40B4-BE49-F238E27FC236}">
                    <a16:creationId xmlns:a16="http://schemas.microsoft.com/office/drawing/2014/main" id="{8802EDBE-B0A8-5EBD-CA1B-EC2E3657B663}"/>
                  </a:ext>
                </a:extLst>
              </p:cNvPr>
              <p:cNvSpPr/>
              <p:nvPr/>
            </p:nvSpPr>
            <p:spPr>
              <a:xfrm>
                <a:off x="-10372591" y="-12900801"/>
                <a:ext cx="66573" cy="30841"/>
              </a:xfrm>
              <a:custGeom>
                <a:avLst/>
                <a:gdLst/>
                <a:ahLst/>
                <a:cxnLst/>
                <a:rect l="l" t="t" r="r" b="b"/>
                <a:pathLst>
                  <a:path w="66573" h="30841" stroke="0">
                    <a:moveTo>
                      <a:pt x="0" y="0"/>
                    </a:moveTo>
                    <a:lnTo>
                      <a:pt x="66573" y="28263"/>
                    </a:lnTo>
                    <a:lnTo>
                      <a:pt x="66313" y="30841"/>
                    </a:lnTo>
                    <a:lnTo>
                      <a:pt x="0" y="2578"/>
                    </a:lnTo>
                    <a:lnTo>
                      <a:pt x="0" y="0"/>
                    </a:lnTo>
                    <a:close/>
                  </a:path>
                  <a:path w="66573" h="30841" fill="none">
                    <a:moveTo>
                      <a:pt x="0" y="0"/>
                    </a:moveTo>
                    <a:lnTo>
                      <a:pt x="66573" y="28263"/>
                    </a:lnTo>
                    <a:lnTo>
                      <a:pt x="66313" y="30841"/>
                    </a:lnTo>
                    <a:lnTo>
                      <a:pt x="0" y="2578"/>
                    </a:lnTo>
                    <a:lnTo>
                      <a:pt x="0" y="0"/>
                    </a:lnTo>
                    <a:close/>
                  </a:path>
                </a:pathLst>
              </a:custGeom>
              <a:solidFill>
                <a:srgbClr val="D6D8DF"/>
              </a:solidFill>
              <a:ln w="5000" cap="flat">
                <a:solidFill>
                  <a:srgbClr val="D6D8DF"/>
                </a:solidFill>
                <a:miter/>
              </a:ln>
            </p:spPr>
            <p:txBody>
              <a:bodyPr/>
              <a:lstStyle/>
              <a:p>
                <a:endParaRPr lang="zh-CN" altLang="en-US"/>
              </a:p>
            </p:txBody>
          </p:sp>
          <p:sp>
            <p:nvSpPr>
              <p:cNvPr id="1489" name="任意多边形: 形状 1488">
                <a:extLst>
                  <a:ext uri="{FF2B5EF4-FFF2-40B4-BE49-F238E27FC236}">
                    <a16:creationId xmlns:a16="http://schemas.microsoft.com/office/drawing/2014/main" id="{1FFA0478-8D3B-DBB8-94EC-C37DE53151AD}"/>
                  </a:ext>
                </a:extLst>
              </p:cNvPr>
              <p:cNvSpPr/>
              <p:nvPr/>
            </p:nvSpPr>
            <p:spPr>
              <a:xfrm>
                <a:off x="-10372331" y="-12868705"/>
                <a:ext cx="66573" cy="30841"/>
              </a:xfrm>
              <a:custGeom>
                <a:avLst/>
                <a:gdLst/>
                <a:ahLst/>
                <a:cxnLst/>
                <a:rect l="l" t="t" r="r" b="b"/>
                <a:pathLst>
                  <a:path w="66573" h="30841" stroke="0">
                    <a:moveTo>
                      <a:pt x="0" y="0"/>
                    </a:moveTo>
                    <a:lnTo>
                      <a:pt x="66573" y="28263"/>
                    </a:lnTo>
                    <a:lnTo>
                      <a:pt x="66313" y="30841"/>
                    </a:lnTo>
                    <a:lnTo>
                      <a:pt x="0" y="2578"/>
                    </a:lnTo>
                    <a:lnTo>
                      <a:pt x="0" y="0"/>
                    </a:lnTo>
                    <a:close/>
                  </a:path>
                  <a:path w="66573" h="30841" fill="none">
                    <a:moveTo>
                      <a:pt x="0" y="0"/>
                    </a:moveTo>
                    <a:lnTo>
                      <a:pt x="66573" y="28263"/>
                    </a:lnTo>
                    <a:lnTo>
                      <a:pt x="66313" y="30841"/>
                    </a:lnTo>
                    <a:lnTo>
                      <a:pt x="0" y="2578"/>
                    </a:lnTo>
                    <a:lnTo>
                      <a:pt x="0" y="0"/>
                    </a:lnTo>
                    <a:close/>
                  </a:path>
                </a:pathLst>
              </a:custGeom>
              <a:solidFill>
                <a:srgbClr val="D6D8DF"/>
              </a:solidFill>
              <a:ln w="5000" cap="flat">
                <a:solidFill>
                  <a:srgbClr val="D6D8DF"/>
                </a:solidFill>
                <a:miter/>
              </a:ln>
            </p:spPr>
            <p:txBody>
              <a:bodyPr/>
              <a:lstStyle/>
              <a:p>
                <a:endParaRPr lang="zh-CN" altLang="en-US"/>
              </a:p>
            </p:txBody>
          </p:sp>
          <p:sp>
            <p:nvSpPr>
              <p:cNvPr id="1490" name="任意多边形: 形状 1489">
                <a:extLst>
                  <a:ext uri="{FF2B5EF4-FFF2-40B4-BE49-F238E27FC236}">
                    <a16:creationId xmlns:a16="http://schemas.microsoft.com/office/drawing/2014/main" id="{43200CC3-1B49-268E-95B0-93F50D0A4A36}"/>
                  </a:ext>
                </a:extLst>
              </p:cNvPr>
              <p:cNvSpPr/>
              <p:nvPr/>
            </p:nvSpPr>
            <p:spPr>
              <a:xfrm>
                <a:off x="-10362682" y="-12809907"/>
                <a:ext cx="47015" cy="40272"/>
              </a:xfrm>
              <a:custGeom>
                <a:avLst/>
                <a:gdLst/>
                <a:ahLst/>
                <a:cxnLst/>
                <a:rect l="l" t="t" r="r" b="b"/>
                <a:pathLst>
                  <a:path w="47015" h="40272" stroke="0">
                    <a:moveTo>
                      <a:pt x="0" y="0"/>
                    </a:moveTo>
                    <a:lnTo>
                      <a:pt x="47015" y="20038"/>
                    </a:lnTo>
                    <a:lnTo>
                      <a:pt x="46602" y="40272"/>
                    </a:lnTo>
                    <a:lnTo>
                      <a:pt x="0" y="17877"/>
                    </a:lnTo>
                    <a:lnTo>
                      <a:pt x="0" y="0"/>
                    </a:lnTo>
                    <a:close/>
                  </a:path>
                  <a:path w="47015" h="40272" fill="none">
                    <a:moveTo>
                      <a:pt x="0" y="0"/>
                    </a:moveTo>
                    <a:lnTo>
                      <a:pt x="47015" y="20038"/>
                    </a:lnTo>
                    <a:lnTo>
                      <a:pt x="46602" y="40272"/>
                    </a:lnTo>
                    <a:lnTo>
                      <a:pt x="0" y="17877"/>
                    </a:lnTo>
                    <a:lnTo>
                      <a:pt x="0" y="0"/>
                    </a:lnTo>
                    <a:close/>
                  </a:path>
                </a:pathLst>
              </a:custGeom>
              <a:solidFill>
                <a:srgbClr val="7E8288"/>
              </a:solidFill>
              <a:ln w="5000" cap="flat">
                <a:solidFill>
                  <a:srgbClr val="7E8288"/>
                </a:solidFill>
                <a:miter/>
              </a:ln>
            </p:spPr>
            <p:txBody>
              <a:bodyPr/>
              <a:lstStyle/>
              <a:p>
                <a:endParaRPr lang="zh-CN" altLang="en-US"/>
              </a:p>
            </p:txBody>
          </p:sp>
          <p:grpSp>
            <p:nvGrpSpPr>
              <p:cNvPr id="1491" name="组合 1490">
                <a:extLst>
                  <a:ext uri="{FF2B5EF4-FFF2-40B4-BE49-F238E27FC236}">
                    <a16:creationId xmlns:a16="http://schemas.microsoft.com/office/drawing/2014/main" id="{B2A2DA9F-CAD0-29E8-D8FC-A653E709B73E}"/>
                  </a:ext>
                </a:extLst>
              </p:cNvPr>
              <p:cNvGrpSpPr/>
              <p:nvPr/>
            </p:nvGrpSpPr>
            <p:grpSpPr>
              <a:xfrm rot="-900000">
                <a:off x="-10349139" y="-12750250"/>
                <a:ext cx="16439" cy="27749"/>
                <a:chOff x="-10349139" y="-12750250"/>
                <a:chExt cx="16439" cy="27749"/>
              </a:xfrm>
            </p:grpSpPr>
            <p:sp>
              <p:nvSpPr>
                <p:cNvPr id="1493" name="任意多边形: 形状 1492">
                  <a:extLst>
                    <a:ext uri="{FF2B5EF4-FFF2-40B4-BE49-F238E27FC236}">
                      <a16:creationId xmlns:a16="http://schemas.microsoft.com/office/drawing/2014/main" id="{CC6205B0-0B6E-007C-450C-7D61D1384AAE}"/>
                    </a:ext>
                  </a:extLst>
                </p:cNvPr>
                <p:cNvSpPr/>
                <p:nvPr/>
              </p:nvSpPr>
              <p:spPr>
                <a:xfrm>
                  <a:off x="-10349139" y="-12750250"/>
                  <a:ext cx="16439" cy="22007"/>
                </a:xfrm>
                <a:custGeom>
                  <a:avLst/>
                  <a:gdLst/>
                  <a:ahLst/>
                  <a:cxnLst/>
                  <a:rect l="l" t="t" r="r" b="b"/>
                  <a:pathLst>
                    <a:path w="16439" h="22007" stroke="0">
                      <a:moveTo>
                        <a:pt x="0" y="11003"/>
                      </a:moveTo>
                      <a:cubicBezTo>
                        <a:pt x="0" y="4921"/>
                        <a:pt x="3679" y="0"/>
                        <a:pt x="8220" y="0"/>
                      </a:cubicBezTo>
                      <a:cubicBezTo>
                        <a:pt x="12759" y="0"/>
                        <a:pt x="16439" y="4921"/>
                        <a:pt x="16439" y="11003"/>
                      </a:cubicBezTo>
                      <a:cubicBezTo>
                        <a:pt x="16439" y="17076"/>
                        <a:pt x="12759" y="22007"/>
                        <a:pt x="8220" y="22007"/>
                      </a:cubicBezTo>
                      <a:cubicBezTo>
                        <a:pt x="3679" y="22007"/>
                        <a:pt x="0" y="17076"/>
                        <a:pt x="0" y="11003"/>
                      </a:cubicBezTo>
                      <a:close/>
                    </a:path>
                    <a:path w="16439" h="22007" fill="none">
                      <a:moveTo>
                        <a:pt x="0" y="11003"/>
                      </a:moveTo>
                      <a:cubicBezTo>
                        <a:pt x="0" y="4921"/>
                        <a:pt x="3679" y="0"/>
                        <a:pt x="8220" y="0"/>
                      </a:cubicBezTo>
                      <a:cubicBezTo>
                        <a:pt x="12759" y="0"/>
                        <a:pt x="16439" y="4921"/>
                        <a:pt x="16439" y="11003"/>
                      </a:cubicBezTo>
                      <a:cubicBezTo>
                        <a:pt x="16439" y="17076"/>
                        <a:pt x="12759" y="22007"/>
                        <a:pt x="8220" y="22007"/>
                      </a:cubicBezTo>
                      <a:cubicBezTo>
                        <a:pt x="3679" y="22007"/>
                        <a:pt x="0" y="17076"/>
                        <a:pt x="0" y="11003"/>
                      </a:cubicBezTo>
                      <a:close/>
                    </a:path>
                  </a:pathLst>
                </a:custGeom>
                <a:solidFill>
                  <a:srgbClr val="2B81BA"/>
                </a:solidFill>
                <a:ln w="10000" cap="flat">
                  <a:solidFill>
                    <a:srgbClr val="2B81BA"/>
                  </a:solidFill>
                  <a:miter/>
                </a:ln>
              </p:spPr>
              <p:txBody>
                <a:bodyPr/>
                <a:lstStyle/>
                <a:p>
                  <a:endParaRPr lang="zh-CN" altLang="en-US"/>
                </a:p>
              </p:txBody>
            </p:sp>
            <p:sp>
              <p:nvSpPr>
                <p:cNvPr id="1494" name="任意多边形: 形状 1493">
                  <a:extLst>
                    <a:ext uri="{FF2B5EF4-FFF2-40B4-BE49-F238E27FC236}">
                      <a16:creationId xmlns:a16="http://schemas.microsoft.com/office/drawing/2014/main" id="{9108C9DC-4B38-283D-05FC-9FB5089274FC}"/>
                    </a:ext>
                  </a:extLst>
                </p:cNvPr>
                <p:cNvSpPr/>
                <p:nvPr/>
              </p:nvSpPr>
              <p:spPr>
                <a:xfrm>
                  <a:off x="-10348374" y="-12749804"/>
                  <a:ext cx="15241" cy="21114"/>
                </a:xfrm>
                <a:custGeom>
                  <a:avLst/>
                  <a:gdLst/>
                  <a:ahLst/>
                  <a:cxnLst/>
                  <a:rect l="l" t="t" r="r" b="b"/>
                  <a:pathLst>
                    <a:path w="15241" h="21114" stroke="0">
                      <a:moveTo>
                        <a:pt x="0" y="10557"/>
                      </a:moveTo>
                      <a:cubicBezTo>
                        <a:pt x="0" y="4721"/>
                        <a:pt x="3411" y="0"/>
                        <a:pt x="7621" y="0"/>
                      </a:cubicBezTo>
                      <a:cubicBezTo>
                        <a:pt x="11829" y="0"/>
                        <a:pt x="15241" y="4721"/>
                        <a:pt x="15241" y="10557"/>
                      </a:cubicBezTo>
                      <a:cubicBezTo>
                        <a:pt x="15241" y="16383"/>
                        <a:pt x="11829" y="21114"/>
                        <a:pt x="7621" y="21114"/>
                      </a:cubicBezTo>
                      <a:cubicBezTo>
                        <a:pt x="3411" y="21114"/>
                        <a:pt x="0" y="16383"/>
                        <a:pt x="0" y="10557"/>
                      </a:cubicBezTo>
                      <a:close/>
                    </a:path>
                    <a:path w="15241" h="21114" fill="none">
                      <a:moveTo>
                        <a:pt x="0" y="10557"/>
                      </a:moveTo>
                      <a:cubicBezTo>
                        <a:pt x="0" y="4721"/>
                        <a:pt x="3411" y="0"/>
                        <a:pt x="7621" y="0"/>
                      </a:cubicBezTo>
                      <a:cubicBezTo>
                        <a:pt x="11829" y="0"/>
                        <a:pt x="15241" y="4721"/>
                        <a:pt x="15241" y="10557"/>
                      </a:cubicBezTo>
                      <a:cubicBezTo>
                        <a:pt x="15241" y="16383"/>
                        <a:pt x="11829" y="21114"/>
                        <a:pt x="7621" y="21114"/>
                      </a:cubicBezTo>
                      <a:cubicBezTo>
                        <a:pt x="3411" y="21114"/>
                        <a:pt x="0" y="16383"/>
                        <a:pt x="0" y="10557"/>
                      </a:cubicBezTo>
                      <a:close/>
                    </a:path>
                  </a:pathLst>
                </a:custGeom>
                <a:solidFill>
                  <a:srgbClr val="00AEEE"/>
                </a:solidFill>
                <a:ln w="10000" cap="flat">
                  <a:noFill/>
                  <a:miter/>
                </a:ln>
              </p:spPr>
              <p:txBody>
                <a:bodyPr/>
                <a:lstStyle/>
                <a:p>
                  <a:endParaRPr lang="zh-CN" altLang="en-US"/>
                </a:p>
              </p:txBody>
            </p:sp>
            <p:sp>
              <p:nvSpPr>
                <p:cNvPr id="1495" name="任意多边形: 形状 1494">
                  <a:extLst>
                    <a:ext uri="{FF2B5EF4-FFF2-40B4-BE49-F238E27FC236}">
                      <a16:creationId xmlns:a16="http://schemas.microsoft.com/office/drawing/2014/main" id="{E7A61605-1242-10E2-28A0-29F2CA765D1B}"/>
                    </a:ext>
                  </a:extLst>
                </p:cNvPr>
                <p:cNvSpPr/>
                <p:nvPr/>
              </p:nvSpPr>
              <p:spPr>
                <a:xfrm>
                  <a:off x="-10348015" y="-12749302"/>
                  <a:ext cx="14522" cy="20111"/>
                </a:xfrm>
                <a:custGeom>
                  <a:avLst/>
                  <a:gdLst/>
                  <a:ahLst/>
                  <a:cxnLst/>
                  <a:rect l="l" t="t" r="r" b="b"/>
                  <a:pathLst>
                    <a:path w="14522" h="20111" stroke="0">
                      <a:moveTo>
                        <a:pt x="0" y="10055"/>
                      </a:moveTo>
                      <a:cubicBezTo>
                        <a:pt x="0" y="4497"/>
                        <a:pt x="3250" y="0"/>
                        <a:pt x="7261" y="0"/>
                      </a:cubicBezTo>
                      <a:cubicBezTo>
                        <a:pt x="11270" y="0"/>
                        <a:pt x="14522" y="4497"/>
                        <a:pt x="14522" y="10055"/>
                      </a:cubicBezTo>
                      <a:cubicBezTo>
                        <a:pt x="14522" y="15605"/>
                        <a:pt x="11270" y="20111"/>
                        <a:pt x="7261" y="20111"/>
                      </a:cubicBezTo>
                      <a:cubicBezTo>
                        <a:pt x="3250" y="20111"/>
                        <a:pt x="0" y="15605"/>
                        <a:pt x="0" y="10055"/>
                      </a:cubicBezTo>
                      <a:close/>
                    </a:path>
                    <a:path w="14522" h="20111" fill="none">
                      <a:moveTo>
                        <a:pt x="0" y="10055"/>
                      </a:moveTo>
                      <a:cubicBezTo>
                        <a:pt x="0" y="4497"/>
                        <a:pt x="3250" y="0"/>
                        <a:pt x="7261" y="0"/>
                      </a:cubicBezTo>
                      <a:cubicBezTo>
                        <a:pt x="11270" y="0"/>
                        <a:pt x="14522" y="4497"/>
                        <a:pt x="14522" y="10055"/>
                      </a:cubicBezTo>
                      <a:cubicBezTo>
                        <a:pt x="14522" y="15605"/>
                        <a:pt x="11270" y="20111"/>
                        <a:pt x="7261" y="20111"/>
                      </a:cubicBezTo>
                      <a:cubicBezTo>
                        <a:pt x="3250" y="20111"/>
                        <a:pt x="0" y="15605"/>
                        <a:pt x="0" y="10055"/>
                      </a:cubicBezTo>
                      <a:close/>
                    </a:path>
                  </a:pathLst>
                </a:custGeom>
                <a:solidFill>
                  <a:srgbClr val="5FB7F1"/>
                </a:solidFill>
                <a:ln w="10000" cap="flat">
                  <a:solidFill>
                    <a:srgbClr val="5FB7F1"/>
                  </a:solidFill>
                  <a:miter/>
                </a:ln>
              </p:spPr>
              <p:txBody>
                <a:bodyPr/>
                <a:lstStyle/>
                <a:p>
                  <a:endParaRPr lang="zh-CN" altLang="en-US"/>
                </a:p>
              </p:txBody>
            </p:sp>
            <p:sp>
              <p:nvSpPr>
                <p:cNvPr id="1496" name="任意多边形: 形状 1495">
                  <a:extLst>
                    <a:ext uri="{FF2B5EF4-FFF2-40B4-BE49-F238E27FC236}">
                      <a16:creationId xmlns:a16="http://schemas.microsoft.com/office/drawing/2014/main" id="{CB4C5967-6B95-2CAB-8F22-D77B55B2E2E3}"/>
                    </a:ext>
                  </a:extLst>
                </p:cNvPr>
                <p:cNvSpPr/>
                <p:nvPr/>
              </p:nvSpPr>
              <p:spPr>
                <a:xfrm>
                  <a:off x="-10346417" y="-12749035"/>
                  <a:ext cx="11325" cy="10000"/>
                </a:xfrm>
                <a:custGeom>
                  <a:avLst/>
                  <a:gdLst/>
                  <a:ahLst/>
                  <a:cxnLst/>
                  <a:rect l="l" t="t" r="r" b="b"/>
                  <a:pathLst>
                    <a:path w="11325" h="10000" stroke="0">
                      <a:moveTo>
                        <a:pt x="0" y="4441"/>
                      </a:moveTo>
                      <a:cubicBezTo>
                        <a:pt x="0" y="2512"/>
                        <a:pt x="2534" y="0"/>
                        <a:pt x="5663" y="0"/>
                      </a:cubicBezTo>
                      <a:cubicBezTo>
                        <a:pt x="8790" y="0"/>
                        <a:pt x="11325" y="2512"/>
                        <a:pt x="11325" y="4441"/>
                      </a:cubicBezTo>
                      <a:cubicBezTo>
                        <a:pt x="11325" y="6363"/>
                        <a:pt x="8790" y="7926"/>
                        <a:pt x="5663" y="7926"/>
                      </a:cubicBezTo>
                      <a:cubicBezTo>
                        <a:pt x="2534" y="7926"/>
                        <a:pt x="0" y="6363"/>
                        <a:pt x="0" y="4441"/>
                      </a:cubicBezTo>
                      <a:close/>
                    </a:path>
                    <a:path w="11325" h="10000" fill="none">
                      <a:moveTo>
                        <a:pt x="0" y="4441"/>
                      </a:moveTo>
                      <a:cubicBezTo>
                        <a:pt x="0" y="2512"/>
                        <a:pt x="2534" y="0"/>
                        <a:pt x="5663" y="0"/>
                      </a:cubicBezTo>
                      <a:cubicBezTo>
                        <a:pt x="8790" y="0"/>
                        <a:pt x="11325" y="2512"/>
                        <a:pt x="11325" y="4441"/>
                      </a:cubicBezTo>
                      <a:cubicBezTo>
                        <a:pt x="11325" y="6363"/>
                        <a:pt x="8790" y="7926"/>
                        <a:pt x="5663" y="7926"/>
                      </a:cubicBezTo>
                      <a:cubicBezTo>
                        <a:pt x="2534" y="7926"/>
                        <a:pt x="0" y="6363"/>
                        <a:pt x="0" y="4441"/>
                      </a:cubicBezTo>
                      <a:close/>
                    </a:path>
                  </a:pathLst>
                </a:custGeom>
                <a:gradFill>
                  <a:gsLst>
                    <a:gs pos="0">
                      <a:srgbClr val="FFFFFF">
                        <a:alpha val="80000"/>
                      </a:srgbClr>
                    </a:gs>
                    <a:gs pos="100000">
                      <a:srgbClr val="FFFFFF">
                        <a:alpha val="0"/>
                      </a:srgbClr>
                    </a:gs>
                  </a:gsLst>
                  <a:lin ang="5400000" scaled="0"/>
                </a:gradFill>
                <a:ln w="10000" cap="flat">
                  <a:noFill/>
                  <a:miter/>
                </a:ln>
              </p:spPr>
              <p:txBody>
                <a:bodyPr/>
                <a:lstStyle/>
                <a:p>
                  <a:endParaRPr lang="zh-CN" altLang="en-US"/>
                </a:p>
              </p:txBody>
            </p:sp>
            <p:sp>
              <p:nvSpPr>
                <p:cNvPr id="1497" name="任意多边形: 形状 1496">
                  <a:extLst>
                    <a:ext uri="{FF2B5EF4-FFF2-40B4-BE49-F238E27FC236}">
                      <a16:creationId xmlns:a16="http://schemas.microsoft.com/office/drawing/2014/main" id="{57F0CE8C-65D7-AF1F-21DA-A28980824B68}"/>
                    </a:ext>
                  </a:extLst>
                </p:cNvPr>
                <p:cNvSpPr/>
                <p:nvPr/>
              </p:nvSpPr>
              <p:spPr>
                <a:xfrm>
                  <a:off x="-10343622" y="-12749033"/>
                  <a:ext cx="10000" cy="10000"/>
                </a:xfrm>
                <a:custGeom>
                  <a:avLst/>
                  <a:gdLst/>
                  <a:ahLst/>
                  <a:cxnLst/>
                  <a:rect l="l" t="t" r="r" b="b"/>
                  <a:pathLst>
                    <a:path w="10000" h="10000" stroke="0">
                      <a:moveTo>
                        <a:pt x="0" y="1815"/>
                      </a:moveTo>
                      <a:cubicBezTo>
                        <a:pt x="0" y="0"/>
                        <a:pt x="1283" y="0"/>
                        <a:pt x="2868" y="0"/>
                      </a:cubicBezTo>
                      <a:cubicBezTo>
                        <a:pt x="4451" y="0"/>
                        <a:pt x="5735" y="0"/>
                        <a:pt x="5735" y="1815"/>
                      </a:cubicBezTo>
                      <a:cubicBezTo>
                        <a:pt x="5735" y="2812"/>
                        <a:pt x="4451" y="3631"/>
                        <a:pt x="2868" y="3631"/>
                      </a:cubicBezTo>
                      <a:cubicBezTo>
                        <a:pt x="1283" y="3631"/>
                        <a:pt x="0" y="2812"/>
                        <a:pt x="0" y="1815"/>
                      </a:cubicBezTo>
                      <a:close/>
                    </a:path>
                    <a:path w="10000" h="10000" fill="none">
                      <a:moveTo>
                        <a:pt x="0" y="1815"/>
                      </a:moveTo>
                      <a:cubicBezTo>
                        <a:pt x="0" y="0"/>
                        <a:pt x="1283" y="0"/>
                        <a:pt x="2868" y="0"/>
                      </a:cubicBezTo>
                      <a:cubicBezTo>
                        <a:pt x="4451" y="0"/>
                        <a:pt x="5735" y="0"/>
                        <a:pt x="5735" y="1815"/>
                      </a:cubicBezTo>
                      <a:cubicBezTo>
                        <a:pt x="5735" y="2812"/>
                        <a:pt x="4451" y="3631"/>
                        <a:pt x="2868" y="3631"/>
                      </a:cubicBezTo>
                      <a:cubicBezTo>
                        <a:pt x="1283" y="3631"/>
                        <a:pt x="0" y="2812"/>
                        <a:pt x="0" y="1815"/>
                      </a:cubicBezTo>
                      <a:close/>
                    </a:path>
                  </a:pathLst>
                </a:custGeom>
                <a:gradFill>
                  <a:gsLst>
                    <a:gs pos="0">
                      <a:srgbClr val="FFFFFF">
                        <a:alpha val="85000"/>
                      </a:srgbClr>
                    </a:gs>
                    <a:gs pos="100000">
                      <a:srgbClr val="FFFFFF">
                        <a:alpha val="0"/>
                      </a:srgbClr>
                    </a:gs>
                  </a:gsLst>
                  <a:lin ang="5400000" scaled="0"/>
                </a:gradFill>
                <a:ln w="10000" cap="flat">
                  <a:noFill/>
                  <a:miter/>
                </a:ln>
              </p:spPr>
              <p:txBody>
                <a:bodyPr/>
                <a:lstStyle/>
                <a:p>
                  <a:endParaRPr lang="zh-CN" altLang="en-US"/>
                </a:p>
              </p:txBody>
            </p:sp>
            <p:sp>
              <p:nvSpPr>
                <p:cNvPr id="1498" name="任意多边形: 形状 1497">
                  <a:extLst>
                    <a:ext uri="{FF2B5EF4-FFF2-40B4-BE49-F238E27FC236}">
                      <a16:creationId xmlns:a16="http://schemas.microsoft.com/office/drawing/2014/main" id="{E73DCAD0-504E-AFB4-CBCF-2C8A3951C685}"/>
                    </a:ext>
                  </a:extLst>
                </p:cNvPr>
                <p:cNvSpPr/>
                <p:nvPr/>
              </p:nvSpPr>
              <p:spPr>
                <a:xfrm>
                  <a:off x="-10343769" y="-12732501"/>
                  <a:ext cx="10000" cy="10000"/>
                </a:xfrm>
                <a:custGeom>
                  <a:avLst/>
                  <a:gdLst/>
                  <a:ahLst/>
                  <a:cxnLst/>
                  <a:rect l="l" t="t" r="r" b="b"/>
                  <a:pathLst>
                    <a:path w="10000" h="10000" stroke="0">
                      <a:moveTo>
                        <a:pt x="0" y="1643"/>
                      </a:moveTo>
                      <a:cubicBezTo>
                        <a:pt x="0" y="0"/>
                        <a:pt x="1274" y="0"/>
                        <a:pt x="2849" y="0"/>
                      </a:cubicBezTo>
                      <a:cubicBezTo>
                        <a:pt x="4422" y="0"/>
                        <a:pt x="5698" y="0"/>
                        <a:pt x="5698" y="1643"/>
                      </a:cubicBezTo>
                      <a:cubicBezTo>
                        <a:pt x="5698" y="2547"/>
                        <a:pt x="4422" y="3286"/>
                        <a:pt x="2849" y="3286"/>
                      </a:cubicBezTo>
                      <a:cubicBezTo>
                        <a:pt x="1274" y="3286"/>
                        <a:pt x="0" y="2547"/>
                        <a:pt x="0" y="1643"/>
                      </a:cubicBezTo>
                      <a:close/>
                    </a:path>
                    <a:path w="10000" h="10000" fill="none">
                      <a:moveTo>
                        <a:pt x="0" y="1643"/>
                      </a:moveTo>
                      <a:cubicBezTo>
                        <a:pt x="0" y="0"/>
                        <a:pt x="1274" y="0"/>
                        <a:pt x="2849" y="0"/>
                      </a:cubicBezTo>
                      <a:cubicBezTo>
                        <a:pt x="4422" y="0"/>
                        <a:pt x="5698" y="0"/>
                        <a:pt x="5698" y="1643"/>
                      </a:cubicBezTo>
                      <a:cubicBezTo>
                        <a:pt x="5698" y="2547"/>
                        <a:pt x="4422" y="3286"/>
                        <a:pt x="2849" y="3286"/>
                      </a:cubicBezTo>
                      <a:cubicBezTo>
                        <a:pt x="1274" y="3286"/>
                        <a:pt x="0" y="2547"/>
                        <a:pt x="0" y="1643"/>
                      </a:cubicBezTo>
                      <a:close/>
                    </a:path>
                  </a:pathLst>
                </a:custGeom>
                <a:gradFill>
                  <a:gsLst>
                    <a:gs pos="0">
                      <a:srgbClr val="FFFFFF">
                        <a:alpha val="0"/>
                      </a:srgbClr>
                    </a:gs>
                    <a:gs pos="100000">
                      <a:srgbClr val="FFFFFF">
                        <a:alpha val="89000"/>
                      </a:srgbClr>
                    </a:gs>
                  </a:gsLst>
                  <a:lin ang="5400000" scaled="0"/>
                </a:gradFill>
                <a:ln w="10000" cap="flat">
                  <a:noFill/>
                  <a:miter/>
                </a:ln>
              </p:spPr>
              <p:txBody>
                <a:bodyPr/>
                <a:lstStyle/>
                <a:p>
                  <a:endParaRPr lang="zh-CN" altLang="en-US"/>
                </a:p>
              </p:txBody>
            </p:sp>
          </p:grpSp>
          <p:sp>
            <p:nvSpPr>
              <p:cNvPr id="1492" name="任意多边形: 形状 1491">
                <a:extLst>
                  <a:ext uri="{FF2B5EF4-FFF2-40B4-BE49-F238E27FC236}">
                    <a16:creationId xmlns:a16="http://schemas.microsoft.com/office/drawing/2014/main" id="{8ADD983A-1689-6D0C-4A87-23C6241E9D76}"/>
                  </a:ext>
                </a:extLst>
              </p:cNvPr>
              <p:cNvSpPr/>
              <p:nvPr/>
            </p:nvSpPr>
            <p:spPr>
              <a:xfrm>
                <a:off x="-10370043" y="-12927619"/>
                <a:ext cx="61619" cy="117810"/>
              </a:xfrm>
              <a:custGeom>
                <a:avLst/>
                <a:gdLst/>
                <a:ahLst/>
                <a:cxnLst/>
                <a:rect l="l" t="t" r="r" b="b"/>
                <a:pathLst>
                  <a:path w="61619" h="117810" stroke="0">
                    <a:moveTo>
                      <a:pt x="0" y="0"/>
                    </a:moveTo>
                    <a:lnTo>
                      <a:pt x="11686" y="4980"/>
                    </a:lnTo>
                    <a:lnTo>
                      <a:pt x="61619" y="117810"/>
                    </a:lnTo>
                    <a:lnTo>
                      <a:pt x="0" y="91498"/>
                    </a:lnTo>
                    <a:lnTo>
                      <a:pt x="0" y="0"/>
                    </a:lnTo>
                    <a:close/>
                  </a:path>
                  <a:path w="61619" h="117810" fill="none">
                    <a:moveTo>
                      <a:pt x="0" y="0"/>
                    </a:moveTo>
                    <a:lnTo>
                      <a:pt x="11686" y="4980"/>
                    </a:lnTo>
                    <a:lnTo>
                      <a:pt x="61619" y="117810"/>
                    </a:lnTo>
                    <a:lnTo>
                      <a:pt x="0" y="91498"/>
                    </a:lnTo>
                    <a:lnTo>
                      <a:pt x="0" y="0"/>
                    </a:lnTo>
                    <a:close/>
                  </a:path>
                </a:pathLst>
              </a:custGeom>
              <a:solidFill>
                <a:srgbClr val="FFFFFF">
                  <a:alpha val="8000"/>
                </a:srgbClr>
              </a:solidFill>
              <a:ln w="10000" cap="flat">
                <a:noFill/>
                <a:miter/>
              </a:ln>
            </p:spPr>
            <p:txBody>
              <a:bodyPr/>
              <a:lstStyle/>
              <a:p>
                <a:endParaRPr lang="zh-CN" altLang="en-US"/>
              </a:p>
            </p:txBody>
          </p:sp>
        </p:grpSp>
        <p:grpSp>
          <p:nvGrpSpPr>
            <p:cNvPr id="1334" name="服务器 1">
              <a:extLst>
                <a:ext uri="{FF2B5EF4-FFF2-40B4-BE49-F238E27FC236}">
                  <a16:creationId xmlns:a16="http://schemas.microsoft.com/office/drawing/2014/main" id="{3DB5C87C-DF5C-25F1-BB50-B5D41E5483C5}"/>
                </a:ext>
              </a:extLst>
            </p:cNvPr>
            <p:cNvGrpSpPr/>
            <p:nvPr/>
          </p:nvGrpSpPr>
          <p:grpSpPr>
            <a:xfrm>
              <a:off x="11492936" y="3210658"/>
              <a:ext cx="164361" cy="338585"/>
              <a:chOff x="-10022748" y="-13034223"/>
              <a:chExt cx="292977" cy="380246"/>
            </a:xfrm>
          </p:grpSpPr>
          <p:sp>
            <p:nvSpPr>
              <p:cNvPr id="1447" name="任意多边形: 形状 1446">
                <a:extLst>
                  <a:ext uri="{FF2B5EF4-FFF2-40B4-BE49-F238E27FC236}">
                    <a16:creationId xmlns:a16="http://schemas.microsoft.com/office/drawing/2014/main" id="{D40B5407-1810-C035-52EE-0B03AFEE33E9}"/>
                  </a:ext>
                </a:extLst>
              </p:cNvPr>
              <p:cNvSpPr/>
              <p:nvPr/>
            </p:nvSpPr>
            <p:spPr>
              <a:xfrm>
                <a:off x="-9915774" y="-12999360"/>
                <a:ext cx="186003" cy="345090"/>
              </a:xfrm>
              <a:custGeom>
                <a:avLst/>
                <a:gdLst/>
                <a:ahLst/>
                <a:cxnLst/>
                <a:rect l="l" t="t" r="r" b="b"/>
                <a:pathLst>
                  <a:path w="186003" h="345090" stroke="0">
                    <a:moveTo>
                      <a:pt x="5576" y="88451"/>
                    </a:moveTo>
                    <a:lnTo>
                      <a:pt x="182029" y="0"/>
                    </a:lnTo>
                    <a:cubicBezTo>
                      <a:pt x="185197" y="0"/>
                      <a:pt x="186003" y="2701"/>
                      <a:pt x="186003" y="4161"/>
                    </a:cubicBezTo>
                    <a:lnTo>
                      <a:pt x="186003" y="246321"/>
                    </a:lnTo>
                    <a:cubicBezTo>
                      <a:pt x="186003" y="248791"/>
                      <a:pt x="185484" y="249448"/>
                      <a:pt x="182309" y="251133"/>
                    </a:cubicBezTo>
                    <a:lnTo>
                      <a:pt x="5639" y="345090"/>
                    </a:lnTo>
                    <a:cubicBezTo>
                      <a:pt x="2563" y="345090"/>
                      <a:pt x="0" y="342620"/>
                      <a:pt x="0" y="339572"/>
                    </a:cubicBezTo>
                    <a:lnTo>
                      <a:pt x="0" y="93969"/>
                    </a:lnTo>
                    <a:cubicBezTo>
                      <a:pt x="0" y="90922"/>
                      <a:pt x="2500" y="88451"/>
                      <a:pt x="5576" y="88451"/>
                    </a:cubicBezTo>
                    <a:close/>
                  </a:path>
                  <a:path w="186003" h="345090" fill="none">
                    <a:moveTo>
                      <a:pt x="5576" y="88451"/>
                    </a:moveTo>
                    <a:lnTo>
                      <a:pt x="182029" y="0"/>
                    </a:lnTo>
                    <a:cubicBezTo>
                      <a:pt x="185197" y="0"/>
                      <a:pt x="186003" y="2701"/>
                      <a:pt x="186003" y="4161"/>
                    </a:cubicBezTo>
                    <a:lnTo>
                      <a:pt x="186003" y="246321"/>
                    </a:lnTo>
                    <a:cubicBezTo>
                      <a:pt x="186003" y="248791"/>
                      <a:pt x="185484" y="249448"/>
                      <a:pt x="182309" y="251133"/>
                    </a:cubicBezTo>
                    <a:lnTo>
                      <a:pt x="5639" y="345090"/>
                    </a:lnTo>
                    <a:cubicBezTo>
                      <a:pt x="2563" y="345090"/>
                      <a:pt x="0" y="342620"/>
                      <a:pt x="0" y="339572"/>
                    </a:cubicBezTo>
                    <a:lnTo>
                      <a:pt x="0" y="93969"/>
                    </a:lnTo>
                    <a:cubicBezTo>
                      <a:pt x="0" y="90922"/>
                      <a:pt x="2500" y="88451"/>
                      <a:pt x="5576" y="88451"/>
                    </a:cubicBezTo>
                    <a:close/>
                  </a:path>
                </a:pathLst>
              </a:custGeom>
              <a:solidFill>
                <a:srgbClr val="B9BCC1"/>
              </a:solidFill>
              <a:ln w="5000" cap="flat">
                <a:solidFill>
                  <a:srgbClr val="B9BCC1"/>
                </a:solidFill>
                <a:miter/>
              </a:ln>
            </p:spPr>
            <p:txBody>
              <a:bodyPr/>
              <a:lstStyle/>
              <a:p>
                <a:endParaRPr lang="zh-CN" altLang="en-US"/>
              </a:p>
            </p:txBody>
          </p:sp>
          <p:sp>
            <p:nvSpPr>
              <p:cNvPr id="1448" name="任意多边形: 形状 1447">
                <a:extLst>
                  <a:ext uri="{FF2B5EF4-FFF2-40B4-BE49-F238E27FC236}">
                    <a16:creationId xmlns:a16="http://schemas.microsoft.com/office/drawing/2014/main" id="{AFBF3CD2-34E3-A781-442E-DAE37C1910B1}"/>
                  </a:ext>
                </a:extLst>
              </p:cNvPr>
              <p:cNvSpPr/>
              <p:nvPr/>
            </p:nvSpPr>
            <p:spPr>
              <a:xfrm>
                <a:off x="-10019970" y="-13034223"/>
                <a:ext cx="290199" cy="121691"/>
              </a:xfrm>
              <a:custGeom>
                <a:avLst/>
                <a:gdLst/>
                <a:ahLst/>
                <a:cxnLst/>
                <a:rect l="l" t="t" r="r" b="b"/>
                <a:pathLst>
                  <a:path w="290199" h="121691" stroke="0">
                    <a:moveTo>
                      <a:pt x="0" y="71712"/>
                    </a:moveTo>
                    <a:cubicBezTo>
                      <a:pt x="0" y="71712"/>
                      <a:pt x="169651" y="0"/>
                      <a:pt x="169651" y="0"/>
                    </a:cubicBezTo>
                    <a:cubicBezTo>
                      <a:pt x="173706" y="0"/>
                      <a:pt x="176757" y="0"/>
                      <a:pt x="176757" y="0"/>
                    </a:cubicBezTo>
                    <a:lnTo>
                      <a:pt x="286225" y="34863"/>
                    </a:lnTo>
                    <a:cubicBezTo>
                      <a:pt x="286225" y="34863"/>
                      <a:pt x="290199" y="35346"/>
                      <a:pt x="290199" y="39024"/>
                    </a:cubicBezTo>
                    <a:cubicBezTo>
                      <a:pt x="290199" y="39024"/>
                      <a:pt x="112547" y="121691"/>
                      <a:pt x="112547" y="121691"/>
                    </a:cubicBezTo>
                    <a:cubicBezTo>
                      <a:pt x="112547" y="121691"/>
                      <a:pt x="112869" y="119245"/>
                      <a:pt x="109023" y="117482"/>
                    </a:cubicBezTo>
                    <a:lnTo>
                      <a:pt x="0" y="71712"/>
                    </a:lnTo>
                    <a:close/>
                  </a:path>
                  <a:path w="290199" h="121691" fill="none">
                    <a:moveTo>
                      <a:pt x="0" y="71712"/>
                    </a:moveTo>
                    <a:cubicBezTo>
                      <a:pt x="0" y="71712"/>
                      <a:pt x="169651" y="0"/>
                      <a:pt x="169651" y="0"/>
                    </a:cubicBezTo>
                    <a:cubicBezTo>
                      <a:pt x="173706" y="0"/>
                      <a:pt x="176757" y="0"/>
                      <a:pt x="176757" y="0"/>
                    </a:cubicBezTo>
                    <a:lnTo>
                      <a:pt x="286225" y="34863"/>
                    </a:lnTo>
                    <a:cubicBezTo>
                      <a:pt x="286225" y="34863"/>
                      <a:pt x="290199" y="35346"/>
                      <a:pt x="290199" y="39024"/>
                    </a:cubicBezTo>
                    <a:cubicBezTo>
                      <a:pt x="290199" y="39024"/>
                      <a:pt x="112547" y="121691"/>
                      <a:pt x="112547" y="121691"/>
                    </a:cubicBezTo>
                    <a:cubicBezTo>
                      <a:pt x="112547" y="121691"/>
                      <a:pt x="112869" y="119245"/>
                      <a:pt x="109023" y="117482"/>
                    </a:cubicBezTo>
                    <a:lnTo>
                      <a:pt x="0" y="71712"/>
                    </a:lnTo>
                    <a:close/>
                  </a:path>
                </a:pathLst>
              </a:custGeom>
              <a:solidFill>
                <a:srgbClr val="8F949A"/>
              </a:solidFill>
              <a:ln w="5000" cap="flat">
                <a:solidFill>
                  <a:srgbClr val="8F949A"/>
                </a:solidFill>
                <a:miter/>
              </a:ln>
            </p:spPr>
            <p:txBody>
              <a:bodyPr/>
              <a:lstStyle/>
              <a:p>
                <a:endParaRPr lang="zh-CN" altLang="en-US"/>
              </a:p>
            </p:txBody>
          </p:sp>
          <p:sp>
            <p:nvSpPr>
              <p:cNvPr id="1449" name="任意多边形: 形状 1448">
                <a:extLst>
                  <a:ext uri="{FF2B5EF4-FFF2-40B4-BE49-F238E27FC236}">
                    <a16:creationId xmlns:a16="http://schemas.microsoft.com/office/drawing/2014/main" id="{9429613F-08E2-6582-AB2C-A979500521C2}"/>
                  </a:ext>
                </a:extLst>
              </p:cNvPr>
              <p:cNvSpPr/>
              <p:nvPr/>
            </p:nvSpPr>
            <p:spPr>
              <a:xfrm>
                <a:off x="-10022748" y="-12962525"/>
                <a:ext cx="115244" cy="308548"/>
              </a:xfrm>
              <a:custGeom>
                <a:avLst/>
                <a:gdLst/>
                <a:ahLst/>
                <a:cxnLst/>
                <a:rect l="l" t="t" r="r" b="b"/>
                <a:pathLst>
                  <a:path w="115244" h="308548" stroke="0">
                    <a:moveTo>
                      <a:pt x="3327" y="0"/>
                    </a:moveTo>
                    <a:lnTo>
                      <a:pt x="111801" y="45784"/>
                    </a:lnTo>
                    <a:cubicBezTo>
                      <a:pt x="113586" y="46550"/>
                      <a:pt x="115244" y="48557"/>
                      <a:pt x="115244" y="50382"/>
                    </a:cubicBezTo>
                    <a:lnTo>
                      <a:pt x="114661" y="305252"/>
                    </a:lnTo>
                    <a:cubicBezTo>
                      <a:pt x="114661" y="307072"/>
                      <a:pt x="113172" y="308548"/>
                      <a:pt x="111334" y="308548"/>
                    </a:cubicBezTo>
                    <a:lnTo>
                      <a:pt x="3342" y="250010"/>
                    </a:lnTo>
                    <a:cubicBezTo>
                      <a:pt x="1599" y="249027"/>
                      <a:pt x="0" y="248534"/>
                      <a:pt x="0" y="246713"/>
                    </a:cubicBezTo>
                    <a:lnTo>
                      <a:pt x="0" y="3296"/>
                    </a:lnTo>
                    <a:cubicBezTo>
                      <a:pt x="0" y="1476"/>
                      <a:pt x="1490" y="0"/>
                      <a:pt x="3327" y="0"/>
                    </a:cubicBezTo>
                    <a:close/>
                  </a:path>
                  <a:path w="115244" h="308548" fill="none">
                    <a:moveTo>
                      <a:pt x="3327" y="0"/>
                    </a:moveTo>
                    <a:lnTo>
                      <a:pt x="111801" y="45784"/>
                    </a:lnTo>
                    <a:cubicBezTo>
                      <a:pt x="113586" y="46550"/>
                      <a:pt x="115244" y="48557"/>
                      <a:pt x="115244" y="50382"/>
                    </a:cubicBezTo>
                    <a:lnTo>
                      <a:pt x="114661" y="305252"/>
                    </a:lnTo>
                    <a:cubicBezTo>
                      <a:pt x="114661" y="307072"/>
                      <a:pt x="113172" y="308548"/>
                      <a:pt x="111334" y="308548"/>
                    </a:cubicBezTo>
                    <a:lnTo>
                      <a:pt x="3342" y="250010"/>
                    </a:lnTo>
                    <a:cubicBezTo>
                      <a:pt x="1599" y="249027"/>
                      <a:pt x="0" y="248534"/>
                      <a:pt x="0" y="246713"/>
                    </a:cubicBezTo>
                    <a:lnTo>
                      <a:pt x="0" y="3296"/>
                    </a:lnTo>
                    <a:cubicBezTo>
                      <a:pt x="0" y="1476"/>
                      <a:pt x="1490" y="0"/>
                      <a:pt x="3327" y="0"/>
                    </a:cubicBezTo>
                    <a:close/>
                  </a:path>
                </a:pathLst>
              </a:custGeom>
              <a:solidFill>
                <a:srgbClr val="F6F6F6"/>
              </a:solidFill>
              <a:ln w="10000" cap="flat">
                <a:solidFill>
                  <a:srgbClr val="F6F6F6"/>
                </a:solidFill>
                <a:miter/>
              </a:ln>
            </p:spPr>
            <p:txBody>
              <a:bodyPr/>
              <a:lstStyle/>
              <a:p>
                <a:endParaRPr lang="zh-CN" altLang="en-US"/>
              </a:p>
            </p:txBody>
          </p:sp>
          <p:sp>
            <p:nvSpPr>
              <p:cNvPr id="1450" name="任意多边形: 形状 1449">
                <a:extLst>
                  <a:ext uri="{FF2B5EF4-FFF2-40B4-BE49-F238E27FC236}">
                    <a16:creationId xmlns:a16="http://schemas.microsoft.com/office/drawing/2014/main" id="{5E7F9DF8-1118-5ECA-64C4-6C088D94CD06}"/>
                  </a:ext>
                </a:extLst>
              </p:cNvPr>
              <p:cNvSpPr/>
              <p:nvPr/>
            </p:nvSpPr>
            <p:spPr>
              <a:xfrm>
                <a:off x="-9910948" y="-12999360"/>
                <a:ext cx="181176" cy="86828"/>
              </a:xfrm>
              <a:custGeom>
                <a:avLst/>
                <a:gdLst/>
                <a:ahLst/>
                <a:cxnLst/>
                <a:rect l="l" t="t" r="r" b="b"/>
                <a:pathLst>
                  <a:path w="181176" h="86828" stroke="0">
                    <a:moveTo>
                      <a:pt x="177202" y="0"/>
                    </a:moveTo>
                    <a:cubicBezTo>
                      <a:pt x="177202" y="0"/>
                      <a:pt x="181176" y="0"/>
                      <a:pt x="181176" y="4161"/>
                    </a:cubicBezTo>
                    <a:cubicBezTo>
                      <a:pt x="181176" y="4161"/>
                      <a:pt x="3525" y="86828"/>
                      <a:pt x="3525" y="86828"/>
                    </a:cubicBezTo>
                    <a:cubicBezTo>
                      <a:pt x="3525" y="86828"/>
                      <a:pt x="3846" y="84381"/>
                      <a:pt x="0" y="82619"/>
                    </a:cubicBezTo>
                    <a:lnTo>
                      <a:pt x="177202" y="0"/>
                    </a:lnTo>
                    <a:close/>
                  </a:path>
                  <a:path w="181176" h="86828" fill="none">
                    <a:moveTo>
                      <a:pt x="177202" y="0"/>
                    </a:moveTo>
                    <a:cubicBezTo>
                      <a:pt x="177202" y="0"/>
                      <a:pt x="181176" y="0"/>
                      <a:pt x="181176" y="4161"/>
                    </a:cubicBezTo>
                    <a:cubicBezTo>
                      <a:pt x="181176" y="4161"/>
                      <a:pt x="3525" y="86828"/>
                      <a:pt x="3525" y="86828"/>
                    </a:cubicBezTo>
                    <a:cubicBezTo>
                      <a:pt x="3525" y="86828"/>
                      <a:pt x="3846" y="84381"/>
                      <a:pt x="0" y="82619"/>
                    </a:cubicBezTo>
                    <a:lnTo>
                      <a:pt x="177202" y="0"/>
                    </a:lnTo>
                    <a:close/>
                  </a:path>
                </a:pathLst>
              </a:custGeom>
              <a:solidFill>
                <a:srgbClr val="CDCFD6"/>
              </a:solidFill>
              <a:ln w="5000" cap="flat">
                <a:solidFill>
                  <a:srgbClr val="C5C7CD"/>
                </a:solidFill>
                <a:miter/>
              </a:ln>
            </p:spPr>
            <p:txBody>
              <a:bodyPr/>
              <a:lstStyle/>
              <a:p>
                <a:endParaRPr lang="zh-CN" altLang="en-US"/>
              </a:p>
            </p:txBody>
          </p:sp>
          <p:sp>
            <p:nvSpPr>
              <p:cNvPr id="1451" name="任意多边形: 形状 1450">
                <a:extLst>
                  <a:ext uri="{FF2B5EF4-FFF2-40B4-BE49-F238E27FC236}">
                    <a16:creationId xmlns:a16="http://schemas.microsoft.com/office/drawing/2014/main" id="{0DAF918D-F046-F1F7-9A9A-92454E6DDA94}"/>
                  </a:ext>
                </a:extLst>
              </p:cNvPr>
              <p:cNvSpPr/>
              <p:nvPr/>
            </p:nvSpPr>
            <p:spPr>
              <a:xfrm>
                <a:off x="-9910947" y="-13017254"/>
                <a:ext cx="177202" cy="100593"/>
              </a:xfrm>
              <a:custGeom>
                <a:avLst/>
                <a:gdLst/>
                <a:ahLst/>
                <a:cxnLst/>
                <a:rect l="l" t="t" r="r" b="b"/>
                <a:pathLst>
                  <a:path w="177202" h="100593" stroke="0">
                    <a:moveTo>
                      <a:pt x="114902" y="30449"/>
                    </a:moveTo>
                    <a:cubicBezTo>
                      <a:pt x="132587" y="11262"/>
                      <a:pt x="121639" y="0"/>
                      <a:pt x="121639" y="0"/>
                    </a:cubicBezTo>
                    <a:lnTo>
                      <a:pt x="177202" y="17894"/>
                    </a:lnTo>
                    <a:lnTo>
                      <a:pt x="0" y="100593"/>
                    </a:lnTo>
                    <a:cubicBezTo>
                      <a:pt x="0" y="100593"/>
                      <a:pt x="97218" y="49637"/>
                      <a:pt x="114902" y="30449"/>
                    </a:cubicBezTo>
                    <a:close/>
                  </a:path>
                  <a:path w="177202" h="100593" fill="none">
                    <a:moveTo>
                      <a:pt x="114902" y="30449"/>
                    </a:moveTo>
                    <a:cubicBezTo>
                      <a:pt x="132587" y="11262"/>
                      <a:pt x="121639" y="0"/>
                      <a:pt x="121639" y="0"/>
                    </a:cubicBezTo>
                    <a:lnTo>
                      <a:pt x="177202" y="17894"/>
                    </a:lnTo>
                    <a:lnTo>
                      <a:pt x="0" y="100593"/>
                    </a:lnTo>
                    <a:cubicBezTo>
                      <a:pt x="0" y="100593"/>
                      <a:pt x="97218" y="49637"/>
                      <a:pt x="114902" y="30449"/>
                    </a:cubicBezTo>
                    <a:close/>
                  </a:path>
                </a:pathLst>
              </a:custGeom>
              <a:solidFill>
                <a:srgbClr val="FFFFFF">
                  <a:alpha val="15000"/>
                </a:srgbClr>
              </a:solidFill>
              <a:ln w="10000" cap="flat">
                <a:noFill/>
                <a:miter/>
              </a:ln>
            </p:spPr>
            <p:txBody>
              <a:bodyPr/>
              <a:lstStyle/>
              <a:p>
                <a:endParaRPr lang="zh-CN" altLang="en-US"/>
              </a:p>
            </p:txBody>
          </p:sp>
          <p:sp>
            <p:nvSpPr>
              <p:cNvPr id="1452" name="任意多边形: 形状 1451">
                <a:extLst>
                  <a:ext uri="{FF2B5EF4-FFF2-40B4-BE49-F238E27FC236}">
                    <a16:creationId xmlns:a16="http://schemas.microsoft.com/office/drawing/2014/main" id="{5799C892-616A-3332-82AC-CFC11EEFAEDD}"/>
                  </a:ext>
                </a:extLst>
              </p:cNvPr>
              <p:cNvSpPr/>
              <p:nvPr/>
            </p:nvSpPr>
            <p:spPr>
              <a:xfrm>
                <a:off x="-10020757" y="-12959383"/>
                <a:ext cx="111261" cy="301902"/>
              </a:xfrm>
              <a:custGeom>
                <a:avLst/>
                <a:gdLst/>
                <a:ahLst/>
                <a:cxnLst/>
                <a:rect l="l" t="t" r="r" b="b"/>
                <a:pathLst>
                  <a:path w="111261" h="301902" stroke="0">
                    <a:moveTo>
                      <a:pt x="3212" y="0"/>
                    </a:moveTo>
                    <a:lnTo>
                      <a:pt x="107937" y="44201"/>
                    </a:lnTo>
                    <a:cubicBezTo>
                      <a:pt x="109660" y="44941"/>
                      <a:pt x="111261" y="46879"/>
                      <a:pt x="111261" y="48641"/>
                    </a:cubicBezTo>
                    <a:lnTo>
                      <a:pt x="110699" y="298720"/>
                    </a:lnTo>
                    <a:cubicBezTo>
                      <a:pt x="110699" y="300477"/>
                      <a:pt x="109260" y="301902"/>
                      <a:pt x="107486" y="301902"/>
                    </a:cubicBezTo>
                    <a:lnTo>
                      <a:pt x="3226" y="245387"/>
                    </a:lnTo>
                    <a:cubicBezTo>
                      <a:pt x="1543" y="244438"/>
                      <a:pt x="0" y="243962"/>
                      <a:pt x="0" y="242205"/>
                    </a:cubicBezTo>
                    <a:lnTo>
                      <a:pt x="0" y="3182"/>
                    </a:lnTo>
                    <a:cubicBezTo>
                      <a:pt x="0" y="1425"/>
                      <a:pt x="1438" y="0"/>
                      <a:pt x="3212" y="0"/>
                    </a:cubicBezTo>
                    <a:close/>
                  </a:path>
                  <a:path w="111261" h="301902" fill="none">
                    <a:moveTo>
                      <a:pt x="3212" y="0"/>
                    </a:moveTo>
                    <a:lnTo>
                      <a:pt x="107937" y="44201"/>
                    </a:lnTo>
                    <a:cubicBezTo>
                      <a:pt x="109660" y="44941"/>
                      <a:pt x="111261" y="46879"/>
                      <a:pt x="111261" y="48641"/>
                    </a:cubicBezTo>
                    <a:lnTo>
                      <a:pt x="110699" y="298720"/>
                    </a:lnTo>
                    <a:cubicBezTo>
                      <a:pt x="110699" y="300477"/>
                      <a:pt x="109260" y="301902"/>
                      <a:pt x="107486" y="301902"/>
                    </a:cubicBezTo>
                    <a:lnTo>
                      <a:pt x="3226" y="245387"/>
                    </a:lnTo>
                    <a:cubicBezTo>
                      <a:pt x="1543" y="244438"/>
                      <a:pt x="0" y="243962"/>
                      <a:pt x="0" y="242205"/>
                    </a:cubicBezTo>
                    <a:lnTo>
                      <a:pt x="0" y="3182"/>
                    </a:lnTo>
                    <a:cubicBezTo>
                      <a:pt x="0" y="1425"/>
                      <a:pt x="1438" y="0"/>
                      <a:pt x="3212" y="0"/>
                    </a:cubicBezTo>
                    <a:close/>
                  </a:path>
                </a:pathLst>
              </a:custGeom>
              <a:solidFill>
                <a:srgbClr val="63666B"/>
              </a:solidFill>
              <a:ln w="5000" cap="flat">
                <a:solidFill>
                  <a:srgbClr val="63666B"/>
                </a:solidFill>
                <a:miter/>
              </a:ln>
            </p:spPr>
            <p:txBody>
              <a:bodyPr/>
              <a:lstStyle/>
              <a:p>
                <a:endParaRPr lang="zh-CN" altLang="en-US"/>
              </a:p>
            </p:txBody>
          </p:sp>
          <p:sp>
            <p:nvSpPr>
              <p:cNvPr id="1453" name="任意多边形: 形状 1452">
                <a:extLst>
                  <a:ext uri="{FF2B5EF4-FFF2-40B4-BE49-F238E27FC236}">
                    <a16:creationId xmlns:a16="http://schemas.microsoft.com/office/drawing/2014/main" id="{876D7060-2E58-5BBB-D4C1-EC1E5950CA8E}"/>
                  </a:ext>
                </a:extLst>
              </p:cNvPr>
              <p:cNvSpPr/>
              <p:nvPr/>
            </p:nvSpPr>
            <p:spPr>
              <a:xfrm>
                <a:off x="-9910312" y="-12999360"/>
                <a:ext cx="180507" cy="345090"/>
              </a:xfrm>
              <a:custGeom>
                <a:avLst/>
                <a:gdLst/>
                <a:ahLst/>
                <a:cxnLst/>
                <a:rect l="l" t="t" r="r" b="b"/>
                <a:pathLst>
                  <a:path w="180507" h="345090" stroke="0">
                    <a:moveTo>
                      <a:pt x="130383" y="201655"/>
                    </a:moveTo>
                    <a:cubicBezTo>
                      <a:pt x="169436" y="122821"/>
                      <a:pt x="176534" y="0"/>
                      <a:pt x="176534" y="0"/>
                    </a:cubicBezTo>
                    <a:cubicBezTo>
                      <a:pt x="179701" y="0"/>
                      <a:pt x="180507" y="2701"/>
                      <a:pt x="180507" y="4161"/>
                    </a:cubicBezTo>
                    <a:lnTo>
                      <a:pt x="180507" y="246321"/>
                    </a:lnTo>
                    <a:cubicBezTo>
                      <a:pt x="180507" y="248791"/>
                      <a:pt x="179988" y="249448"/>
                      <a:pt x="176813" y="251133"/>
                    </a:cubicBezTo>
                    <a:lnTo>
                      <a:pt x="0" y="345090"/>
                    </a:lnTo>
                    <a:cubicBezTo>
                      <a:pt x="-2933" y="345090"/>
                      <a:pt x="91329" y="280489"/>
                      <a:pt x="130383" y="201655"/>
                    </a:cubicBezTo>
                    <a:close/>
                  </a:path>
                  <a:path w="180507" h="345090" fill="none">
                    <a:moveTo>
                      <a:pt x="130383" y="201655"/>
                    </a:moveTo>
                    <a:cubicBezTo>
                      <a:pt x="169436" y="122821"/>
                      <a:pt x="176534" y="0"/>
                      <a:pt x="176534" y="0"/>
                    </a:cubicBezTo>
                    <a:cubicBezTo>
                      <a:pt x="179701" y="0"/>
                      <a:pt x="180507" y="2701"/>
                      <a:pt x="180507" y="4161"/>
                    </a:cubicBezTo>
                    <a:lnTo>
                      <a:pt x="180507" y="246321"/>
                    </a:lnTo>
                    <a:cubicBezTo>
                      <a:pt x="180507" y="248791"/>
                      <a:pt x="179988" y="249448"/>
                      <a:pt x="176813" y="251133"/>
                    </a:cubicBezTo>
                    <a:lnTo>
                      <a:pt x="0" y="345090"/>
                    </a:lnTo>
                    <a:cubicBezTo>
                      <a:pt x="-2933" y="345090"/>
                      <a:pt x="91329" y="280489"/>
                      <a:pt x="130383" y="201655"/>
                    </a:cubicBezTo>
                    <a:close/>
                  </a:path>
                </a:pathLst>
              </a:custGeom>
              <a:solidFill>
                <a:srgbClr val="B2B3B9">
                  <a:alpha val="62000"/>
                </a:srgbClr>
              </a:solidFill>
              <a:ln w="5000" cap="flat">
                <a:noFill/>
                <a:miter/>
              </a:ln>
            </p:spPr>
            <p:txBody>
              <a:bodyPr/>
              <a:lstStyle/>
              <a:p>
                <a:endParaRPr lang="zh-CN" altLang="en-US"/>
              </a:p>
            </p:txBody>
          </p:sp>
          <p:sp>
            <p:nvSpPr>
              <p:cNvPr id="1454" name="任意多边形: 形状 1453">
                <a:extLst>
                  <a:ext uri="{FF2B5EF4-FFF2-40B4-BE49-F238E27FC236}">
                    <a16:creationId xmlns:a16="http://schemas.microsoft.com/office/drawing/2014/main" id="{8DA398AE-9169-3E10-1293-E81D30286744}"/>
                  </a:ext>
                </a:extLst>
              </p:cNvPr>
              <p:cNvSpPr/>
              <p:nvPr/>
            </p:nvSpPr>
            <p:spPr>
              <a:xfrm>
                <a:off x="-9937603" y="-12926240"/>
                <a:ext cx="15561" cy="266435"/>
              </a:xfrm>
              <a:custGeom>
                <a:avLst/>
                <a:gdLst/>
                <a:ahLst/>
                <a:cxnLst/>
                <a:rect l="l" t="t" r="r" b="b"/>
                <a:pathLst>
                  <a:path w="15561" h="266435" stroke="0">
                    <a:moveTo>
                      <a:pt x="15561" y="5907"/>
                    </a:moveTo>
                    <a:lnTo>
                      <a:pt x="15561" y="266435"/>
                    </a:lnTo>
                    <a:lnTo>
                      <a:pt x="0" y="258230"/>
                    </a:lnTo>
                    <a:lnTo>
                      <a:pt x="0" y="0"/>
                    </a:lnTo>
                    <a:lnTo>
                      <a:pt x="15561" y="5907"/>
                    </a:lnTo>
                    <a:close/>
                  </a:path>
                  <a:path w="15561" h="266435" fill="none">
                    <a:moveTo>
                      <a:pt x="15561" y="5907"/>
                    </a:moveTo>
                    <a:lnTo>
                      <a:pt x="15561" y="266435"/>
                    </a:lnTo>
                    <a:lnTo>
                      <a:pt x="0" y="258230"/>
                    </a:lnTo>
                    <a:lnTo>
                      <a:pt x="0" y="0"/>
                    </a:lnTo>
                    <a:lnTo>
                      <a:pt x="15561" y="5907"/>
                    </a:lnTo>
                    <a:close/>
                  </a:path>
                </a:pathLst>
              </a:custGeom>
              <a:solidFill>
                <a:srgbClr val="B9BCC1"/>
              </a:solidFill>
              <a:ln w="5000" cap="flat">
                <a:solidFill>
                  <a:srgbClr val="B9BCC1"/>
                </a:solidFill>
                <a:miter/>
              </a:ln>
            </p:spPr>
            <p:txBody>
              <a:bodyPr/>
              <a:lstStyle/>
              <a:p>
                <a:endParaRPr lang="zh-CN" altLang="en-US"/>
              </a:p>
            </p:txBody>
          </p:sp>
          <p:sp>
            <p:nvSpPr>
              <p:cNvPr id="1455" name="任意多边形: 形状 1454">
                <a:extLst>
                  <a:ext uri="{FF2B5EF4-FFF2-40B4-BE49-F238E27FC236}">
                    <a16:creationId xmlns:a16="http://schemas.microsoft.com/office/drawing/2014/main" id="{9E29B1EB-64C3-4E6A-CBAF-97490340DF8D}"/>
                  </a:ext>
                </a:extLst>
              </p:cNvPr>
              <p:cNvSpPr/>
              <p:nvPr/>
            </p:nvSpPr>
            <p:spPr>
              <a:xfrm>
                <a:off x="-10013783" y="-12955579"/>
                <a:ext cx="91741" cy="295774"/>
              </a:xfrm>
              <a:custGeom>
                <a:avLst/>
                <a:gdLst/>
                <a:ahLst/>
                <a:cxnLst/>
                <a:rect l="l" t="t" r="r" b="b"/>
                <a:pathLst>
                  <a:path w="91741" h="295774" stroke="0">
                    <a:moveTo>
                      <a:pt x="82462" y="44874"/>
                    </a:moveTo>
                    <a:cubicBezTo>
                      <a:pt x="82462" y="44874"/>
                      <a:pt x="83902" y="35000"/>
                      <a:pt x="90996" y="35247"/>
                    </a:cubicBezTo>
                    <a:cubicBezTo>
                      <a:pt x="90996" y="35247"/>
                      <a:pt x="8212" y="0"/>
                      <a:pt x="8212" y="0"/>
                    </a:cubicBezTo>
                    <a:cubicBezTo>
                      <a:pt x="1026" y="1487"/>
                      <a:pt x="0" y="8944"/>
                      <a:pt x="0" y="8944"/>
                    </a:cubicBezTo>
                    <a:cubicBezTo>
                      <a:pt x="0" y="8944"/>
                      <a:pt x="0" y="239593"/>
                      <a:pt x="0" y="238829"/>
                    </a:cubicBezTo>
                    <a:cubicBezTo>
                      <a:pt x="0" y="245269"/>
                      <a:pt x="7935" y="250487"/>
                      <a:pt x="7935" y="250487"/>
                    </a:cubicBezTo>
                    <a:lnTo>
                      <a:pt x="91741" y="295774"/>
                    </a:lnTo>
                    <a:cubicBezTo>
                      <a:pt x="91741" y="295774"/>
                      <a:pt x="85184" y="292909"/>
                      <a:pt x="82789" y="286130"/>
                    </a:cubicBezTo>
                    <a:lnTo>
                      <a:pt x="82462" y="44874"/>
                    </a:lnTo>
                    <a:close/>
                  </a:path>
                  <a:path w="91741" h="295774" fill="none">
                    <a:moveTo>
                      <a:pt x="82462" y="44874"/>
                    </a:moveTo>
                    <a:cubicBezTo>
                      <a:pt x="82462" y="44874"/>
                      <a:pt x="83902" y="35000"/>
                      <a:pt x="90996" y="35247"/>
                    </a:cubicBezTo>
                    <a:cubicBezTo>
                      <a:pt x="90996" y="35247"/>
                      <a:pt x="8212" y="0"/>
                      <a:pt x="8212" y="0"/>
                    </a:cubicBezTo>
                    <a:cubicBezTo>
                      <a:pt x="1026" y="1487"/>
                      <a:pt x="0" y="8944"/>
                      <a:pt x="0" y="8944"/>
                    </a:cubicBezTo>
                    <a:cubicBezTo>
                      <a:pt x="0" y="8944"/>
                      <a:pt x="0" y="239593"/>
                      <a:pt x="0" y="238829"/>
                    </a:cubicBezTo>
                    <a:cubicBezTo>
                      <a:pt x="0" y="245269"/>
                      <a:pt x="7935" y="250487"/>
                      <a:pt x="7935" y="250487"/>
                    </a:cubicBezTo>
                    <a:lnTo>
                      <a:pt x="91741" y="295774"/>
                    </a:lnTo>
                    <a:cubicBezTo>
                      <a:pt x="91741" y="295774"/>
                      <a:pt x="85184" y="292909"/>
                      <a:pt x="82789" y="286130"/>
                    </a:cubicBezTo>
                    <a:lnTo>
                      <a:pt x="82462" y="44874"/>
                    </a:lnTo>
                    <a:close/>
                  </a:path>
                </a:pathLst>
              </a:custGeom>
              <a:solidFill>
                <a:srgbClr val="D6D8DF"/>
              </a:solidFill>
              <a:ln w="5000" cap="flat">
                <a:solidFill>
                  <a:srgbClr val="D6D8DF"/>
                </a:solidFill>
                <a:miter/>
              </a:ln>
            </p:spPr>
            <p:txBody>
              <a:bodyPr/>
              <a:lstStyle/>
              <a:p>
                <a:endParaRPr lang="zh-CN" altLang="en-US"/>
              </a:p>
            </p:txBody>
          </p:sp>
          <p:sp>
            <p:nvSpPr>
              <p:cNvPr id="1456" name="任意多边形: 形状 1455">
                <a:extLst>
                  <a:ext uri="{FF2B5EF4-FFF2-40B4-BE49-F238E27FC236}">
                    <a16:creationId xmlns:a16="http://schemas.microsoft.com/office/drawing/2014/main" id="{33AC81D2-FF7B-4837-9F1A-03DEE941C08E}"/>
                  </a:ext>
                </a:extLst>
              </p:cNvPr>
              <p:cNvSpPr/>
              <p:nvPr/>
            </p:nvSpPr>
            <p:spPr>
              <a:xfrm>
                <a:off x="-10013783" y="-12955646"/>
                <a:ext cx="90997" cy="44941"/>
              </a:xfrm>
              <a:custGeom>
                <a:avLst/>
                <a:gdLst/>
                <a:ahLst/>
                <a:cxnLst/>
                <a:rect l="l" t="t" r="r" b="b"/>
                <a:pathLst>
                  <a:path w="90997" h="44941" stroke="0">
                    <a:moveTo>
                      <a:pt x="82462" y="44941"/>
                    </a:moveTo>
                    <a:cubicBezTo>
                      <a:pt x="82462" y="44941"/>
                      <a:pt x="83903" y="35067"/>
                      <a:pt x="90997" y="35313"/>
                    </a:cubicBezTo>
                    <a:cubicBezTo>
                      <a:pt x="90997" y="35313"/>
                      <a:pt x="8212" y="0"/>
                      <a:pt x="8212" y="0"/>
                    </a:cubicBezTo>
                    <a:cubicBezTo>
                      <a:pt x="0" y="1893"/>
                      <a:pt x="0" y="9011"/>
                      <a:pt x="0" y="9011"/>
                    </a:cubicBezTo>
                    <a:lnTo>
                      <a:pt x="82462" y="44941"/>
                    </a:lnTo>
                    <a:close/>
                  </a:path>
                  <a:path w="90997" h="44941" fill="none">
                    <a:moveTo>
                      <a:pt x="82462" y="44941"/>
                    </a:moveTo>
                    <a:cubicBezTo>
                      <a:pt x="82462" y="44941"/>
                      <a:pt x="83903" y="35067"/>
                      <a:pt x="90997" y="35313"/>
                    </a:cubicBezTo>
                    <a:cubicBezTo>
                      <a:pt x="90997" y="35313"/>
                      <a:pt x="8212" y="0"/>
                      <a:pt x="8212" y="0"/>
                    </a:cubicBezTo>
                    <a:cubicBezTo>
                      <a:pt x="0" y="1893"/>
                      <a:pt x="0" y="9011"/>
                      <a:pt x="0" y="9011"/>
                    </a:cubicBezTo>
                    <a:lnTo>
                      <a:pt x="82462" y="44941"/>
                    </a:lnTo>
                    <a:close/>
                  </a:path>
                </a:pathLst>
              </a:custGeom>
              <a:solidFill>
                <a:srgbClr val="FFFFFF">
                  <a:alpha val="59000"/>
                </a:srgbClr>
              </a:solidFill>
              <a:ln w="10000" cap="flat">
                <a:noFill/>
                <a:miter/>
              </a:ln>
            </p:spPr>
            <p:txBody>
              <a:bodyPr/>
              <a:lstStyle/>
              <a:p>
                <a:endParaRPr lang="zh-CN" altLang="en-US"/>
              </a:p>
            </p:txBody>
          </p:sp>
          <p:sp>
            <p:nvSpPr>
              <p:cNvPr id="1457" name="任意多边形: 形状 1456">
                <a:extLst>
                  <a:ext uri="{FF2B5EF4-FFF2-40B4-BE49-F238E27FC236}">
                    <a16:creationId xmlns:a16="http://schemas.microsoft.com/office/drawing/2014/main" id="{C35BDB41-0437-7C59-24BE-A3D9D57E7B61}"/>
                  </a:ext>
                </a:extLst>
              </p:cNvPr>
              <p:cNvSpPr/>
              <p:nvPr/>
            </p:nvSpPr>
            <p:spPr>
              <a:xfrm>
                <a:off x="-10006571" y="-12931985"/>
                <a:ext cx="66313" cy="126541"/>
              </a:xfrm>
              <a:custGeom>
                <a:avLst/>
                <a:gdLst/>
                <a:ahLst/>
                <a:cxnLst/>
                <a:rect l="l" t="t" r="r" b="b"/>
                <a:pathLst>
                  <a:path w="66313" h="126541" stroke="0">
                    <a:moveTo>
                      <a:pt x="0" y="0"/>
                    </a:moveTo>
                    <a:lnTo>
                      <a:pt x="66313" y="28262"/>
                    </a:lnTo>
                    <a:lnTo>
                      <a:pt x="66186" y="126541"/>
                    </a:lnTo>
                    <a:lnTo>
                      <a:pt x="0" y="98279"/>
                    </a:lnTo>
                    <a:lnTo>
                      <a:pt x="0" y="0"/>
                    </a:lnTo>
                    <a:close/>
                  </a:path>
                  <a:path w="66313" h="126541" fill="none">
                    <a:moveTo>
                      <a:pt x="0" y="0"/>
                    </a:moveTo>
                    <a:lnTo>
                      <a:pt x="66313" y="28262"/>
                    </a:lnTo>
                    <a:lnTo>
                      <a:pt x="66186" y="126541"/>
                    </a:lnTo>
                    <a:lnTo>
                      <a:pt x="0" y="98279"/>
                    </a:lnTo>
                    <a:lnTo>
                      <a:pt x="0" y="0"/>
                    </a:lnTo>
                    <a:close/>
                  </a:path>
                </a:pathLst>
              </a:custGeom>
              <a:solidFill>
                <a:srgbClr val="63666B"/>
              </a:solidFill>
              <a:ln w="5000" cap="flat">
                <a:solidFill>
                  <a:srgbClr val="63666B"/>
                </a:solidFill>
                <a:miter/>
              </a:ln>
            </p:spPr>
            <p:txBody>
              <a:bodyPr/>
              <a:lstStyle/>
              <a:p>
                <a:endParaRPr lang="zh-CN" altLang="en-US"/>
              </a:p>
            </p:txBody>
          </p:sp>
          <p:sp>
            <p:nvSpPr>
              <p:cNvPr id="1458" name="任意多边形: 形状 1457">
                <a:extLst>
                  <a:ext uri="{FF2B5EF4-FFF2-40B4-BE49-F238E27FC236}">
                    <a16:creationId xmlns:a16="http://schemas.microsoft.com/office/drawing/2014/main" id="{6A7E7A40-FDC6-5110-A218-84546780A069}"/>
                  </a:ext>
                </a:extLst>
              </p:cNvPr>
              <p:cNvSpPr/>
              <p:nvPr/>
            </p:nvSpPr>
            <p:spPr>
              <a:xfrm>
                <a:off x="-10000932" y="-12813342"/>
                <a:ext cx="55034" cy="47141"/>
              </a:xfrm>
              <a:custGeom>
                <a:avLst/>
                <a:gdLst/>
                <a:ahLst/>
                <a:cxnLst/>
                <a:rect l="l" t="t" r="r" b="b"/>
                <a:pathLst>
                  <a:path w="55034" h="47141" stroke="0">
                    <a:moveTo>
                      <a:pt x="0" y="0"/>
                    </a:moveTo>
                    <a:lnTo>
                      <a:pt x="55034" y="23456"/>
                    </a:lnTo>
                    <a:lnTo>
                      <a:pt x="54550" y="47141"/>
                    </a:lnTo>
                    <a:lnTo>
                      <a:pt x="0" y="20926"/>
                    </a:lnTo>
                    <a:lnTo>
                      <a:pt x="0" y="0"/>
                    </a:lnTo>
                    <a:close/>
                  </a:path>
                  <a:path w="55034" h="47141" fill="none">
                    <a:moveTo>
                      <a:pt x="0" y="0"/>
                    </a:moveTo>
                    <a:lnTo>
                      <a:pt x="55034" y="23456"/>
                    </a:lnTo>
                    <a:lnTo>
                      <a:pt x="54550" y="47141"/>
                    </a:lnTo>
                    <a:lnTo>
                      <a:pt x="0" y="20926"/>
                    </a:lnTo>
                    <a:lnTo>
                      <a:pt x="0" y="0"/>
                    </a:lnTo>
                    <a:close/>
                  </a:path>
                </a:pathLst>
              </a:custGeom>
              <a:solidFill>
                <a:srgbClr val="63666B"/>
              </a:solidFill>
              <a:ln w="5000" cap="flat">
                <a:solidFill>
                  <a:srgbClr val="63666B"/>
                </a:solidFill>
                <a:miter/>
              </a:ln>
            </p:spPr>
            <p:txBody>
              <a:bodyPr/>
              <a:lstStyle/>
              <a:p>
                <a:endParaRPr lang="zh-CN" altLang="en-US"/>
              </a:p>
            </p:txBody>
          </p:sp>
          <p:sp>
            <p:nvSpPr>
              <p:cNvPr id="1459" name="任意多边形: 形状 1458">
                <a:extLst>
                  <a:ext uri="{FF2B5EF4-FFF2-40B4-BE49-F238E27FC236}">
                    <a16:creationId xmlns:a16="http://schemas.microsoft.com/office/drawing/2014/main" id="{44E1909F-CAA1-60BA-6FB6-F863B2DAD4CD}"/>
                  </a:ext>
                </a:extLst>
              </p:cNvPr>
              <p:cNvSpPr/>
              <p:nvPr/>
            </p:nvSpPr>
            <p:spPr>
              <a:xfrm>
                <a:off x="-10013424" y="-12715734"/>
                <a:ext cx="91382" cy="55928"/>
              </a:xfrm>
              <a:custGeom>
                <a:avLst/>
                <a:gdLst/>
                <a:ahLst/>
                <a:cxnLst/>
                <a:rect l="l" t="t" r="r" b="b"/>
                <a:pathLst>
                  <a:path w="91382" h="55928" stroke="0">
                    <a:moveTo>
                      <a:pt x="0" y="0"/>
                    </a:moveTo>
                    <a:cubicBezTo>
                      <a:pt x="0" y="5423"/>
                      <a:pt x="2761" y="7457"/>
                      <a:pt x="2761" y="7457"/>
                    </a:cubicBezTo>
                    <a:lnTo>
                      <a:pt x="91382" y="55928"/>
                    </a:lnTo>
                    <a:cubicBezTo>
                      <a:pt x="91382" y="55928"/>
                      <a:pt x="83855" y="51183"/>
                      <a:pt x="82486" y="45081"/>
                    </a:cubicBezTo>
                    <a:lnTo>
                      <a:pt x="0" y="0"/>
                    </a:lnTo>
                    <a:close/>
                  </a:path>
                  <a:path w="91382" h="55928" fill="none">
                    <a:moveTo>
                      <a:pt x="0" y="0"/>
                    </a:moveTo>
                    <a:cubicBezTo>
                      <a:pt x="0" y="5423"/>
                      <a:pt x="2761" y="7457"/>
                      <a:pt x="2761" y="7457"/>
                    </a:cubicBezTo>
                    <a:lnTo>
                      <a:pt x="91382" y="55928"/>
                    </a:lnTo>
                    <a:cubicBezTo>
                      <a:pt x="91382" y="55928"/>
                      <a:pt x="83855" y="51183"/>
                      <a:pt x="82486" y="45081"/>
                    </a:cubicBezTo>
                    <a:lnTo>
                      <a:pt x="0" y="0"/>
                    </a:lnTo>
                    <a:close/>
                  </a:path>
                </a:pathLst>
              </a:custGeom>
              <a:solidFill>
                <a:srgbClr val="ACAFB3">
                  <a:alpha val="29000"/>
                </a:srgbClr>
              </a:solidFill>
              <a:ln w="5000" cap="flat">
                <a:solidFill>
                  <a:srgbClr val="CACCD2"/>
                </a:solidFill>
                <a:miter/>
              </a:ln>
            </p:spPr>
            <p:txBody>
              <a:bodyPr/>
              <a:lstStyle/>
              <a:p>
                <a:endParaRPr lang="zh-CN" altLang="en-US"/>
              </a:p>
            </p:txBody>
          </p:sp>
          <p:sp>
            <p:nvSpPr>
              <p:cNvPr id="1460" name="任意多边形: 形状 1459">
                <a:extLst>
                  <a:ext uri="{FF2B5EF4-FFF2-40B4-BE49-F238E27FC236}">
                    <a16:creationId xmlns:a16="http://schemas.microsoft.com/office/drawing/2014/main" id="{C0E5C678-756B-E9B7-E3F1-3EF38A962341}"/>
                  </a:ext>
                </a:extLst>
              </p:cNvPr>
              <p:cNvSpPr/>
              <p:nvPr/>
            </p:nvSpPr>
            <p:spPr>
              <a:xfrm>
                <a:off x="-10001087" y="-12721158"/>
                <a:ext cx="55515" cy="48761"/>
              </a:xfrm>
              <a:custGeom>
                <a:avLst/>
                <a:gdLst/>
                <a:ahLst/>
                <a:cxnLst/>
                <a:rect l="l" t="t" r="r" b="b"/>
                <a:pathLst>
                  <a:path w="55515" h="48761" stroke="0">
                    <a:moveTo>
                      <a:pt x="49872" y="27418"/>
                    </a:moveTo>
                    <a:lnTo>
                      <a:pt x="0" y="0"/>
                    </a:lnTo>
                    <a:lnTo>
                      <a:pt x="0" y="14196"/>
                    </a:lnTo>
                    <a:cubicBezTo>
                      <a:pt x="0" y="18105"/>
                      <a:pt x="4645" y="21272"/>
                      <a:pt x="4645" y="21272"/>
                    </a:cubicBezTo>
                    <a:lnTo>
                      <a:pt x="55515" y="48761"/>
                    </a:lnTo>
                    <a:cubicBezTo>
                      <a:pt x="55515" y="48761"/>
                      <a:pt x="51535" y="47022"/>
                      <a:pt x="50081" y="42907"/>
                    </a:cubicBezTo>
                    <a:lnTo>
                      <a:pt x="49872" y="27418"/>
                    </a:lnTo>
                    <a:close/>
                  </a:path>
                  <a:path w="55515" h="48761" fill="none">
                    <a:moveTo>
                      <a:pt x="49872" y="27418"/>
                    </a:moveTo>
                    <a:lnTo>
                      <a:pt x="0" y="0"/>
                    </a:lnTo>
                    <a:lnTo>
                      <a:pt x="0" y="14196"/>
                    </a:lnTo>
                    <a:cubicBezTo>
                      <a:pt x="0" y="18105"/>
                      <a:pt x="4645" y="21272"/>
                      <a:pt x="4645" y="21272"/>
                    </a:cubicBezTo>
                    <a:lnTo>
                      <a:pt x="55515" y="48761"/>
                    </a:lnTo>
                    <a:cubicBezTo>
                      <a:pt x="55515" y="48761"/>
                      <a:pt x="51535" y="47022"/>
                      <a:pt x="50081" y="42907"/>
                    </a:cubicBezTo>
                    <a:lnTo>
                      <a:pt x="49872" y="27418"/>
                    </a:lnTo>
                    <a:close/>
                  </a:path>
                </a:pathLst>
              </a:custGeom>
              <a:solidFill>
                <a:srgbClr val="7E8288"/>
              </a:solidFill>
              <a:ln w="5000" cap="flat">
                <a:solidFill>
                  <a:srgbClr val="7E8288"/>
                </a:solidFill>
                <a:miter/>
              </a:ln>
            </p:spPr>
            <p:txBody>
              <a:bodyPr/>
              <a:lstStyle/>
              <a:p>
                <a:endParaRPr lang="zh-CN" altLang="en-US"/>
              </a:p>
            </p:txBody>
          </p:sp>
          <p:sp>
            <p:nvSpPr>
              <p:cNvPr id="1461" name="任意多边形: 形状 1460">
                <a:extLst>
                  <a:ext uri="{FF2B5EF4-FFF2-40B4-BE49-F238E27FC236}">
                    <a16:creationId xmlns:a16="http://schemas.microsoft.com/office/drawing/2014/main" id="{050933E4-2A29-8440-5FF4-7187CA85D079}"/>
                  </a:ext>
                </a:extLst>
              </p:cNvPr>
              <p:cNvSpPr/>
              <p:nvPr/>
            </p:nvSpPr>
            <p:spPr>
              <a:xfrm>
                <a:off x="-10004283" y="-12927619"/>
                <a:ext cx="61737" cy="117810"/>
              </a:xfrm>
              <a:custGeom>
                <a:avLst/>
                <a:gdLst/>
                <a:ahLst/>
                <a:cxnLst/>
                <a:rect l="l" t="t" r="r" b="b"/>
                <a:pathLst>
                  <a:path w="61737" h="117810" stroke="0">
                    <a:moveTo>
                      <a:pt x="0" y="0"/>
                    </a:moveTo>
                    <a:lnTo>
                      <a:pt x="61737" y="26312"/>
                    </a:lnTo>
                    <a:lnTo>
                      <a:pt x="61619" y="117810"/>
                    </a:lnTo>
                    <a:lnTo>
                      <a:pt x="0" y="91498"/>
                    </a:lnTo>
                    <a:lnTo>
                      <a:pt x="0" y="0"/>
                    </a:lnTo>
                    <a:close/>
                  </a:path>
                  <a:path w="61737" h="117810" fill="none">
                    <a:moveTo>
                      <a:pt x="0" y="0"/>
                    </a:moveTo>
                    <a:lnTo>
                      <a:pt x="61737" y="26312"/>
                    </a:lnTo>
                    <a:lnTo>
                      <a:pt x="61619" y="117810"/>
                    </a:lnTo>
                    <a:lnTo>
                      <a:pt x="0" y="91498"/>
                    </a:lnTo>
                    <a:lnTo>
                      <a:pt x="0" y="0"/>
                    </a:lnTo>
                    <a:close/>
                  </a:path>
                </a:pathLst>
              </a:custGeom>
              <a:solidFill>
                <a:srgbClr val="7E8288"/>
              </a:solidFill>
              <a:ln w="5000" cap="flat">
                <a:solidFill>
                  <a:srgbClr val="7E8288"/>
                </a:solidFill>
                <a:miter/>
              </a:ln>
            </p:spPr>
            <p:txBody>
              <a:bodyPr/>
              <a:lstStyle/>
              <a:p>
                <a:endParaRPr lang="zh-CN" altLang="en-US"/>
              </a:p>
            </p:txBody>
          </p:sp>
          <p:sp>
            <p:nvSpPr>
              <p:cNvPr id="1462" name="任意多边形: 形状 1461">
                <a:extLst>
                  <a:ext uri="{FF2B5EF4-FFF2-40B4-BE49-F238E27FC236}">
                    <a16:creationId xmlns:a16="http://schemas.microsoft.com/office/drawing/2014/main" id="{2FD7677D-00E5-4084-126E-D4893357562D}"/>
                  </a:ext>
                </a:extLst>
              </p:cNvPr>
              <p:cNvSpPr/>
              <p:nvPr/>
            </p:nvSpPr>
            <p:spPr>
              <a:xfrm>
                <a:off x="-10006831" y="-12900801"/>
                <a:ext cx="66573" cy="30841"/>
              </a:xfrm>
              <a:custGeom>
                <a:avLst/>
                <a:gdLst/>
                <a:ahLst/>
                <a:cxnLst/>
                <a:rect l="l" t="t" r="r" b="b"/>
                <a:pathLst>
                  <a:path w="66573" h="30841" stroke="0">
                    <a:moveTo>
                      <a:pt x="0" y="0"/>
                    </a:moveTo>
                    <a:lnTo>
                      <a:pt x="66573" y="28263"/>
                    </a:lnTo>
                    <a:lnTo>
                      <a:pt x="66313" y="30841"/>
                    </a:lnTo>
                    <a:lnTo>
                      <a:pt x="0" y="2578"/>
                    </a:lnTo>
                    <a:lnTo>
                      <a:pt x="0" y="0"/>
                    </a:lnTo>
                    <a:close/>
                  </a:path>
                  <a:path w="66573" h="30841" fill="none">
                    <a:moveTo>
                      <a:pt x="0" y="0"/>
                    </a:moveTo>
                    <a:lnTo>
                      <a:pt x="66573" y="28263"/>
                    </a:lnTo>
                    <a:lnTo>
                      <a:pt x="66313" y="30841"/>
                    </a:lnTo>
                    <a:lnTo>
                      <a:pt x="0" y="2578"/>
                    </a:lnTo>
                    <a:lnTo>
                      <a:pt x="0" y="0"/>
                    </a:lnTo>
                    <a:close/>
                  </a:path>
                </a:pathLst>
              </a:custGeom>
              <a:solidFill>
                <a:srgbClr val="D6D8DF"/>
              </a:solidFill>
              <a:ln w="5000" cap="flat">
                <a:solidFill>
                  <a:srgbClr val="D6D8DF"/>
                </a:solidFill>
                <a:miter/>
              </a:ln>
            </p:spPr>
            <p:txBody>
              <a:bodyPr/>
              <a:lstStyle/>
              <a:p>
                <a:endParaRPr lang="zh-CN" altLang="en-US"/>
              </a:p>
            </p:txBody>
          </p:sp>
          <p:sp>
            <p:nvSpPr>
              <p:cNvPr id="1463" name="任意多边形: 形状 1462">
                <a:extLst>
                  <a:ext uri="{FF2B5EF4-FFF2-40B4-BE49-F238E27FC236}">
                    <a16:creationId xmlns:a16="http://schemas.microsoft.com/office/drawing/2014/main" id="{3F33E2E3-242B-4D97-0830-B239D0C6B506}"/>
                  </a:ext>
                </a:extLst>
              </p:cNvPr>
              <p:cNvSpPr/>
              <p:nvPr/>
            </p:nvSpPr>
            <p:spPr>
              <a:xfrm>
                <a:off x="-10006571" y="-12868705"/>
                <a:ext cx="66573" cy="30841"/>
              </a:xfrm>
              <a:custGeom>
                <a:avLst/>
                <a:gdLst/>
                <a:ahLst/>
                <a:cxnLst/>
                <a:rect l="l" t="t" r="r" b="b"/>
                <a:pathLst>
                  <a:path w="66573" h="30841" stroke="0">
                    <a:moveTo>
                      <a:pt x="0" y="0"/>
                    </a:moveTo>
                    <a:lnTo>
                      <a:pt x="66573" y="28263"/>
                    </a:lnTo>
                    <a:lnTo>
                      <a:pt x="66313" y="30841"/>
                    </a:lnTo>
                    <a:lnTo>
                      <a:pt x="0" y="2578"/>
                    </a:lnTo>
                    <a:lnTo>
                      <a:pt x="0" y="0"/>
                    </a:lnTo>
                    <a:close/>
                  </a:path>
                  <a:path w="66573" h="30841" fill="none">
                    <a:moveTo>
                      <a:pt x="0" y="0"/>
                    </a:moveTo>
                    <a:lnTo>
                      <a:pt x="66573" y="28263"/>
                    </a:lnTo>
                    <a:lnTo>
                      <a:pt x="66313" y="30841"/>
                    </a:lnTo>
                    <a:lnTo>
                      <a:pt x="0" y="2578"/>
                    </a:lnTo>
                    <a:lnTo>
                      <a:pt x="0" y="0"/>
                    </a:lnTo>
                    <a:close/>
                  </a:path>
                </a:pathLst>
              </a:custGeom>
              <a:solidFill>
                <a:srgbClr val="D6D8DF"/>
              </a:solidFill>
              <a:ln w="5000" cap="flat">
                <a:solidFill>
                  <a:srgbClr val="D6D8DF"/>
                </a:solidFill>
                <a:miter/>
              </a:ln>
            </p:spPr>
            <p:txBody>
              <a:bodyPr/>
              <a:lstStyle/>
              <a:p>
                <a:endParaRPr lang="zh-CN" altLang="en-US"/>
              </a:p>
            </p:txBody>
          </p:sp>
          <p:sp>
            <p:nvSpPr>
              <p:cNvPr id="1464" name="任意多边形: 形状 1463">
                <a:extLst>
                  <a:ext uri="{FF2B5EF4-FFF2-40B4-BE49-F238E27FC236}">
                    <a16:creationId xmlns:a16="http://schemas.microsoft.com/office/drawing/2014/main" id="{CD500819-4605-033F-54AD-206FE5E46D17}"/>
                  </a:ext>
                </a:extLst>
              </p:cNvPr>
              <p:cNvSpPr/>
              <p:nvPr/>
            </p:nvSpPr>
            <p:spPr>
              <a:xfrm>
                <a:off x="-9996922" y="-12809907"/>
                <a:ext cx="47015" cy="40272"/>
              </a:xfrm>
              <a:custGeom>
                <a:avLst/>
                <a:gdLst/>
                <a:ahLst/>
                <a:cxnLst/>
                <a:rect l="l" t="t" r="r" b="b"/>
                <a:pathLst>
                  <a:path w="47015" h="40272" stroke="0">
                    <a:moveTo>
                      <a:pt x="0" y="0"/>
                    </a:moveTo>
                    <a:lnTo>
                      <a:pt x="47015" y="20038"/>
                    </a:lnTo>
                    <a:lnTo>
                      <a:pt x="46602" y="40272"/>
                    </a:lnTo>
                    <a:lnTo>
                      <a:pt x="0" y="17877"/>
                    </a:lnTo>
                    <a:lnTo>
                      <a:pt x="0" y="0"/>
                    </a:lnTo>
                    <a:close/>
                  </a:path>
                  <a:path w="47015" h="40272" fill="none">
                    <a:moveTo>
                      <a:pt x="0" y="0"/>
                    </a:moveTo>
                    <a:lnTo>
                      <a:pt x="47015" y="20038"/>
                    </a:lnTo>
                    <a:lnTo>
                      <a:pt x="46602" y="40272"/>
                    </a:lnTo>
                    <a:lnTo>
                      <a:pt x="0" y="17877"/>
                    </a:lnTo>
                    <a:lnTo>
                      <a:pt x="0" y="0"/>
                    </a:lnTo>
                    <a:close/>
                  </a:path>
                </a:pathLst>
              </a:custGeom>
              <a:solidFill>
                <a:srgbClr val="7E8288"/>
              </a:solidFill>
              <a:ln w="5000" cap="flat">
                <a:solidFill>
                  <a:srgbClr val="7E8288"/>
                </a:solidFill>
                <a:miter/>
              </a:ln>
            </p:spPr>
            <p:txBody>
              <a:bodyPr/>
              <a:lstStyle/>
              <a:p>
                <a:endParaRPr lang="zh-CN" altLang="en-US"/>
              </a:p>
            </p:txBody>
          </p:sp>
          <p:grpSp>
            <p:nvGrpSpPr>
              <p:cNvPr id="1465" name="组合 1464">
                <a:extLst>
                  <a:ext uri="{FF2B5EF4-FFF2-40B4-BE49-F238E27FC236}">
                    <a16:creationId xmlns:a16="http://schemas.microsoft.com/office/drawing/2014/main" id="{3FAFE0D4-7EBE-3165-4E4D-1B8B608D67F4}"/>
                  </a:ext>
                </a:extLst>
              </p:cNvPr>
              <p:cNvGrpSpPr/>
              <p:nvPr/>
            </p:nvGrpSpPr>
            <p:grpSpPr>
              <a:xfrm rot="-900000">
                <a:off x="-9983379" y="-12750250"/>
                <a:ext cx="16439" cy="27749"/>
                <a:chOff x="-9983379" y="-12750250"/>
                <a:chExt cx="16439" cy="27749"/>
              </a:xfrm>
            </p:grpSpPr>
            <p:sp>
              <p:nvSpPr>
                <p:cNvPr id="1467" name="任意多边形: 形状 1466">
                  <a:extLst>
                    <a:ext uri="{FF2B5EF4-FFF2-40B4-BE49-F238E27FC236}">
                      <a16:creationId xmlns:a16="http://schemas.microsoft.com/office/drawing/2014/main" id="{E363206A-4575-7E92-681E-4D45618D8CCD}"/>
                    </a:ext>
                  </a:extLst>
                </p:cNvPr>
                <p:cNvSpPr/>
                <p:nvPr/>
              </p:nvSpPr>
              <p:spPr>
                <a:xfrm>
                  <a:off x="-9983379" y="-12750250"/>
                  <a:ext cx="16439" cy="22007"/>
                </a:xfrm>
                <a:custGeom>
                  <a:avLst/>
                  <a:gdLst/>
                  <a:ahLst/>
                  <a:cxnLst/>
                  <a:rect l="l" t="t" r="r" b="b"/>
                  <a:pathLst>
                    <a:path w="16439" h="22007" stroke="0">
                      <a:moveTo>
                        <a:pt x="0" y="11003"/>
                      </a:moveTo>
                      <a:cubicBezTo>
                        <a:pt x="0" y="4921"/>
                        <a:pt x="3679" y="0"/>
                        <a:pt x="8220" y="0"/>
                      </a:cubicBezTo>
                      <a:cubicBezTo>
                        <a:pt x="12759" y="0"/>
                        <a:pt x="16439" y="4921"/>
                        <a:pt x="16439" y="11003"/>
                      </a:cubicBezTo>
                      <a:cubicBezTo>
                        <a:pt x="16439" y="17076"/>
                        <a:pt x="12759" y="22007"/>
                        <a:pt x="8220" y="22007"/>
                      </a:cubicBezTo>
                      <a:cubicBezTo>
                        <a:pt x="3679" y="22007"/>
                        <a:pt x="0" y="17076"/>
                        <a:pt x="0" y="11003"/>
                      </a:cubicBezTo>
                      <a:close/>
                    </a:path>
                    <a:path w="16439" h="22007" fill="none">
                      <a:moveTo>
                        <a:pt x="0" y="11003"/>
                      </a:moveTo>
                      <a:cubicBezTo>
                        <a:pt x="0" y="4921"/>
                        <a:pt x="3679" y="0"/>
                        <a:pt x="8220" y="0"/>
                      </a:cubicBezTo>
                      <a:cubicBezTo>
                        <a:pt x="12759" y="0"/>
                        <a:pt x="16439" y="4921"/>
                        <a:pt x="16439" y="11003"/>
                      </a:cubicBezTo>
                      <a:cubicBezTo>
                        <a:pt x="16439" y="17076"/>
                        <a:pt x="12759" y="22007"/>
                        <a:pt x="8220" y="22007"/>
                      </a:cubicBezTo>
                      <a:cubicBezTo>
                        <a:pt x="3679" y="22007"/>
                        <a:pt x="0" y="17076"/>
                        <a:pt x="0" y="11003"/>
                      </a:cubicBezTo>
                      <a:close/>
                    </a:path>
                  </a:pathLst>
                </a:custGeom>
                <a:solidFill>
                  <a:srgbClr val="2B81BA"/>
                </a:solidFill>
                <a:ln w="10000" cap="flat">
                  <a:solidFill>
                    <a:srgbClr val="2B81BA"/>
                  </a:solidFill>
                  <a:miter/>
                </a:ln>
              </p:spPr>
              <p:txBody>
                <a:bodyPr/>
                <a:lstStyle/>
                <a:p>
                  <a:endParaRPr lang="zh-CN" altLang="en-US"/>
                </a:p>
              </p:txBody>
            </p:sp>
            <p:sp>
              <p:nvSpPr>
                <p:cNvPr id="1468" name="任意多边形: 形状 1467">
                  <a:extLst>
                    <a:ext uri="{FF2B5EF4-FFF2-40B4-BE49-F238E27FC236}">
                      <a16:creationId xmlns:a16="http://schemas.microsoft.com/office/drawing/2014/main" id="{9506E4F1-BB42-688E-37D0-CE9E5950BC02}"/>
                    </a:ext>
                  </a:extLst>
                </p:cNvPr>
                <p:cNvSpPr/>
                <p:nvPr/>
              </p:nvSpPr>
              <p:spPr>
                <a:xfrm>
                  <a:off x="-9982614" y="-12749804"/>
                  <a:ext cx="15241" cy="21114"/>
                </a:xfrm>
                <a:custGeom>
                  <a:avLst/>
                  <a:gdLst/>
                  <a:ahLst/>
                  <a:cxnLst/>
                  <a:rect l="l" t="t" r="r" b="b"/>
                  <a:pathLst>
                    <a:path w="15241" h="21114" stroke="0">
                      <a:moveTo>
                        <a:pt x="0" y="10557"/>
                      </a:moveTo>
                      <a:cubicBezTo>
                        <a:pt x="0" y="4721"/>
                        <a:pt x="3411" y="0"/>
                        <a:pt x="7621" y="0"/>
                      </a:cubicBezTo>
                      <a:cubicBezTo>
                        <a:pt x="11829" y="0"/>
                        <a:pt x="15241" y="4721"/>
                        <a:pt x="15241" y="10557"/>
                      </a:cubicBezTo>
                      <a:cubicBezTo>
                        <a:pt x="15241" y="16383"/>
                        <a:pt x="11829" y="21114"/>
                        <a:pt x="7621" y="21114"/>
                      </a:cubicBezTo>
                      <a:cubicBezTo>
                        <a:pt x="3411" y="21114"/>
                        <a:pt x="0" y="16383"/>
                        <a:pt x="0" y="10557"/>
                      </a:cubicBezTo>
                      <a:close/>
                    </a:path>
                    <a:path w="15241" h="21114" fill="none">
                      <a:moveTo>
                        <a:pt x="0" y="10557"/>
                      </a:moveTo>
                      <a:cubicBezTo>
                        <a:pt x="0" y="4721"/>
                        <a:pt x="3411" y="0"/>
                        <a:pt x="7621" y="0"/>
                      </a:cubicBezTo>
                      <a:cubicBezTo>
                        <a:pt x="11829" y="0"/>
                        <a:pt x="15241" y="4721"/>
                        <a:pt x="15241" y="10557"/>
                      </a:cubicBezTo>
                      <a:cubicBezTo>
                        <a:pt x="15241" y="16383"/>
                        <a:pt x="11829" y="21114"/>
                        <a:pt x="7621" y="21114"/>
                      </a:cubicBezTo>
                      <a:cubicBezTo>
                        <a:pt x="3411" y="21114"/>
                        <a:pt x="0" y="16383"/>
                        <a:pt x="0" y="10557"/>
                      </a:cubicBezTo>
                      <a:close/>
                    </a:path>
                  </a:pathLst>
                </a:custGeom>
                <a:solidFill>
                  <a:srgbClr val="00AEEE"/>
                </a:solidFill>
                <a:ln w="10000" cap="flat">
                  <a:noFill/>
                  <a:miter/>
                </a:ln>
              </p:spPr>
              <p:txBody>
                <a:bodyPr/>
                <a:lstStyle/>
                <a:p>
                  <a:endParaRPr lang="zh-CN" altLang="en-US"/>
                </a:p>
              </p:txBody>
            </p:sp>
            <p:sp>
              <p:nvSpPr>
                <p:cNvPr id="1469" name="任意多边形: 形状 1468">
                  <a:extLst>
                    <a:ext uri="{FF2B5EF4-FFF2-40B4-BE49-F238E27FC236}">
                      <a16:creationId xmlns:a16="http://schemas.microsoft.com/office/drawing/2014/main" id="{84EFDD08-0B42-0752-0C14-4F835F0581F3}"/>
                    </a:ext>
                  </a:extLst>
                </p:cNvPr>
                <p:cNvSpPr/>
                <p:nvPr/>
              </p:nvSpPr>
              <p:spPr>
                <a:xfrm>
                  <a:off x="-9982255" y="-12749302"/>
                  <a:ext cx="14522" cy="20111"/>
                </a:xfrm>
                <a:custGeom>
                  <a:avLst/>
                  <a:gdLst/>
                  <a:ahLst/>
                  <a:cxnLst/>
                  <a:rect l="l" t="t" r="r" b="b"/>
                  <a:pathLst>
                    <a:path w="14522" h="20111" stroke="0">
                      <a:moveTo>
                        <a:pt x="0" y="10055"/>
                      </a:moveTo>
                      <a:cubicBezTo>
                        <a:pt x="0" y="4497"/>
                        <a:pt x="3250" y="0"/>
                        <a:pt x="7261" y="0"/>
                      </a:cubicBezTo>
                      <a:cubicBezTo>
                        <a:pt x="11270" y="0"/>
                        <a:pt x="14522" y="4497"/>
                        <a:pt x="14522" y="10055"/>
                      </a:cubicBezTo>
                      <a:cubicBezTo>
                        <a:pt x="14522" y="15605"/>
                        <a:pt x="11270" y="20111"/>
                        <a:pt x="7261" y="20111"/>
                      </a:cubicBezTo>
                      <a:cubicBezTo>
                        <a:pt x="3250" y="20111"/>
                        <a:pt x="0" y="15605"/>
                        <a:pt x="0" y="10055"/>
                      </a:cubicBezTo>
                      <a:close/>
                    </a:path>
                    <a:path w="14522" h="20111" fill="none">
                      <a:moveTo>
                        <a:pt x="0" y="10055"/>
                      </a:moveTo>
                      <a:cubicBezTo>
                        <a:pt x="0" y="4497"/>
                        <a:pt x="3250" y="0"/>
                        <a:pt x="7261" y="0"/>
                      </a:cubicBezTo>
                      <a:cubicBezTo>
                        <a:pt x="11270" y="0"/>
                        <a:pt x="14522" y="4497"/>
                        <a:pt x="14522" y="10055"/>
                      </a:cubicBezTo>
                      <a:cubicBezTo>
                        <a:pt x="14522" y="15605"/>
                        <a:pt x="11270" y="20111"/>
                        <a:pt x="7261" y="20111"/>
                      </a:cubicBezTo>
                      <a:cubicBezTo>
                        <a:pt x="3250" y="20111"/>
                        <a:pt x="0" y="15605"/>
                        <a:pt x="0" y="10055"/>
                      </a:cubicBezTo>
                      <a:close/>
                    </a:path>
                  </a:pathLst>
                </a:custGeom>
                <a:solidFill>
                  <a:srgbClr val="5FB7F1"/>
                </a:solidFill>
                <a:ln w="10000" cap="flat">
                  <a:solidFill>
                    <a:srgbClr val="5FB7F1"/>
                  </a:solidFill>
                  <a:miter/>
                </a:ln>
              </p:spPr>
              <p:txBody>
                <a:bodyPr/>
                <a:lstStyle/>
                <a:p>
                  <a:endParaRPr lang="zh-CN" altLang="en-US"/>
                </a:p>
              </p:txBody>
            </p:sp>
            <p:sp>
              <p:nvSpPr>
                <p:cNvPr id="1470" name="任意多边形: 形状 1469">
                  <a:extLst>
                    <a:ext uri="{FF2B5EF4-FFF2-40B4-BE49-F238E27FC236}">
                      <a16:creationId xmlns:a16="http://schemas.microsoft.com/office/drawing/2014/main" id="{EBCB4CEB-BC75-F752-6666-5C20B8415FFC}"/>
                    </a:ext>
                  </a:extLst>
                </p:cNvPr>
                <p:cNvSpPr/>
                <p:nvPr/>
              </p:nvSpPr>
              <p:spPr>
                <a:xfrm>
                  <a:off x="-9980657" y="-12749035"/>
                  <a:ext cx="11325" cy="10000"/>
                </a:xfrm>
                <a:custGeom>
                  <a:avLst/>
                  <a:gdLst/>
                  <a:ahLst/>
                  <a:cxnLst/>
                  <a:rect l="l" t="t" r="r" b="b"/>
                  <a:pathLst>
                    <a:path w="11325" h="10000" stroke="0">
                      <a:moveTo>
                        <a:pt x="0" y="4441"/>
                      </a:moveTo>
                      <a:cubicBezTo>
                        <a:pt x="0" y="2512"/>
                        <a:pt x="2534" y="0"/>
                        <a:pt x="5663" y="0"/>
                      </a:cubicBezTo>
                      <a:cubicBezTo>
                        <a:pt x="8790" y="0"/>
                        <a:pt x="11325" y="2512"/>
                        <a:pt x="11325" y="4441"/>
                      </a:cubicBezTo>
                      <a:cubicBezTo>
                        <a:pt x="11325" y="6363"/>
                        <a:pt x="8790" y="7926"/>
                        <a:pt x="5663" y="7926"/>
                      </a:cubicBezTo>
                      <a:cubicBezTo>
                        <a:pt x="2534" y="7926"/>
                        <a:pt x="0" y="6363"/>
                        <a:pt x="0" y="4441"/>
                      </a:cubicBezTo>
                      <a:close/>
                    </a:path>
                    <a:path w="11325" h="10000" fill="none">
                      <a:moveTo>
                        <a:pt x="0" y="4441"/>
                      </a:moveTo>
                      <a:cubicBezTo>
                        <a:pt x="0" y="2512"/>
                        <a:pt x="2534" y="0"/>
                        <a:pt x="5663" y="0"/>
                      </a:cubicBezTo>
                      <a:cubicBezTo>
                        <a:pt x="8790" y="0"/>
                        <a:pt x="11325" y="2512"/>
                        <a:pt x="11325" y="4441"/>
                      </a:cubicBezTo>
                      <a:cubicBezTo>
                        <a:pt x="11325" y="6363"/>
                        <a:pt x="8790" y="7926"/>
                        <a:pt x="5663" y="7926"/>
                      </a:cubicBezTo>
                      <a:cubicBezTo>
                        <a:pt x="2534" y="7926"/>
                        <a:pt x="0" y="6363"/>
                        <a:pt x="0" y="4441"/>
                      </a:cubicBezTo>
                      <a:close/>
                    </a:path>
                  </a:pathLst>
                </a:custGeom>
                <a:gradFill>
                  <a:gsLst>
                    <a:gs pos="0">
                      <a:srgbClr val="FFFFFF">
                        <a:alpha val="80000"/>
                      </a:srgbClr>
                    </a:gs>
                    <a:gs pos="100000">
                      <a:srgbClr val="FFFFFF">
                        <a:alpha val="0"/>
                      </a:srgbClr>
                    </a:gs>
                  </a:gsLst>
                  <a:lin ang="5400000" scaled="0"/>
                </a:gradFill>
                <a:ln w="10000" cap="flat">
                  <a:noFill/>
                  <a:miter/>
                </a:ln>
              </p:spPr>
              <p:txBody>
                <a:bodyPr/>
                <a:lstStyle/>
                <a:p>
                  <a:endParaRPr lang="zh-CN" altLang="en-US"/>
                </a:p>
              </p:txBody>
            </p:sp>
            <p:sp>
              <p:nvSpPr>
                <p:cNvPr id="1471" name="任意多边形: 形状 1470">
                  <a:extLst>
                    <a:ext uri="{FF2B5EF4-FFF2-40B4-BE49-F238E27FC236}">
                      <a16:creationId xmlns:a16="http://schemas.microsoft.com/office/drawing/2014/main" id="{99296A58-E121-7B29-DE99-85FB47305478}"/>
                    </a:ext>
                  </a:extLst>
                </p:cNvPr>
                <p:cNvSpPr/>
                <p:nvPr/>
              </p:nvSpPr>
              <p:spPr>
                <a:xfrm>
                  <a:off x="-9977862" y="-12749033"/>
                  <a:ext cx="10000" cy="10000"/>
                </a:xfrm>
                <a:custGeom>
                  <a:avLst/>
                  <a:gdLst/>
                  <a:ahLst/>
                  <a:cxnLst/>
                  <a:rect l="l" t="t" r="r" b="b"/>
                  <a:pathLst>
                    <a:path w="10000" h="10000" stroke="0">
                      <a:moveTo>
                        <a:pt x="0" y="1815"/>
                      </a:moveTo>
                      <a:cubicBezTo>
                        <a:pt x="0" y="0"/>
                        <a:pt x="1283" y="0"/>
                        <a:pt x="2868" y="0"/>
                      </a:cubicBezTo>
                      <a:cubicBezTo>
                        <a:pt x="4451" y="0"/>
                        <a:pt x="5735" y="0"/>
                        <a:pt x="5735" y="1815"/>
                      </a:cubicBezTo>
                      <a:cubicBezTo>
                        <a:pt x="5735" y="2812"/>
                        <a:pt x="4451" y="3631"/>
                        <a:pt x="2868" y="3631"/>
                      </a:cubicBezTo>
                      <a:cubicBezTo>
                        <a:pt x="1283" y="3631"/>
                        <a:pt x="0" y="2812"/>
                        <a:pt x="0" y="1815"/>
                      </a:cubicBezTo>
                      <a:close/>
                    </a:path>
                    <a:path w="10000" h="10000" fill="none">
                      <a:moveTo>
                        <a:pt x="0" y="1815"/>
                      </a:moveTo>
                      <a:cubicBezTo>
                        <a:pt x="0" y="0"/>
                        <a:pt x="1283" y="0"/>
                        <a:pt x="2868" y="0"/>
                      </a:cubicBezTo>
                      <a:cubicBezTo>
                        <a:pt x="4451" y="0"/>
                        <a:pt x="5735" y="0"/>
                        <a:pt x="5735" y="1815"/>
                      </a:cubicBezTo>
                      <a:cubicBezTo>
                        <a:pt x="5735" y="2812"/>
                        <a:pt x="4451" y="3631"/>
                        <a:pt x="2868" y="3631"/>
                      </a:cubicBezTo>
                      <a:cubicBezTo>
                        <a:pt x="1283" y="3631"/>
                        <a:pt x="0" y="2812"/>
                        <a:pt x="0" y="1815"/>
                      </a:cubicBezTo>
                      <a:close/>
                    </a:path>
                  </a:pathLst>
                </a:custGeom>
                <a:gradFill>
                  <a:gsLst>
                    <a:gs pos="0">
                      <a:srgbClr val="FFFFFF">
                        <a:alpha val="85000"/>
                      </a:srgbClr>
                    </a:gs>
                    <a:gs pos="100000">
                      <a:srgbClr val="FFFFFF">
                        <a:alpha val="0"/>
                      </a:srgbClr>
                    </a:gs>
                  </a:gsLst>
                  <a:lin ang="5400000" scaled="0"/>
                </a:gradFill>
                <a:ln w="10000" cap="flat">
                  <a:noFill/>
                  <a:miter/>
                </a:ln>
              </p:spPr>
              <p:txBody>
                <a:bodyPr/>
                <a:lstStyle/>
                <a:p>
                  <a:endParaRPr lang="zh-CN" altLang="en-US"/>
                </a:p>
              </p:txBody>
            </p:sp>
            <p:sp>
              <p:nvSpPr>
                <p:cNvPr id="1472" name="任意多边形: 形状 1471">
                  <a:extLst>
                    <a:ext uri="{FF2B5EF4-FFF2-40B4-BE49-F238E27FC236}">
                      <a16:creationId xmlns:a16="http://schemas.microsoft.com/office/drawing/2014/main" id="{2A5096D7-B143-924A-9F01-473ED5410F76}"/>
                    </a:ext>
                  </a:extLst>
                </p:cNvPr>
                <p:cNvSpPr/>
                <p:nvPr/>
              </p:nvSpPr>
              <p:spPr>
                <a:xfrm>
                  <a:off x="-9978009" y="-12732501"/>
                  <a:ext cx="10000" cy="10000"/>
                </a:xfrm>
                <a:custGeom>
                  <a:avLst/>
                  <a:gdLst/>
                  <a:ahLst/>
                  <a:cxnLst/>
                  <a:rect l="l" t="t" r="r" b="b"/>
                  <a:pathLst>
                    <a:path w="10000" h="10000" stroke="0">
                      <a:moveTo>
                        <a:pt x="0" y="1643"/>
                      </a:moveTo>
                      <a:cubicBezTo>
                        <a:pt x="0" y="0"/>
                        <a:pt x="1274" y="0"/>
                        <a:pt x="2849" y="0"/>
                      </a:cubicBezTo>
                      <a:cubicBezTo>
                        <a:pt x="4422" y="0"/>
                        <a:pt x="5698" y="0"/>
                        <a:pt x="5698" y="1643"/>
                      </a:cubicBezTo>
                      <a:cubicBezTo>
                        <a:pt x="5698" y="2547"/>
                        <a:pt x="4422" y="3286"/>
                        <a:pt x="2849" y="3286"/>
                      </a:cubicBezTo>
                      <a:cubicBezTo>
                        <a:pt x="1274" y="3286"/>
                        <a:pt x="0" y="2547"/>
                        <a:pt x="0" y="1643"/>
                      </a:cubicBezTo>
                      <a:close/>
                    </a:path>
                    <a:path w="10000" h="10000" fill="none">
                      <a:moveTo>
                        <a:pt x="0" y="1643"/>
                      </a:moveTo>
                      <a:cubicBezTo>
                        <a:pt x="0" y="0"/>
                        <a:pt x="1274" y="0"/>
                        <a:pt x="2849" y="0"/>
                      </a:cubicBezTo>
                      <a:cubicBezTo>
                        <a:pt x="4422" y="0"/>
                        <a:pt x="5698" y="0"/>
                        <a:pt x="5698" y="1643"/>
                      </a:cubicBezTo>
                      <a:cubicBezTo>
                        <a:pt x="5698" y="2547"/>
                        <a:pt x="4422" y="3286"/>
                        <a:pt x="2849" y="3286"/>
                      </a:cubicBezTo>
                      <a:cubicBezTo>
                        <a:pt x="1274" y="3286"/>
                        <a:pt x="0" y="2547"/>
                        <a:pt x="0" y="1643"/>
                      </a:cubicBezTo>
                      <a:close/>
                    </a:path>
                  </a:pathLst>
                </a:custGeom>
                <a:gradFill>
                  <a:gsLst>
                    <a:gs pos="0">
                      <a:srgbClr val="FFFFFF">
                        <a:alpha val="0"/>
                      </a:srgbClr>
                    </a:gs>
                    <a:gs pos="100000">
                      <a:srgbClr val="FFFFFF">
                        <a:alpha val="89000"/>
                      </a:srgbClr>
                    </a:gs>
                  </a:gsLst>
                  <a:lin ang="5400000" scaled="0"/>
                </a:gradFill>
                <a:ln w="10000" cap="flat">
                  <a:noFill/>
                  <a:miter/>
                </a:ln>
              </p:spPr>
              <p:txBody>
                <a:bodyPr/>
                <a:lstStyle/>
                <a:p>
                  <a:endParaRPr lang="zh-CN" altLang="en-US"/>
                </a:p>
              </p:txBody>
            </p:sp>
          </p:grpSp>
          <p:sp>
            <p:nvSpPr>
              <p:cNvPr id="1466" name="任意多边形: 形状 1465">
                <a:extLst>
                  <a:ext uri="{FF2B5EF4-FFF2-40B4-BE49-F238E27FC236}">
                    <a16:creationId xmlns:a16="http://schemas.microsoft.com/office/drawing/2014/main" id="{2E8CF1D9-C08C-C29E-39E4-20648D840906}"/>
                  </a:ext>
                </a:extLst>
              </p:cNvPr>
              <p:cNvSpPr/>
              <p:nvPr/>
            </p:nvSpPr>
            <p:spPr>
              <a:xfrm>
                <a:off x="-10004283" y="-12927619"/>
                <a:ext cx="61619" cy="117810"/>
              </a:xfrm>
              <a:custGeom>
                <a:avLst/>
                <a:gdLst/>
                <a:ahLst/>
                <a:cxnLst/>
                <a:rect l="l" t="t" r="r" b="b"/>
                <a:pathLst>
                  <a:path w="61619" h="117810" stroke="0">
                    <a:moveTo>
                      <a:pt x="0" y="0"/>
                    </a:moveTo>
                    <a:lnTo>
                      <a:pt x="11686" y="4980"/>
                    </a:lnTo>
                    <a:lnTo>
                      <a:pt x="61619" y="117810"/>
                    </a:lnTo>
                    <a:lnTo>
                      <a:pt x="0" y="91498"/>
                    </a:lnTo>
                    <a:lnTo>
                      <a:pt x="0" y="0"/>
                    </a:lnTo>
                    <a:close/>
                  </a:path>
                  <a:path w="61619" h="117810" fill="none">
                    <a:moveTo>
                      <a:pt x="0" y="0"/>
                    </a:moveTo>
                    <a:lnTo>
                      <a:pt x="11686" y="4980"/>
                    </a:lnTo>
                    <a:lnTo>
                      <a:pt x="61619" y="117810"/>
                    </a:lnTo>
                    <a:lnTo>
                      <a:pt x="0" y="91498"/>
                    </a:lnTo>
                    <a:lnTo>
                      <a:pt x="0" y="0"/>
                    </a:lnTo>
                    <a:close/>
                  </a:path>
                </a:pathLst>
              </a:custGeom>
              <a:solidFill>
                <a:srgbClr val="FFFFFF">
                  <a:alpha val="8000"/>
                </a:srgbClr>
              </a:solidFill>
              <a:ln w="10000" cap="flat">
                <a:noFill/>
                <a:miter/>
              </a:ln>
            </p:spPr>
            <p:txBody>
              <a:bodyPr/>
              <a:lstStyle/>
              <a:p>
                <a:endParaRPr lang="zh-CN" altLang="en-US"/>
              </a:p>
            </p:txBody>
          </p:sp>
        </p:grpSp>
        <p:sp>
          <p:nvSpPr>
            <p:cNvPr id="1335" name="数据服务">
              <a:extLst>
                <a:ext uri="{FF2B5EF4-FFF2-40B4-BE49-F238E27FC236}">
                  <a16:creationId xmlns:a16="http://schemas.microsoft.com/office/drawing/2014/main" id="{16887AD2-BEFC-2935-E4D7-647999D47DE6}"/>
                </a:ext>
              </a:extLst>
            </p:cNvPr>
            <p:cNvSpPr/>
            <p:nvPr/>
          </p:nvSpPr>
          <p:spPr>
            <a:xfrm>
              <a:off x="10006185" y="4198009"/>
              <a:ext cx="230834" cy="406404"/>
            </a:xfrm>
            <a:custGeom>
              <a:avLst/>
              <a:gdLst>
                <a:gd name="connsiteX0" fmla="*/ 0 w 500711"/>
                <a:gd name="connsiteY0" fmla="*/ 330014 h 660028"/>
                <a:gd name="connsiteX1" fmla="*/ 250356 w 500711"/>
                <a:gd name="connsiteY1" fmla="*/ 0 h 660028"/>
                <a:gd name="connsiteX2" fmla="*/ 500711 w 500711"/>
                <a:gd name="connsiteY2" fmla="*/ 330014 h 660028"/>
                <a:gd name="connsiteX3" fmla="*/ 250356 w 500711"/>
                <a:gd name="connsiteY3" fmla="*/ 660028 h 660028"/>
              </a:gdLst>
              <a:ahLst/>
              <a:cxnLst>
                <a:cxn ang="10800000">
                  <a:pos x="connsiteX0" y="connsiteY0"/>
                </a:cxn>
                <a:cxn ang="16200000">
                  <a:pos x="connsiteX1" y="connsiteY1"/>
                </a:cxn>
                <a:cxn ang="0">
                  <a:pos x="connsiteX2" y="connsiteY2"/>
                </a:cxn>
                <a:cxn ang="5400000">
                  <a:pos x="connsiteX3" y="connsiteY3"/>
                </a:cxn>
              </a:cxnLst>
              <a:rect l="l" t="t" r="r" b="b"/>
              <a:pathLst>
                <a:path w="500711" h="660028" stroke="0">
                  <a:moveTo>
                    <a:pt x="250356" y="143484"/>
                  </a:moveTo>
                  <a:cubicBezTo>
                    <a:pt x="152472" y="143484"/>
                    <a:pt x="71530" y="118614"/>
                    <a:pt x="71530" y="89917"/>
                  </a:cubicBezTo>
                  <a:cubicBezTo>
                    <a:pt x="71530" y="59307"/>
                    <a:pt x="150590" y="36349"/>
                    <a:pt x="250356" y="36349"/>
                  </a:cubicBezTo>
                  <a:cubicBezTo>
                    <a:pt x="348239" y="36349"/>
                    <a:pt x="429181" y="61220"/>
                    <a:pt x="429181" y="89917"/>
                  </a:cubicBezTo>
                  <a:cubicBezTo>
                    <a:pt x="429181" y="120527"/>
                    <a:pt x="348239" y="143484"/>
                    <a:pt x="250356" y="143484"/>
                  </a:cubicBezTo>
                  <a:close/>
                  <a:moveTo>
                    <a:pt x="387768" y="330970"/>
                  </a:moveTo>
                  <a:cubicBezTo>
                    <a:pt x="378356" y="338623"/>
                    <a:pt x="368945" y="342449"/>
                    <a:pt x="355768" y="342449"/>
                  </a:cubicBezTo>
                  <a:cubicBezTo>
                    <a:pt x="348239" y="342449"/>
                    <a:pt x="340709" y="340536"/>
                    <a:pt x="333180" y="340536"/>
                  </a:cubicBezTo>
                  <a:cubicBezTo>
                    <a:pt x="325650" y="338623"/>
                    <a:pt x="320003" y="336710"/>
                    <a:pt x="314356" y="334796"/>
                  </a:cubicBezTo>
                  <a:cubicBezTo>
                    <a:pt x="312473" y="336710"/>
                    <a:pt x="308709" y="340536"/>
                    <a:pt x="303062" y="346276"/>
                  </a:cubicBezTo>
                  <a:cubicBezTo>
                    <a:pt x="299297" y="352014"/>
                    <a:pt x="293650" y="359668"/>
                    <a:pt x="286121" y="367320"/>
                  </a:cubicBezTo>
                  <a:cubicBezTo>
                    <a:pt x="291768" y="390277"/>
                    <a:pt x="295532" y="407495"/>
                    <a:pt x="299297" y="418974"/>
                  </a:cubicBezTo>
                  <a:cubicBezTo>
                    <a:pt x="303062" y="428539"/>
                    <a:pt x="304944" y="438105"/>
                    <a:pt x="308709" y="449584"/>
                  </a:cubicBezTo>
                  <a:cubicBezTo>
                    <a:pt x="310591" y="457237"/>
                    <a:pt x="314356" y="464889"/>
                    <a:pt x="320003" y="468715"/>
                  </a:cubicBezTo>
                  <a:cubicBezTo>
                    <a:pt x="325650" y="472541"/>
                    <a:pt x="333180" y="476368"/>
                    <a:pt x="344474" y="476368"/>
                  </a:cubicBezTo>
                  <a:cubicBezTo>
                    <a:pt x="348239" y="476368"/>
                    <a:pt x="353886" y="476368"/>
                    <a:pt x="359533" y="474455"/>
                  </a:cubicBezTo>
                  <a:cubicBezTo>
                    <a:pt x="365180" y="472541"/>
                    <a:pt x="370827" y="470628"/>
                    <a:pt x="374592" y="470628"/>
                  </a:cubicBezTo>
                  <a:lnTo>
                    <a:pt x="368945" y="491673"/>
                  </a:lnTo>
                  <a:cubicBezTo>
                    <a:pt x="353886" y="497412"/>
                    <a:pt x="340709" y="503152"/>
                    <a:pt x="329415" y="506978"/>
                  </a:cubicBezTo>
                  <a:cubicBezTo>
                    <a:pt x="318120" y="510804"/>
                    <a:pt x="308709" y="510804"/>
                    <a:pt x="299297" y="510804"/>
                  </a:cubicBezTo>
                  <a:cubicBezTo>
                    <a:pt x="293650" y="510804"/>
                    <a:pt x="286121" y="510804"/>
                    <a:pt x="280473" y="508890"/>
                  </a:cubicBezTo>
                  <a:cubicBezTo>
                    <a:pt x="274826" y="506978"/>
                    <a:pt x="269179" y="505064"/>
                    <a:pt x="263532" y="503152"/>
                  </a:cubicBezTo>
                  <a:cubicBezTo>
                    <a:pt x="257885" y="499325"/>
                    <a:pt x="252237" y="495499"/>
                    <a:pt x="248473" y="489760"/>
                  </a:cubicBezTo>
                  <a:cubicBezTo>
                    <a:pt x="244708" y="484020"/>
                    <a:pt x="240943" y="476368"/>
                    <a:pt x="239061" y="468715"/>
                  </a:cubicBezTo>
                  <a:cubicBezTo>
                    <a:pt x="237179" y="462976"/>
                    <a:pt x="235296" y="455323"/>
                    <a:pt x="233414" y="449584"/>
                  </a:cubicBezTo>
                  <a:cubicBezTo>
                    <a:pt x="231532" y="441931"/>
                    <a:pt x="229649" y="436192"/>
                    <a:pt x="227767" y="430453"/>
                  </a:cubicBezTo>
                  <a:lnTo>
                    <a:pt x="218355" y="445758"/>
                  </a:lnTo>
                  <a:lnTo>
                    <a:pt x="208943" y="459149"/>
                  </a:lnTo>
                  <a:cubicBezTo>
                    <a:pt x="195766" y="478281"/>
                    <a:pt x="186354" y="491673"/>
                    <a:pt x="176943" y="499325"/>
                  </a:cubicBezTo>
                  <a:cubicBezTo>
                    <a:pt x="167531" y="506978"/>
                    <a:pt x="158119" y="510804"/>
                    <a:pt x="144943" y="510804"/>
                  </a:cubicBezTo>
                  <a:cubicBezTo>
                    <a:pt x="135531" y="510804"/>
                    <a:pt x="128001" y="506978"/>
                    <a:pt x="120472" y="501238"/>
                  </a:cubicBezTo>
                  <a:cubicBezTo>
                    <a:pt x="114824" y="495499"/>
                    <a:pt x="111060" y="485933"/>
                    <a:pt x="111060" y="476368"/>
                  </a:cubicBezTo>
                  <a:cubicBezTo>
                    <a:pt x="111060" y="462976"/>
                    <a:pt x="114824" y="451497"/>
                    <a:pt x="124236" y="443845"/>
                  </a:cubicBezTo>
                  <a:cubicBezTo>
                    <a:pt x="133648" y="436192"/>
                    <a:pt x="143060" y="432366"/>
                    <a:pt x="156237" y="432366"/>
                  </a:cubicBezTo>
                  <a:cubicBezTo>
                    <a:pt x="163766" y="432366"/>
                    <a:pt x="171296" y="432366"/>
                    <a:pt x="176943" y="434279"/>
                  </a:cubicBezTo>
                  <a:cubicBezTo>
                    <a:pt x="184472" y="436192"/>
                    <a:pt x="190119" y="438105"/>
                    <a:pt x="195766" y="440019"/>
                  </a:cubicBezTo>
                  <a:cubicBezTo>
                    <a:pt x="197649" y="438105"/>
                    <a:pt x="201414" y="434279"/>
                    <a:pt x="207061" y="428539"/>
                  </a:cubicBezTo>
                  <a:cubicBezTo>
                    <a:pt x="210826" y="422800"/>
                    <a:pt x="216473" y="415148"/>
                    <a:pt x="222120" y="407495"/>
                  </a:cubicBezTo>
                  <a:cubicBezTo>
                    <a:pt x="216473" y="386451"/>
                    <a:pt x="212708" y="371146"/>
                    <a:pt x="208943" y="359668"/>
                  </a:cubicBezTo>
                  <a:lnTo>
                    <a:pt x="199531" y="327144"/>
                  </a:lnTo>
                  <a:cubicBezTo>
                    <a:pt x="197649" y="319492"/>
                    <a:pt x="192002" y="311839"/>
                    <a:pt x="188237" y="308013"/>
                  </a:cubicBezTo>
                  <a:cubicBezTo>
                    <a:pt x="182590" y="304187"/>
                    <a:pt x="175060" y="300360"/>
                    <a:pt x="163766" y="300360"/>
                  </a:cubicBezTo>
                  <a:cubicBezTo>
                    <a:pt x="160002" y="300360"/>
                    <a:pt x="154355" y="300360"/>
                    <a:pt x="148707" y="302273"/>
                  </a:cubicBezTo>
                  <a:cubicBezTo>
                    <a:pt x="143060" y="304187"/>
                    <a:pt x="139295" y="306100"/>
                    <a:pt x="133648" y="306100"/>
                  </a:cubicBezTo>
                  <a:lnTo>
                    <a:pt x="139295" y="285055"/>
                  </a:lnTo>
                  <a:cubicBezTo>
                    <a:pt x="152472" y="279316"/>
                    <a:pt x="165649" y="273577"/>
                    <a:pt x="178825" y="271663"/>
                  </a:cubicBezTo>
                  <a:cubicBezTo>
                    <a:pt x="192002" y="267837"/>
                    <a:pt x="201414" y="267837"/>
                    <a:pt x="210826" y="267837"/>
                  </a:cubicBezTo>
                  <a:cubicBezTo>
                    <a:pt x="218355" y="267837"/>
                    <a:pt x="224002" y="267837"/>
                    <a:pt x="229649" y="269751"/>
                  </a:cubicBezTo>
                  <a:cubicBezTo>
                    <a:pt x="235296" y="271663"/>
                    <a:pt x="240943" y="273577"/>
                    <a:pt x="246590" y="277403"/>
                  </a:cubicBezTo>
                  <a:cubicBezTo>
                    <a:pt x="252237" y="281229"/>
                    <a:pt x="256002" y="285055"/>
                    <a:pt x="261649" y="290795"/>
                  </a:cubicBezTo>
                  <a:cubicBezTo>
                    <a:pt x="265414" y="296534"/>
                    <a:pt x="269179" y="304187"/>
                    <a:pt x="271061" y="311839"/>
                  </a:cubicBezTo>
                  <a:cubicBezTo>
                    <a:pt x="272944" y="317578"/>
                    <a:pt x="274826" y="325231"/>
                    <a:pt x="276709" y="330970"/>
                  </a:cubicBezTo>
                  <a:lnTo>
                    <a:pt x="280473" y="348188"/>
                  </a:lnTo>
                  <a:lnTo>
                    <a:pt x="289885" y="332884"/>
                  </a:lnTo>
                  <a:cubicBezTo>
                    <a:pt x="293650" y="327144"/>
                    <a:pt x="295532" y="323318"/>
                    <a:pt x="299297" y="319492"/>
                  </a:cubicBezTo>
                  <a:cubicBezTo>
                    <a:pt x="310591" y="300360"/>
                    <a:pt x="321885" y="286969"/>
                    <a:pt x="331297" y="279316"/>
                  </a:cubicBezTo>
                  <a:cubicBezTo>
                    <a:pt x="340709" y="271663"/>
                    <a:pt x="352004" y="267837"/>
                    <a:pt x="363298" y="267837"/>
                  </a:cubicBezTo>
                  <a:cubicBezTo>
                    <a:pt x="372709" y="267837"/>
                    <a:pt x="380239" y="271663"/>
                    <a:pt x="387768" y="277403"/>
                  </a:cubicBezTo>
                  <a:cubicBezTo>
                    <a:pt x="393415" y="283143"/>
                    <a:pt x="397180" y="292708"/>
                    <a:pt x="397180" y="302273"/>
                  </a:cubicBezTo>
                  <a:cubicBezTo>
                    <a:pt x="400945" y="311839"/>
                    <a:pt x="395298" y="321405"/>
                    <a:pt x="387768" y="330970"/>
                  </a:cubicBezTo>
                  <a:close/>
                  <a:moveTo>
                    <a:pt x="250356" y="0"/>
                  </a:moveTo>
                  <a:cubicBezTo>
                    <a:pt x="112942" y="0"/>
                    <a:pt x="0" y="45915"/>
                    <a:pt x="0" y="97569"/>
                  </a:cubicBezTo>
                  <a:lnTo>
                    <a:pt x="0" y="560545"/>
                  </a:lnTo>
                  <a:cubicBezTo>
                    <a:pt x="0" y="612199"/>
                    <a:pt x="111060" y="660028"/>
                    <a:pt x="250356" y="660028"/>
                  </a:cubicBezTo>
                  <a:cubicBezTo>
                    <a:pt x="387768" y="660028"/>
                    <a:pt x="500711" y="614113"/>
                    <a:pt x="500711" y="562458"/>
                  </a:cubicBezTo>
                  <a:lnTo>
                    <a:pt x="500711" y="99483"/>
                  </a:lnTo>
                  <a:cubicBezTo>
                    <a:pt x="500711" y="49741"/>
                    <a:pt x="387768" y="0"/>
                    <a:pt x="250356" y="0"/>
                  </a:cubicBezTo>
                  <a:close/>
                </a:path>
                <a:path w="500711" h="660028" fill="none">
                  <a:moveTo>
                    <a:pt x="250356" y="143484"/>
                  </a:moveTo>
                  <a:cubicBezTo>
                    <a:pt x="152472" y="143484"/>
                    <a:pt x="71530" y="118614"/>
                    <a:pt x="71530" y="89917"/>
                  </a:cubicBezTo>
                  <a:cubicBezTo>
                    <a:pt x="71530" y="59307"/>
                    <a:pt x="150590" y="36349"/>
                    <a:pt x="250356" y="36349"/>
                  </a:cubicBezTo>
                  <a:cubicBezTo>
                    <a:pt x="348239" y="36349"/>
                    <a:pt x="429181" y="61220"/>
                    <a:pt x="429181" y="89917"/>
                  </a:cubicBezTo>
                  <a:cubicBezTo>
                    <a:pt x="429181" y="120527"/>
                    <a:pt x="348239" y="143484"/>
                    <a:pt x="250356" y="143484"/>
                  </a:cubicBezTo>
                  <a:close/>
                  <a:moveTo>
                    <a:pt x="387768" y="330970"/>
                  </a:moveTo>
                  <a:cubicBezTo>
                    <a:pt x="378356" y="338623"/>
                    <a:pt x="368945" y="342449"/>
                    <a:pt x="355768" y="342449"/>
                  </a:cubicBezTo>
                  <a:cubicBezTo>
                    <a:pt x="348239" y="342449"/>
                    <a:pt x="340709" y="340536"/>
                    <a:pt x="333180" y="340536"/>
                  </a:cubicBezTo>
                  <a:cubicBezTo>
                    <a:pt x="325650" y="338623"/>
                    <a:pt x="320003" y="336710"/>
                    <a:pt x="314356" y="334796"/>
                  </a:cubicBezTo>
                  <a:cubicBezTo>
                    <a:pt x="312473" y="336710"/>
                    <a:pt x="308709" y="340536"/>
                    <a:pt x="303062" y="346276"/>
                  </a:cubicBezTo>
                  <a:cubicBezTo>
                    <a:pt x="299297" y="352014"/>
                    <a:pt x="293650" y="359668"/>
                    <a:pt x="286121" y="367320"/>
                  </a:cubicBezTo>
                  <a:cubicBezTo>
                    <a:pt x="291768" y="390277"/>
                    <a:pt x="295532" y="407495"/>
                    <a:pt x="299297" y="418974"/>
                  </a:cubicBezTo>
                  <a:cubicBezTo>
                    <a:pt x="303062" y="428539"/>
                    <a:pt x="304944" y="438105"/>
                    <a:pt x="308709" y="449584"/>
                  </a:cubicBezTo>
                  <a:cubicBezTo>
                    <a:pt x="310591" y="457237"/>
                    <a:pt x="314356" y="464889"/>
                    <a:pt x="320003" y="468715"/>
                  </a:cubicBezTo>
                  <a:cubicBezTo>
                    <a:pt x="325650" y="472541"/>
                    <a:pt x="333180" y="476368"/>
                    <a:pt x="344474" y="476368"/>
                  </a:cubicBezTo>
                  <a:cubicBezTo>
                    <a:pt x="348239" y="476368"/>
                    <a:pt x="353886" y="476368"/>
                    <a:pt x="359533" y="474455"/>
                  </a:cubicBezTo>
                  <a:cubicBezTo>
                    <a:pt x="365180" y="472541"/>
                    <a:pt x="370827" y="470628"/>
                    <a:pt x="374592" y="470628"/>
                  </a:cubicBezTo>
                  <a:lnTo>
                    <a:pt x="368945" y="491673"/>
                  </a:lnTo>
                  <a:cubicBezTo>
                    <a:pt x="353886" y="497412"/>
                    <a:pt x="340709" y="503152"/>
                    <a:pt x="329415" y="506978"/>
                  </a:cubicBezTo>
                  <a:cubicBezTo>
                    <a:pt x="318120" y="510804"/>
                    <a:pt x="308709" y="510804"/>
                    <a:pt x="299297" y="510804"/>
                  </a:cubicBezTo>
                  <a:cubicBezTo>
                    <a:pt x="293650" y="510804"/>
                    <a:pt x="286121" y="510804"/>
                    <a:pt x="280473" y="508890"/>
                  </a:cubicBezTo>
                  <a:cubicBezTo>
                    <a:pt x="274826" y="506978"/>
                    <a:pt x="269179" y="505064"/>
                    <a:pt x="263532" y="503152"/>
                  </a:cubicBezTo>
                  <a:cubicBezTo>
                    <a:pt x="257885" y="499325"/>
                    <a:pt x="252237" y="495499"/>
                    <a:pt x="248473" y="489760"/>
                  </a:cubicBezTo>
                  <a:cubicBezTo>
                    <a:pt x="244708" y="484020"/>
                    <a:pt x="240943" y="476368"/>
                    <a:pt x="239061" y="468715"/>
                  </a:cubicBezTo>
                  <a:cubicBezTo>
                    <a:pt x="237179" y="462976"/>
                    <a:pt x="235296" y="455323"/>
                    <a:pt x="233414" y="449584"/>
                  </a:cubicBezTo>
                  <a:cubicBezTo>
                    <a:pt x="231532" y="441931"/>
                    <a:pt x="229649" y="436192"/>
                    <a:pt x="227767" y="430453"/>
                  </a:cubicBezTo>
                  <a:lnTo>
                    <a:pt x="218355" y="445758"/>
                  </a:lnTo>
                  <a:lnTo>
                    <a:pt x="208943" y="459149"/>
                  </a:lnTo>
                  <a:cubicBezTo>
                    <a:pt x="195766" y="478281"/>
                    <a:pt x="186354" y="491673"/>
                    <a:pt x="176943" y="499325"/>
                  </a:cubicBezTo>
                  <a:cubicBezTo>
                    <a:pt x="167531" y="506978"/>
                    <a:pt x="158119" y="510804"/>
                    <a:pt x="144943" y="510804"/>
                  </a:cubicBezTo>
                  <a:cubicBezTo>
                    <a:pt x="135531" y="510804"/>
                    <a:pt x="128001" y="506978"/>
                    <a:pt x="120472" y="501238"/>
                  </a:cubicBezTo>
                  <a:cubicBezTo>
                    <a:pt x="114824" y="495499"/>
                    <a:pt x="111060" y="485933"/>
                    <a:pt x="111060" y="476368"/>
                  </a:cubicBezTo>
                  <a:cubicBezTo>
                    <a:pt x="111060" y="462976"/>
                    <a:pt x="114824" y="451497"/>
                    <a:pt x="124236" y="443845"/>
                  </a:cubicBezTo>
                  <a:cubicBezTo>
                    <a:pt x="133648" y="436192"/>
                    <a:pt x="143060" y="432366"/>
                    <a:pt x="156237" y="432366"/>
                  </a:cubicBezTo>
                  <a:cubicBezTo>
                    <a:pt x="163766" y="432366"/>
                    <a:pt x="171296" y="432366"/>
                    <a:pt x="176943" y="434279"/>
                  </a:cubicBezTo>
                  <a:cubicBezTo>
                    <a:pt x="184472" y="436192"/>
                    <a:pt x="190119" y="438105"/>
                    <a:pt x="195766" y="440019"/>
                  </a:cubicBezTo>
                  <a:cubicBezTo>
                    <a:pt x="197649" y="438105"/>
                    <a:pt x="201414" y="434279"/>
                    <a:pt x="207061" y="428539"/>
                  </a:cubicBezTo>
                  <a:cubicBezTo>
                    <a:pt x="210826" y="422800"/>
                    <a:pt x="216473" y="415148"/>
                    <a:pt x="222120" y="407495"/>
                  </a:cubicBezTo>
                  <a:cubicBezTo>
                    <a:pt x="216473" y="386451"/>
                    <a:pt x="212708" y="371146"/>
                    <a:pt x="208943" y="359668"/>
                  </a:cubicBezTo>
                  <a:lnTo>
                    <a:pt x="199531" y="327144"/>
                  </a:lnTo>
                  <a:cubicBezTo>
                    <a:pt x="197649" y="319492"/>
                    <a:pt x="192002" y="311839"/>
                    <a:pt x="188237" y="308013"/>
                  </a:cubicBezTo>
                  <a:cubicBezTo>
                    <a:pt x="182590" y="304187"/>
                    <a:pt x="175060" y="300360"/>
                    <a:pt x="163766" y="300360"/>
                  </a:cubicBezTo>
                  <a:cubicBezTo>
                    <a:pt x="160002" y="300360"/>
                    <a:pt x="154355" y="300360"/>
                    <a:pt x="148707" y="302273"/>
                  </a:cubicBezTo>
                  <a:cubicBezTo>
                    <a:pt x="143060" y="304187"/>
                    <a:pt x="139295" y="306100"/>
                    <a:pt x="133648" y="306100"/>
                  </a:cubicBezTo>
                  <a:lnTo>
                    <a:pt x="139295" y="285055"/>
                  </a:lnTo>
                  <a:cubicBezTo>
                    <a:pt x="152472" y="279316"/>
                    <a:pt x="165649" y="273577"/>
                    <a:pt x="178825" y="271663"/>
                  </a:cubicBezTo>
                  <a:cubicBezTo>
                    <a:pt x="192002" y="267837"/>
                    <a:pt x="201414" y="267837"/>
                    <a:pt x="210826" y="267837"/>
                  </a:cubicBezTo>
                  <a:cubicBezTo>
                    <a:pt x="218355" y="267837"/>
                    <a:pt x="224002" y="267837"/>
                    <a:pt x="229649" y="269751"/>
                  </a:cubicBezTo>
                  <a:cubicBezTo>
                    <a:pt x="235296" y="271663"/>
                    <a:pt x="240943" y="273577"/>
                    <a:pt x="246590" y="277403"/>
                  </a:cubicBezTo>
                  <a:cubicBezTo>
                    <a:pt x="252237" y="281229"/>
                    <a:pt x="256002" y="285055"/>
                    <a:pt x="261649" y="290795"/>
                  </a:cubicBezTo>
                  <a:cubicBezTo>
                    <a:pt x="265414" y="296534"/>
                    <a:pt x="269179" y="304187"/>
                    <a:pt x="271061" y="311839"/>
                  </a:cubicBezTo>
                  <a:cubicBezTo>
                    <a:pt x="272944" y="317578"/>
                    <a:pt x="274826" y="325231"/>
                    <a:pt x="276709" y="330970"/>
                  </a:cubicBezTo>
                  <a:lnTo>
                    <a:pt x="280473" y="348188"/>
                  </a:lnTo>
                  <a:lnTo>
                    <a:pt x="289885" y="332884"/>
                  </a:lnTo>
                  <a:cubicBezTo>
                    <a:pt x="293650" y="327144"/>
                    <a:pt x="295532" y="323318"/>
                    <a:pt x="299297" y="319492"/>
                  </a:cubicBezTo>
                  <a:cubicBezTo>
                    <a:pt x="310591" y="300360"/>
                    <a:pt x="321885" y="286969"/>
                    <a:pt x="331297" y="279316"/>
                  </a:cubicBezTo>
                  <a:cubicBezTo>
                    <a:pt x="340709" y="271663"/>
                    <a:pt x="352004" y="267837"/>
                    <a:pt x="363298" y="267837"/>
                  </a:cubicBezTo>
                  <a:cubicBezTo>
                    <a:pt x="372709" y="267837"/>
                    <a:pt x="380239" y="271663"/>
                    <a:pt x="387768" y="277403"/>
                  </a:cubicBezTo>
                  <a:cubicBezTo>
                    <a:pt x="393415" y="283143"/>
                    <a:pt x="397180" y="292708"/>
                    <a:pt x="397180" y="302273"/>
                  </a:cubicBezTo>
                  <a:cubicBezTo>
                    <a:pt x="400945" y="311839"/>
                    <a:pt x="395298" y="321405"/>
                    <a:pt x="387768" y="330970"/>
                  </a:cubicBezTo>
                  <a:close/>
                  <a:moveTo>
                    <a:pt x="250356" y="0"/>
                  </a:moveTo>
                  <a:cubicBezTo>
                    <a:pt x="112942" y="0"/>
                    <a:pt x="0" y="45915"/>
                    <a:pt x="0" y="97569"/>
                  </a:cubicBezTo>
                  <a:lnTo>
                    <a:pt x="0" y="560545"/>
                  </a:lnTo>
                  <a:cubicBezTo>
                    <a:pt x="0" y="612199"/>
                    <a:pt x="111060" y="660028"/>
                    <a:pt x="250356" y="660028"/>
                  </a:cubicBezTo>
                  <a:cubicBezTo>
                    <a:pt x="387768" y="660028"/>
                    <a:pt x="500711" y="614113"/>
                    <a:pt x="500711" y="562458"/>
                  </a:cubicBezTo>
                  <a:lnTo>
                    <a:pt x="500711" y="99483"/>
                  </a:lnTo>
                  <a:cubicBezTo>
                    <a:pt x="500711" y="49741"/>
                    <a:pt x="387768" y="0"/>
                    <a:pt x="250356" y="0"/>
                  </a:cubicBezTo>
                  <a:close/>
                </a:path>
              </a:pathLst>
            </a:custGeom>
            <a:solidFill>
              <a:srgbClr val="006FD4"/>
            </a:solidFill>
            <a:ln w="10000" cap="flat">
              <a:noFill/>
              <a:miter/>
            </a:ln>
          </p:spPr>
          <p:txBody>
            <a:bodyPr/>
            <a:lstStyle/>
            <a:p>
              <a:endParaRPr lang="zh-CN" altLang="en-US"/>
            </a:p>
          </p:txBody>
        </p:sp>
        <p:sp>
          <p:nvSpPr>
            <p:cNvPr id="1336" name="Rectangle">
              <a:extLst>
                <a:ext uri="{FF2B5EF4-FFF2-40B4-BE49-F238E27FC236}">
                  <a16:creationId xmlns:a16="http://schemas.microsoft.com/office/drawing/2014/main" id="{2B652CD8-A96D-BD9E-38EC-4476933A5E1B}"/>
                </a:ext>
              </a:extLst>
            </p:cNvPr>
            <p:cNvSpPr/>
            <p:nvPr/>
          </p:nvSpPr>
          <p:spPr>
            <a:xfrm>
              <a:off x="9655658" y="4698614"/>
              <a:ext cx="1039716" cy="534260"/>
            </a:xfrm>
            <a:custGeom>
              <a:avLst/>
              <a:gdLst/>
              <a:ahLst/>
              <a:cxnLst/>
              <a:rect l="l" t="t" r="r" b="b"/>
              <a:pathLst>
                <a:path w="1546060" h="599997" stroke="0">
                  <a:moveTo>
                    <a:pt x="0" y="0"/>
                  </a:moveTo>
                  <a:lnTo>
                    <a:pt x="1546060" y="0"/>
                  </a:lnTo>
                  <a:lnTo>
                    <a:pt x="1546060" y="599997"/>
                  </a:lnTo>
                  <a:lnTo>
                    <a:pt x="0" y="599997"/>
                  </a:lnTo>
                  <a:lnTo>
                    <a:pt x="0" y="0"/>
                  </a:lnTo>
                  <a:close/>
                </a:path>
                <a:path w="1546060" h="599997" fill="none">
                  <a:moveTo>
                    <a:pt x="0" y="0"/>
                  </a:moveTo>
                  <a:lnTo>
                    <a:pt x="1546060" y="0"/>
                  </a:lnTo>
                  <a:lnTo>
                    <a:pt x="1546060" y="599997"/>
                  </a:lnTo>
                  <a:lnTo>
                    <a:pt x="0" y="599997"/>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Times New Roman"/>
                </a:rPr>
                <a:t>基于哈希编码的检索算法</a:t>
              </a:r>
            </a:p>
          </p:txBody>
        </p:sp>
        <p:sp>
          <p:nvSpPr>
            <p:cNvPr id="1337" name="Rectangle">
              <a:extLst>
                <a:ext uri="{FF2B5EF4-FFF2-40B4-BE49-F238E27FC236}">
                  <a16:creationId xmlns:a16="http://schemas.microsoft.com/office/drawing/2014/main" id="{1B5E7BCB-99F9-7F98-A6ED-BC793AE96CAC}"/>
                </a:ext>
              </a:extLst>
            </p:cNvPr>
            <p:cNvSpPr/>
            <p:nvPr/>
          </p:nvSpPr>
          <p:spPr>
            <a:xfrm>
              <a:off x="9817547" y="3751294"/>
              <a:ext cx="699093" cy="393497"/>
            </a:xfrm>
            <a:custGeom>
              <a:avLst/>
              <a:gdLst/>
              <a:ahLst/>
              <a:cxnLst/>
              <a:rect l="l" t="t" r="r" b="b"/>
              <a:pathLst>
                <a:path w="1246150" h="599997" stroke="0">
                  <a:moveTo>
                    <a:pt x="0" y="0"/>
                  </a:moveTo>
                  <a:lnTo>
                    <a:pt x="1246150" y="0"/>
                  </a:lnTo>
                  <a:lnTo>
                    <a:pt x="1246150" y="599997"/>
                  </a:lnTo>
                  <a:lnTo>
                    <a:pt x="0" y="599997"/>
                  </a:lnTo>
                  <a:lnTo>
                    <a:pt x="0" y="0"/>
                  </a:lnTo>
                  <a:close/>
                </a:path>
                <a:path w="1246150" h="599997" fill="none">
                  <a:moveTo>
                    <a:pt x="0" y="0"/>
                  </a:moveTo>
                  <a:lnTo>
                    <a:pt x="1246150" y="0"/>
                  </a:lnTo>
                  <a:lnTo>
                    <a:pt x="1246150" y="599997"/>
                  </a:lnTo>
                  <a:lnTo>
                    <a:pt x="0" y="599997"/>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Times New Roman"/>
                </a:rPr>
                <a:t>云边数据协同</a:t>
              </a:r>
            </a:p>
          </p:txBody>
        </p:sp>
        <p:sp>
          <p:nvSpPr>
            <p:cNvPr id="1338" name="圆角矩形">
              <a:extLst>
                <a:ext uri="{FF2B5EF4-FFF2-40B4-BE49-F238E27FC236}">
                  <a16:creationId xmlns:a16="http://schemas.microsoft.com/office/drawing/2014/main" id="{31DCC8DF-4602-DBC8-FAFB-B4C58D8BDFF0}"/>
                </a:ext>
              </a:extLst>
            </p:cNvPr>
            <p:cNvSpPr/>
            <p:nvPr/>
          </p:nvSpPr>
          <p:spPr>
            <a:xfrm>
              <a:off x="10826926" y="4780316"/>
              <a:ext cx="1057276" cy="870027"/>
            </a:xfrm>
            <a:custGeom>
              <a:avLst/>
              <a:gdLst>
                <a:gd name="connsiteX0" fmla="*/ 942310 w 1884620"/>
                <a:gd name="connsiteY0" fmla="*/ 977078 h 977078"/>
                <a:gd name="connsiteX1" fmla="*/ 942310 w 1884620"/>
                <a:gd name="connsiteY1" fmla="*/ 0 h 977078"/>
                <a:gd name="connsiteX2" fmla="*/ 1884620 w 1884620"/>
                <a:gd name="connsiteY2" fmla="*/ 488539 h 977078"/>
                <a:gd name="connsiteX3" fmla="*/ 0 w 1884620"/>
                <a:gd name="connsiteY3" fmla="*/ 488539 h 977078"/>
                <a:gd name="connsiteX4" fmla="*/ 942310 w 1884620"/>
                <a:gd name="connsiteY4" fmla="*/ 488539 h 977078"/>
              </a:gdLst>
              <a:ahLst/>
              <a:cxnLst>
                <a:cxn ang="5400000">
                  <a:pos x="connsiteX0" y="connsiteY0"/>
                </a:cxn>
                <a:cxn ang="16200000">
                  <a:pos x="connsiteX1" y="connsiteY1"/>
                </a:cxn>
                <a:cxn ang="0">
                  <a:pos x="connsiteX2" y="connsiteY2"/>
                </a:cxn>
                <a:cxn ang="10800000">
                  <a:pos x="connsiteX3" y="connsiteY3"/>
                </a:cxn>
                <a:cxn ang="0">
                  <a:pos x="connsiteX4" y="connsiteY4"/>
                </a:cxn>
              </a:cxnLst>
              <a:rect l="l" t="t" r="r" b="b"/>
              <a:pathLst>
                <a:path w="1884620" h="977078" stroke="0">
                  <a:moveTo>
                    <a:pt x="1764620" y="977078"/>
                  </a:moveTo>
                  <a:cubicBezTo>
                    <a:pt x="1830890" y="977078"/>
                    <a:pt x="1884620" y="923354"/>
                    <a:pt x="1884620" y="857078"/>
                  </a:cubicBezTo>
                  <a:lnTo>
                    <a:pt x="1884620" y="120000"/>
                  </a:lnTo>
                  <a:cubicBezTo>
                    <a:pt x="1884620" y="53724"/>
                    <a:pt x="1830890" y="0"/>
                    <a:pt x="1764620" y="0"/>
                  </a:cubicBezTo>
                  <a:lnTo>
                    <a:pt x="120000" y="0"/>
                  </a:lnTo>
                  <a:cubicBezTo>
                    <a:pt x="53724" y="0"/>
                    <a:pt x="0" y="53724"/>
                    <a:pt x="0" y="120000"/>
                  </a:cubicBezTo>
                  <a:lnTo>
                    <a:pt x="0" y="857078"/>
                  </a:lnTo>
                  <a:cubicBezTo>
                    <a:pt x="0" y="923354"/>
                    <a:pt x="53724" y="977078"/>
                    <a:pt x="120000" y="977078"/>
                  </a:cubicBezTo>
                  <a:lnTo>
                    <a:pt x="1764620" y="977078"/>
                  </a:lnTo>
                  <a:close/>
                </a:path>
                <a:path w="1884620" h="977078" fill="none">
                  <a:moveTo>
                    <a:pt x="1764620" y="977078"/>
                  </a:moveTo>
                  <a:cubicBezTo>
                    <a:pt x="1830890" y="977078"/>
                    <a:pt x="1884620" y="923354"/>
                    <a:pt x="1884620" y="857078"/>
                  </a:cubicBezTo>
                  <a:lnTo>
                    <a:pt x="1884620" y="120000"/>
                  </a:lnTo>
                  <a:cubicBezTo>
                    <a:pt x="1884620" y="53724"/>
                    <a:pt x="1830890" y="0"/>
                    <a:pt x="1764620" y="0"/>
                  </a:cubicBezTo>
                  <a:lnTo>
                    <a:pt x="120000" y="0"/>
                  </a:lnTo>
                  <a:cubicBezTo>
                    <a:pt x="53724" y="0"/>
                    <a:pt x="0" y="53724"/>
                    <a:pt x="0" y="120000"/>
                  </a:cubicBezTo>
                  <a:lnTo>
                    <a:pt x="0" y="857078"/>
                  </a:lnTo>
                  <a:cubicBezTo>
                    <a:pt x="0" y="923354"/>
                    <a:pt x="53724" y="977078"/>
                    <a:pt x="120000" y="977078"/>
                  </a:cubicBezTo>
                  <a:lnTo>
                    <a:pt x="1764620" y="977078"/>
                  </a:lnTo>
                  <a:close/>
                </a:path>
              </a:pathLst>
            </a:custGeom>
            <a:solidFill>
              <a:srgbClr val="FFFFFF"/>
            </a:solidFill>
            <a:ln w="16667" cap="flat">
              <a:solidFill>
                <a:srgbClr val="AA92CE"/>
              </a:solidFill>
              <a:custDash>
                <a:ds d="1100000" sp="500000"/>
              </a:custDash>
              <a:miter/>
            </a:ln>
          </p:spPr>
          <p:txBody>
            <a:bodyPr/>
            <a:lstStyle/>
            <a:p>
              <a:endParaRPr lang="zh-CN" altLang="en-US"/>
            </a:p>
          </p:txBody>
        </p:sp>
        <p:sp>
          <p:nvSpPr>
            <p:cNvPr id="1339" name="Rectangle">
              <a:extLst>
                <a:ext uri="{FF2B5EF4-FFF2-40B4-BE49-F238E27FC236}">
                  <a16:creationId xmlns:a16="http://schemas.microsoft.com/office/drawing/2014/main" id="{6632A120-93F3-E035-5B97-5802CDFBB597}"/>
                </a:ext>
              </a:extLst>
            </p:cNvPr>
            <p:cNvSpPr/>
            <p:nvPr/>
          </p:nvSpPr>
          <p:spPr>
            <a:xfrm>
              <a:off x="10966549" y="5320884"/>
              <a:ext cx="846623" cy="329459"/>
            </a:xfrm>
            <a:custGeom>
              <a:avLst/>
              <a:gdLst/>
              <a:ahLst/>
              <a:cxnLst/>
              <a:rect l="l" t="t" r="r" b="b"/>
              <a:pathLst>
                <a:path w="843333" h="369997" stroke="0">
                  <a:moveTo>
                    <a:pt x="0" y="0"/>
                  </a:moveTo>
                  <a:lnTo>
                    <a:pt x="843333" y="0"/>
                  </a:lnTo>
                  <a:lnTo>
                    <a:pt x="843333" y="369997"/>
                  </a:lnTo>
                  <a:lnTo>
                    <a:pt x="0" y="369997"/>
                  </a:lnTo>
                  <a:lnTo>
                    <a:pt x="0" y="0"/>
                  </a:lnTo>
                  <a:close/>
                </a:path>
                <a:path w="843333" h="369997" fill="none">
                  <a:moveTo>
                    <a:pt x="0" y="0"/>
                  </a:moveTo>
                  <a:lnTo>
                    <a:pt x="843333" y="0"/>
                  </a:lnTo>
                  <a:lnTo>
                    <a:pt x="843333" y="369997"/>
                  </a:lnTo>
                  <a:lnTo>
                    <a:pt x="0" y="369997"/>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Times New Roman"/>
                </a:rPr>
                <a:t>边缘节点</a:t>
              </a:r>
            </a:p>
          </p:txBody>
        </p:sp>
        <p:grpSp>
          <p:nvGrpSpPr>
            <p:cNvPr id="1340" name="动态箭头">
              <a:extLst>
                <a:ext uri="{FF2B5EF4-FFF2-40B4-BE49-F238E27FC236}">
                  <a16:creationId xmlns:a16="http://schemas.microsoft.com/office/drawing/2014/main" id="{3F7735CD-F2DD-0200-B82D-96AF837826DD}"/>
                </a:ext>
              </a:extLst>
            </p:cNvPr>
            <p:cNvGrpSpPr/>
            <p:nvPr/>
          </p:nvGrpSpPr>
          <p:grpSpPr>
            <a:xfrm rot="16200000">
              <a:off x="10750940" y="4240242"/>
              <a:ext cx="778766" cy="213181"/>
              <a:chOff x="-11088584" y="-11948250"/>
              <a:chExt cx="874588" cy="380000"/>
            </a:xfrm>
          </p:grpSpPr>
          <p:sp>
            <p:nvSpPr>
              <p:cNvPr id="1445" name="任意多边形: 形状 1444">
                <a:extLst>
                  <a:ext uri="{FF2B5EF4-FFF2-40B4-BE49-F238E27FC236}">
                    <a16:creationId xmlns:a16="http://schemas.microsoft.com/office/drawing/2014/main" id="{9F82B53E-A83E-8921-1116-1B091C0D7053}"/>
                  </a:ext>
                </a:extLst>
              </p:cNvPr>
              <p:cNvSpPr/>
              <p:nvPr/>
            </p:nvSpPr>
            <p:spPr>
              <a:xfrm>
                <a:off x="-11088584" y="-11948250"/>
                <a:ext cx="874588" cy="380000"/>
              </a:xfrm>
              <a:custGeom>
                <a:avLst/>
                <a:gdLst/>
                <a:ahLst/>
                <a:cxnLst/>
                <a:rect l="l" t="t" r="r" b="b"/>
                <a:pathLst>
                  <a:path w="874588" h="380000" stroke="0">
                    <a:moveTo>
                      <a:pt x="0" y="95000"/>
                    </a:moveTo>
                    <a:lnTo>
                      <a:pt x="646588" y="95000"/>
                    </a:lnTo>
                    <a:lnTo>
                      <a:pt x="646588" y="0"/>
                    </a:lnTo>
                    <a:lnTo>
                      <a:pt x="874588" y="190000"/>
                    </a:lnTo>
                    <a:lnTo>
                      <a:pt x="646588" y="380000"/>
                    </a:lnTo>
                    <a:lnTo>
                      <a:pt x="646588" y="285000"/>
                    </a:lnTo>
                    <a:lnTo>
                      <a:pt x="0" y="285000"/>
                    </a:lnTo>
                    <a:lnTo>
                      <a:pt x="0" y="95000"/>
                    </a:lnTo>
                    <a:close/>
                  </a:path>
                  <a:path w="874588" h="380000" fill="none">
                    <a:moveTo>
                      <a:pt x="0" y="95000"/>
                    </a:moveTo>
                    <a:lnTo>
                      <a:pt x="646588" y="95000"/>
                    </a:lnTo>
                    <a:lnTo>
                      <a:pt x="646588" y="0"/>
                    </a:lnTo>
                    <a:lnTo>
                      <a:pt x="874588" y="190000"/>
                    </a:lnTo>
                    <a:lnTo>
                      <a:pt x="646588" y="380000"/>
                    </a:lnTo>
                    <a:lnTo>
                      <a:pt x="646588" y="285000"/>
                    </a:lnTo>
                    <a:lnTo>
                      <a:pt x="0" y="285000"/>
                    </a:lnTo>
                    <a:lnTo>
                      <a:pt x="0" y="95000"/>
                    </a:lnTo>
                    <a:close/>
                  </a:path>
                </a:pathLst>
              </a:custGeom>
              <a:solidFill>
                <a:srgbClr val="6F6F6F"/>
              </a:solidFill>
              <a:ln w="10000" cap="flat">
                <a:solidFill>
                  <a:srgbClr val="6F6F6F"/>
                </a:solidFill>
                <a:miter/>
              </a:ln>
            </p:spPr>
            <p:txBody>
              <a:bodyPr/>
              <a:lstStyle/>
              <a:p>
                <a:endParaRPr lang="zh-CN" altLang="en-US"/>
              </a:p>
            </p:txBody>
          </p:sp>
          <p:sp>
            <p:nvSpPr>
              <p:cNvPr id="1446" name="任意多边形: 形状 1445">
                <a:extLst>
                  <a:ext uri="{FF2B5EF4-FFF2-40B4-BE49-F238E27FC236}">
                    <a16:creationId xmlns:a16="http://schemas.microsoft.com/office/drawing/2014/main" id="{ABB95A90-AA3D-9B83-9E6F-273BBB043127}"/>
                  </a:ext>
                </a:extLst>
              </p:cNvPr>
              <p:cNvSpPr/>
              <p:nvPr/>
            </p:nvSpPr>
            <p:spPr>
              <a:xfrm>
                <a:off x="-10897996" y="-11853250"/>
                <a:ext cx="228000" cy="190000"/>
              </a:xfrm>
              <a:custGeom>
                <a:avLst/>
                <a:gdLst/>
                <a:ahLst/>
                <a:cxnLst/>
                <a:rect l="l" t="t" r="r" b="b"/>
                <a:pathLst>
                  <a:path w="228000" h="190000" stroke="0">
                    <a:moveTo>
                      <a:pt x="0" y="0"/>
                    </a:moveTo>
                    <a:lnTo>
                      <a:pt x="228000" y="0"/>
                    </a:lnTo>
                    <a:lnTo>
                      <a:pt x="228000" y="190000"/>
                    </a:lnTo>
                    <a:lnTo>
                      <a:pt x="0" y="190000"/>
                    </a:lnTo>
                    <a:lnTo>
                      <a:pt x="0" y="0"/>
                    </a:lnTo>
                    <a:close/>
                  </a:path>
                  <a:path w="228000" h="190000" fill="none">
                    <a:moveTo>
                      <a:pt x="0" y="0"/>
                    </a:moveTo>
                    <a:lnTo>
                      <a:pt x="228000" y="0"/>
                    </a:lnTo>
                    <a:lnTo>
                      <a:pt x="228000" y="190000"/>
                    </a:lnTo>
                    <a:lnTo>
                      <a:pt x="0" y="190000"/>
                    </a:lnTo>
                    <a:lnTo>
                      <a:pt x="0" y="0"/>
                    </a:lnTo>
                    <a:close/>
                  </a:path>
                </a:pathLst>
              </a:custGeom>
              <a:solidFill>
                <a:srgbClr val="FFFFFF"/>
              </a:solidFill>
              <a:ln w="10000" cap="flat">
                <a:noFill/>
                <a:miter/>
              </a:ln>
            </p:spPr>
            <p:txBody>
              <a:bodyPr/>
              <a:lstStyle/>
              <a:p>
                <a:endParaRPr lang="zh-CN" altLang="en-US"/>
              </a:p>
            </p:txBody>
          </p:sp>
        </p:grpSp>
        <p:grpSp>
          <p:nvGrpSpPr>
            <p:cNvPr id="1341" name="动态箭头">
              <a:extLst>
                <a:ext uri="{FF2B5EF4-FFF2-40B4-BE49-F238E27FC236}">
                  <a16:creationId xmlns:a16="http://schemas.microsoft.com/office/drawing/2014/main" id="{43344230-C59F-B156-1770-89E03A27C5C4}"/>
                </a:ext>
              </a:extLst>
            </p:cNvPr>
            <p:cNvGrpSpPr/>
            <p:nvPr/>
          </p:nvGrpSpPr>
          <p:grpSpPr>
            <a:xfrm rot="5400000" flipV="1">
              <a:off x="11151050" y="4250519"/>
              <a:ext cx="799315" cy="213181"/>
              <a:chOff x="-10368602" y="-11936709"/>
              <a:chExt cx="897665" cy="380000"/>
            </a:xfrm>
          </p:grpSpPr>
          <p:sp>
            <p:nvSpPr>
              <p:cNvPr id="1443" name="任意多边形: 形状 1442">
                <a:extLst>
                  <a:ext uri="{FF2B5EF4-FFF2-40B4-BE49-F238E27FC236}">
                    <a16:creationId xmlns:a16="http://schemas.microsoft.com/office/drawing/2014/main" id="{BEB0C33E-0A87-1C06-ADB0-EAA81E8E246D}"/>
                  </a:ext>
                </a:extLst>
              </p:cNvPr>
              <p:cNvSpPr/>
              <p:nvPr/>
            </p:nvSpPr>
            <p:spPr>
              <a:xfrm>
                <a:off x="-10368602" y="-11936709"/>
                <a:ext cx="897665" cy="380000"/>
              </a:xfrm>
              <a:custGeom>
                <a:avLst/>
                <a:gdLst/>
                <a:ahLst/>
                <a:cxnLst/>
                <a:rect l="l" t="t" r="r" b="b"/>
                <a:pathLst>
                  <a:path w="897665" h="380000" stroke="0">
                    <a:moveTo>
                      <a:pt x="0" y="95000"/>
                    </a:moveTo>
                    <a:lnTo>
                      <a:pt x="669665" y="95000"/>
                    </a:lnTo>
                    <a:lnTo>
                      <a:pt x="669665" y="0"/>
                    </a:lnTo>
                    <a:lnTo>
                      <a:pt x="897665" y="190000"/>
                    </a:lnTo>
                    <a:lnTo>
                      <a:pt x="669665" y="380000"/>
                    </a:lnTo>
                    <a:lnTo>
                      <a:pt x="669665" y="285000"/>
                    </a:lnTo>
                    <a:lnTo>
                      <a:pt x="0" y="285000"/>
                    </a:lnTo>
                    <a:lnTo>
                      <a:pt x="0" y="95000"/>
                    </a:lnTo>
                    <a:close/>
                  </a:path>
                  <a:path w="897665" h="380000" fill="none">
                    <a:moveTo>
                      <a:pt x="0" y="95000"/>
                    </a:moveTo>
                    <a:lnTo>
                      <a:pt x="669665" y="95000"/>
                    </a:lnTo>
                    <a:lnTo>
                      <a:pt x="669665" y="0"/>
                    </a:lnTo>
                    <a:lnTo>
                      <a:pt x="897665" y="190000"/>
                    </a:lnTo>
                    <a:lnTo>
                      <a:pt x="669665" y="380000"/>
                    </a:lnTo>
                    <a:lnTo>
                      <a:pt x="669665" y="285000"/>
                    </a:lnTo>
                    <a:lnTo>
                      <a:pt x="0" y="285000"/>
                    </a:lnTo>
                    <a:lnTo>
                      <a:pt x="0" y="95000"/>
                    </a:lnTo>
                    <a:close/>
                  </a:path>
                </a:pathLst>
              </a:custGeom>
              <a:solidFill>
                <a:srgbClr val="6F6F6F"/>
              </a:solidFill>
              <a:ln w="10000" cap="flat">
                <a:solidFill>
                  <a:srgbClr val="6F6F6F"/>
                </a:solidFill>
                <a:miter/>
              </a:ln>
            </p:spPr>
            <p:txBody>
              <a:bodyPr/>
              <a:lstStyle/>
              <a:p>
                <a:endParaRPr lang="zh-CN" altLang="en-US"/>
              </a:p>
            </p:txBody>
          </p:sp>
          <p:sp>
            <p:nvSpPr>
              <p:cNvPr id="1444" name="任意多边形: 形状 1443">
                <a:extLst>
                  <a:ext uri="{FF2B5EF4-FFF2-40B4-BE49-F238E27FC236}">
                    <a16:creationId xmlns:a16="http://schemas.microsoft.com/office/drawing/2014/main" id="{4C73AA2C-774B-DDB0-3D2D-E407C02EA042}"/>
                  </a:ext>
                </a:extLst>
              </p:cNvPr>
              <p:cNvSpPr/>
              <p:nvPr/>
            </p:nvSpPr>
            <p:spPr>
              <a:xfrm>
                <a:off x="-10154937" y="-11841709"/>
                <a:ext cx="228000" cy="190000"/>
              </a:xfrm>
              <a:custGeom>
                <a:avLst/>
                <a:gdLst/>
                <a:ahLst/>
                <a:cxnLst/>
                <a:rect l="l" t="t" r="r" b="b"/>
                <a:pathLst>
                  <a:path w="228000" h="190000" stroke="0">
                    <a:moveTo>
                      <a:pt x="0" y="0"/>
                    </a:moveTo>
                    <a:lnTo>
                      <a:pt x="228000" y="0"/>
                    </a:lnTo>
                    <a:lnTo>
                      <a:pt x="228000" y="190000"/>
                    </a:lnTo>
                    <a:lnTo>
                      <a:pt x="0" y="190000"/>
                    </a:lnTo>
                    <a:lnTo>
                      <a:pt x="0" y="0"/>
                    </a:lnTo>
                    <a:close/>
                  </a:path>
                  <a:path w="228000" h="190000" fill="none">
                    <a:moveTo>
                      <a:pt x="0" y="0"/>
                    </a:moveTo>
                    <a:lnTo>
                      <a:pt x="228000" y="0"/>
                    </a:lnTo>
                    <a:lnTo>
                      <a:pt x="228000" y="190000"/>
                    </a:lnTo>
                    <a:lnTo>
                      <a:pt x="0" y="190000"/>
                    </a:lnTo>
                    <a:lnTo>
                      <a:pt x="0" y="0"/>
                    </a:lnTo>
                    <a:close/>
                  </a:path>
                </a:pathLst>
              </a:custGeom>
              <a:solidFill>
                <a:srgbClr val="FFFFFF"/>
              </a:solidFill>
              <a:ln w="10000" cap="flat">
                <a:noFill/>
                <a:miter/>
              </a:ln>
            </p:spPr>
            <p:txBody>
              <a:bodyPr/>
              <a:lstStyle/>
              <a:p>
                <a:endParaRPr lang="zh-CN" altLang="en-US"/>
              </a:p>
            </p:txBody>
          </p:sp>
        </p:grpSp>
        <p:grpSp>
          <p:nvGrpSpPr>
            <p:cNvPr id="1342" name="服务器">
              <a:extLst>
                <a:ext uri="{FF2B5EF4-FFF2-40B4-BE49-F238E27FC236}">
                  <a16:creationId xmlns:a16="http://schemas.microsoft.com/office/drawing/2014/main" id="{223825CB-E015-35FB-9923-0920F66A06E0}"/>
                </a:ext>
              </a:extLst>
            </p:cNvPr>
            <p:cNvGrpSpPr/>
            <p:nvPr/>
          </p:nvGrpSpPr>
          <p:grpSpPr>
            <a:xfrm>
              <a:off x="10871400" y="4933286"/>
              <a:ext cx="213204" cy="378245"/>
              <a:chOff x="-11130652" y="-11099637"/>
              <a:chExt cx="380041" cy="424786"/>
            </a:xfrm>
          </p:grpSpPr>
          <p:sp>
            <p:nvSpPr>
              <p:cNvPr id="1420" name="任意多边形: 形状 1419">
                <a:extLst>
                  <a:ext uri="{FF2B5EF4-FFF2-40B4-BE49-F238E27FC236}">
                    <a16:creationId xmlns:a16="http://schemas.microsoft.com/office/drawing/2014/main" id="{503F8D81-EA33-3ADC-A8A3-59D3E9E986A0}"/>
                  </a:ext>
                </a:extLst>
              </p:cNvPr>
              <p:cNvSpPr/>
              <p:nvPr/>
            </p:nvSpPr>
            <p:spPr>
              <a:xfrm>
                <a:off x="-11129640" y="-11099637"/>
                <a:ext cx="378061" cy="161307"/>
              </a:xfrm>
              <a:custGeom>
                <a:avLst/>
                <a:gdLst/>
                <a:ahLst/>
                <a:cxnLst/>
                <a:rect l="l" t="t" r="r" b="b"/>
                <a:pathLst>
                  <a:path w="378061" h="161307" stroke="0">
                    <a:moveTo>
                      <a:pt x="0" y="86175"/>
                    </a:moveTo>
                    <a:lnTo>
                      <a:pt x="2628" y="80234"/>
                    </a:lnTo>
                    <a:lnTo>
                      <a:pt x="226726" y="0"/>
                    </a:lnTo>
                    <a:lnTo>
                      <a:pt x="378061" y="33169"/>
                    </a:lnTo>
                    <a:lnTo>
                      <a:pt x="148043" y="161307"/>
                    </a:lnTo>
                    <a:lnTo>
                      <a:pt x="0" y="86175"/>
                    </a:lnTo>
                    <a:close/>
                  </a:path>
                  <a:path w="378061" h="161307" fill="none">
                    <a:moveTo>
                      <a:pt x="0" y="86175"/>
                    </a:moveTo>
                    <a:lnTo>
                      <a:pt x="2628" y="80234"/>
                    </a:lnTo>
                    <a:lnTo>
                      <a:pt x="226726" y="0"/>
                    </a:lnTo>
                    <a:lnTo>
                      <a:pt x="378061" y="33169"/>
                    </a:lnTo>
                    <a:lnTo>
                      <a:pt x="148043" y="161307"/>
                    </a:lnTo>
                    <a:lnTo>
                      <a:pt x="0" y="86175"/>
                    </a:lnTo>
                    <a:close/>
                  </a:path>
                </a:pathLst>
              </a:custGeom>
              <a:gradFill>
                <a:gsLst>
                  <a:gs pos="0">
                    <a:srgbClr val="373737"/>
                  </a:gs>
                  <a:gs pos="52000">
                    <a:srgbClr val="494949"/>
                  </a:gs>
                  <a:gs pos="3000">
                    <a:srgbClr val="474747"/>
                  </a:gs>
                </a:gsLst>
                <a:lin ang="3960000" scaled="0"/>
              </a:gradFill>
              <a:ln w="10000" cap="flat">
                <a:solidFill>
                  <a:srgbClr val="3A3A3A"/>
                </a:solidFill>
                <a:miter/>
              </a:ln>
            </p:spPr>
            <p:txBody>
              <a:bodyPr/>
              <a:lstStyle/>
              <a:p>
                <a:endParaRPr lang="zh-CN" altLang="en-US"/>
              </a:p>
            </p:txBody>
          </p:sp>
          <p:sp>
            <p:nvSpPr>
              <p:cNvPr id="1421" name="任意多边形: 形状 1420">
                <a:extLst>
                  <a:ext uri="{FF2B5EF4-FFF2-40B4-BE49-F238E27FC236}">
                    <a16:creationId xmlns:a16="http://schemas.microsoft.com/office/drawing/2014/main" id="{7DD34DA9-E9D3-9C78-DBE3-6CD76A637795}"/>
                  </a:ext>
                </a:extLst>
              </p:cNvPr>
              <p:cNvSpPr/>
              <p:nvPr/>
            </p:nvSpPr>
            <p:spPr>
              <a:xfrm>
                <a:off x="-11049500" y="-11062593"/>
                <a:ext cx="298889" cy="387476"/>
              </a:xfrm>
              <a:custGeom>
                <a:avLst/>
                <a:gdLst/>
                <a:ahLst/>
                <a:cxnLst/>
                <a:rect l="l" t="t" r="r" b="b"/>
                <a:pathLst>
                  <a:path w="298889" h="387476" stroke="0">
                    <a:moveTo>
                      <a:pt x="59400" y="387476"/>
                    </a:moveTo>
                    <a:lnTo>
                      <a:pt x="298889" y="276984"/>
                    </a:lnTo>
                    <a:lnTo>
                      <a:pt x="298889" y="0"/>
                    </a:lnTo>
                    <a:lnTo>
                      <a:pt x="62859" y="90817"/>
                    </a:lnTo>
                    <a:lnTo>
                      <a:pt x="0" y="251998"/>
                    </a:lnTo>
                    <a:lnTo>
                      <a:pt x="59400" y="387476"/>
                    </a:lnTo>
                    <a:close/>
                  </a:path>
                  <a:path w="298889" h="387476" fill="none">
                    <a:moveTo>
                      <a:pt x="59400" y="387476"/>
                    </a:moveTo>
                    <a:lnTo>
                      <a:pt x="298889" y="276984"/>
                    </a:lnTo>
                    <a:lnTo>
                      <a:pt x="298889" y="0"/>
                    </a:lnTo>
                    <a:lnTo>
                      <a:pt x="62859" y="90817"/>
                    </a:lnTo>
                    <a:lnTo>
                      <a:pt x="0" y="251998"/>
                    </a:lnTo>
                    <a:lnTo>
                      <a:pt x="59400" y="387476"/>
                    </a:lnTo>
                    <a:close/>
                  </a:path>
                </a:pathLst>
              </a:custGeom>
              <a:solidFill>
                <a:srgbClr val="414141"/>
              </a:solidFill>
              <a:ln w="10000" cap="flat">
                <a:solidFill>
                  <a:srgbClr val="414141"/>
                </a:solidFill>
                <a:miter/>
              </a:ln>
            </p:spPr>
            <p:txBody>
              <a:bodyPr/>
              <a:lstStyle/>
              <a:p>
                <a:endParaRPr lang="zh-CN" altLang="en-US"/>
              </a:p>
            </p:txBody>
          </p:sp>
          <p:sp>
            <p:nvSpPr>
              <p:cNvPr id="1422" name="任意多边形: 形状 1421">
                <a:extLst>
                  <a:ext uri="{FF2B5EF4-FFF2-40B4-BE49-F238E27FC236}">
                    <a16:creationId xmlns:a16="http://schemas.microsoft.com/office/drawing/2014/main" id="{2D006382-A206-7565-46C8-2735490D5E90}"/>
                  </a:ext>
                </a:extLst>
              </p:cNvPr>
              <p:cNvSpPr/>
              <p:nvPr/>
            </p:nvSpPr>
            <p:spPr>
              <a:xfrm>
                <a:off x="-11130652" y="-11019393"/>
                <a:ext cx="144088" cy="344216"/>
              </a:xfrm>
              <a:custGeom>
                <a:avLst/>
                <a:gdLst/>
                <a:ahLst/>
                <a:cxnLst/>
                <a:rect l="l" t="t" r="r" b="b"/>
                <a:pathLst>
                  <a:path w="144088" h="344216" stroke="0">
                    <a:moveTo>
                      <a:pt x="4761" y="0"/>
                    </a:moveTo>
                    <a:lnTo>
                      <a:pt x="139121" y="44990"/>
                    </a:lnTo>
                    <a:cubicBezTo>
                      <a:pt x="142067" y="45641"/>
                      <a:pt x="143604" y="47940"/>
                      <a:pt x="144088" y="49169"/>
                    </a:cubicBezTo>
                    <a:lnTo>
                      <a:pt x="144088" y="340595"/>
                    </a:lnTo>
                    <a:cubicBezTo>
                      <a:pt x="144088" y="342903"/>
                      <a:pt x="141694" y="344216"/>
                      <a:pt x="138992" y="344216"/>
                    </a:cubicBezTo>
                    <a:lnTo>
                      <a:pt x="4904" y="288359"/>
                    </a:lnTo>
                    <a:cubicBezTo>
                      <a:pt x="1150" y="286658"/>
                      <a:pt x="0" y="285783"/>
                      <a:pt x="0" y="284180"/>
                    </a:cubicBezTo>
                    <a:lnTo>
                      <a:pt x="0" y="3936"/>
                    </a:lnTo>
                    <a:cubicBezTo>
                      <a:pt x="0" y="1628"/>
                      <a:pt x="2059" y="0"/>
                      <a:pt x="4761" y="0"/>
                    </a:cubicBezTo>
                    <a:close/>
                  </a:path>
                  <a:path w="144088" h="344216" fill="none">
                    <a:moveTo>
                      <a:pt x="4761" y="0"/>
                    </a:moveTo>
                    <a:lnTo>
                      <a:pt x="139121" y="44990"/>
                    </a:lnTo>
                    <a:cubicBezTo>
                      <a:pt x="142067" y="45641"/>
                      <a:pt x="143604" y="47940"/>
                      <a:pt x="144088" y="49169"/>
                    </a:cubicBezTo>
                    <a:lnTo>
                      <a:pt x="144088" y="340595"/>
                    </a:lnTo>
                    <a:cubicBezTo>
                      <a:pt x="144088" y="342903"/>
                      <a:pt x="141694" y="344216"/>
                      <a:pt x="138992" y="344216"/>
                    </a:cubicBezTo>
                    <a:lnTo>
                      <a:pt x="4904" y="288359"/>
                    </a:lnTo>
                    <a:cubicBezTo>
                      <a:pt x="1150" y="286658"/>
                      <a:pt x="0" y="285783"/>
                      <a:pt x="0" y="284180"/>
                    </a:cubicBezTo>
                    <a:lnTo>
                      <a:pt x="0" y="3936"/>
                    </a:lnTo>
                    <a:cubicBezTo>
                      <a:pt x="0" y="1628"/>
                      <a:pt x="2059" y="0"/>
                      <a:pt x="4761" y="0"/>
                    </a:cubicBezTo>
                    <a:close/>
                  </a:path>
                </a:pathLst>
              </a:custGeom>
              <a:gradFill>
                <a:gsLst>
                  <a:gs pos="14000">
                    <a:srgbClr val="343434"/>
                  </a:gs>
                  <a:gs pos="66000">
                    <a:srgbClr val="383838"/>
                  </a:gs>
                  <a:gs pos="100000">
                    <a:srgbClr val="353535"/>
                  </a:gs>
                </a:gsLst>
                <a:lin ang="10800000" scaled="0"/>
              </a:gradFill>
              <a:ln w="10000" cap="flat">
                <a:solidFill>
                  <a:srgbClr val="424242"/>
                </a:solidFill>
                <a:miter/>
              </a:ln>
            </p:spPr>
            <p:txBody>
              <a:bodyPr/>
              <a:lstStyle/>
              <a:p>
                <a:endParaRPr lang="zh-CN" altLang="en-US"/>
              </a:p>
            </p:txBody>
          </p:sp>
          <p:sp>
            <p:nvSpPr>
              <p:cNvPr id="1423" name="任意多边形: 形状 1422">
                <a:extLst>
                  <a:ext uri="{FF2B5EF4-FFF2-40B4-BE49-F238E27FC236}">
                    <a16:creationId xmlns:a16="http://schemas.microsoft.com/office/drawing/2014/main" id="{00024DFF-72C0-7233-2FA6-9613EC4C869F}"/>
                  </a:ext>
                </a:extLst>
              </p:cNvPr>
              <p:cNvSpPr/>
              <p:nvPr/>
            </p:nvSpPr>
            <p:spPr>
              <a:xfrm>
                <a:off x="-11001302" y="-11069249"/>
                <a:ext cx="250609" cy="113595"/>
              </a:xfrm>
              <a:custGeom>
                <a:avLst/>
                <a:gdLst/>
                <a:ahLst/>
                <a:cxnLst/>
                <a:rect l="l" t="t" r="r" b="b"/>
                <a:pathLst>
                  <a:path w="250609" h="113595" stroke="0">
                    <a:moveTo>
                      <a:pt x="0" y="92591"/>
                    </a:moveTo>
                    <a:cubicBezTo>
                      <a:pt x="10194" y="96203"/>
                      <a:pt x="11430" y="96036"/>
                      <a:pt x="18825" y="101492"/>
                    </a:cubicBezTo>
                    <a:cubicBezTo>
                      <a:pt x="22929" y="104520"/>
                      <a:pt x="24875" y="113595"/>
                      <a:pt x="24875" y="113595"/>
                    </a:cubicBezTo>
                    <a:lnTo>
                      <a:pt x="250218" y="8292"/>
                    </a:lnTo>
                    <a:cubicBezTo>
                      <a:pt x="250218" y="8292"/>
                      <a:pt x="251465" y="4184"/>
                      <a:pt x="249505" y="2815"/>
                    </a:cubicBezTo>
                    <a:cubicBezTo>
                      <a:pt x="247842" y="1652"/>
                      <a:pt x="233765" y="0"/>
                      <a:pt x="233765" y="0"/>
                    </a:cubicBezTo>
                    <a:lnTo>
                      <a:pt x="0" y="92591"/>
                    </a:lnTo>
                    <a:close/>
                  </a:path>
                  <a:path w="250609" h="113595" fill="none">
                    <a:moveTo>
                      <a:pt x="0" y="92591"/>
                    </a:moveTo>
                    <a:cubicBezTo>
                      <a:pt x="10194" y="96203"/>
                      <a:pt x="11430" y="96036"/>
                      <a:pt x="18825" y="101492"/>
                    </a:cubicBezTo>
                    <a:cubicBezTo>
                      <a:pt x="22929" y="104520"/>
                      <a:pt x="24875" y="113595"/>
                      <a:pt x="24875" y="113595"/>
                    </a:cubicBezTo>
                    <a:lnTo>
                      <a:pt x="250218" y="8292"/>
                    </a:lnTo>
                    <a:cubicBezTo>
                      <a:pt x="250218" y="8292"/>
                      <a:pt x="251465" y="4184"/>
                      <a:pt x="249505" y="2815"/>
                    </a:cubicBezTo>
                    <a:cubicBezTo>
                      <a:pt x="247842" y="1652"/>
                      <a:pt x="233765" y="0"/>
                      <a:pt x="233765" y="0"/>
                    </a:cubicBezTo>
                    <a:lnTo>
                      <a:pt x="0" y="92591"/>
                    </a:lnTo>
                    <a:close/>
                  </a:path>
                </a:pathLst>
              </a:custGeom>
              <a:gradFill>
                <a:gsLst>
                  <a:gs pos="45000">
                    <a:srgbClr val="4A4A4A"/>
                  </a:gs>
                  <a:gs pos="49000">
                    <a:srgbClr val="565656"/>
                  </a:gs>
                  <a:gs pos="51000">
                    <a:srgbClr val="414141"/>
                  </a:gs>
                </a:gsLst>
                <a:lin ang="3840000" scaled="0"/>
              </a:gradFill>
              <a:ln w="10000" cap="flat">
                <a:noFill/>
                <a:miter/>
              </a:ln>
            </p:spPr>
            <p:txBody>
              <a:bodyPr/>
              <a:lstStyle/>
              <a:p>
                <a:endParaRPr lang="zh-CN" altLang="en-US"/>
              </a:p>
            </p:txBody>
          </p:sp>
          <p:sp>
            <p:nvSpPr>
              <p:cNvPr id="1424" name="任意多边形: 形状 1423">
                <a:extLst>
                  <a:ext uri="{FF2B5EF4-FFF2-40B4-BE49-F238E27FC236}">
                    <a16:creationId xmlns:a16="http://schemas.microsoft.com/office/drawing/2014/main" id="{3D3F936C-B818-0F76-2A8C-6EDA8139B379}"/>
                  </a:ext>
                </a:extLst>
              </p:cNvPr>
              <p:cNvSpPr/>
              <p:nvPr/>
            </p:nvSpPr>
            <p:spPr>
              <a:xfrm>
                <a:off x="-11002642" y="-10977521"/>
                <a:ext cx="26217" cy="302670"/>
              </a:xfrm>
              <a:custGeom>
                <a:avLst/>
                <a:gdLst/>
                <a:ahLst/>
                <a:cxnLst/>
                <a:rect l="l" t="t" r="r" b="b"/>
                <a:pathLst>
                  <a:path w="26217" h="302670" stroke="0">
                    <a:moveTo>
                      <a:pt x="0" y="0"/>
                    </a:moveTo>
                    <a:cubicBezTo>
                      <a:pt x="6348" y="0"/>
                      <a:pt x="25075" y="7465"/>
                      <a:pt x="26067" y="20458"/>
                    </a:cubicBezTo>
                    <a:cubicBezTo>
                      <a:pt x="26405" y="24887"/>
                      <a:pt x="26067" y="295023"/>
                      <a:pt x="26067" y="295023"/>
                    </a:cubicBezTo>
                    <a:cubicBezTo>
                      <a:pt x="26067" y="295023"/>
                      <a:pt x="13322" y="303740"/>
                      <a:pt x="11847" y="302560"/>
                    </a:cubicBezTo>
                    <a:cubicBezTo>
                      <a:pt x="10371" y="301069"/>
                      <a:pt x="0" y="298100"/>
                      <a:pt x="0" y="298100"/>
                    </a:cubicBezTo>
                    <a:lnTo>
                      <a:pt x="0" y="0"/>
                    </a:lnTo>
                    <a:close/>
                  </a:path>
                  <a:path w="26217" h="302670" fill="none">
                    <a:moveTo>
                      <a:pt x="0" y="0"/>
                    </a:moveTo>
                    <a:cubicBezTo>
                      <a:pt x="6348" y="0"/>
                      <a:pt x="25075" y="7465"/>
                      <a:pt x="26067" y="20458"/>
                    </a:cubicBezTo>
                    <a:cubicBezTo>
                      <a:pt x="26405" y="24887"/>
                      <a:pt x="26067" y="295023"/>
                      <a:pt x="26067" y="295023"/>
                    </a:cubicBezTo>
                    <a:cubicBezTo>
                      <a:pt x="26067" y="295023"/>
                      <a:pt x="13322" y="303740"/>
                      <a:pt x="11847" y="302560"/>
                    </a:cubicBezTo>
                    <a:cubicBezTo>
                      <a:pt x="10371" y="301069"/>
                      <a:pt x="0" y="298100"/>
                      <a:pt x="0" y="298100"/>
                    </a:cubicBezTo>
                    <a:lnTo>
                      <a:pt x="0" y="0"/>
                    </a:lnTo>
                    <a:close/>
                  </a:path>
                </a:pathLst>
              </a:custGeom>
              <a:gradFill>
                <a:gsLst>
                  <a:gs pos="0">
                    <a:srgbClr val="414141"/>
                  </a:gs>
                  <a:gs pos="25000">
                    <a:srgbClr val="4C4C4C"/>
                  </a:gs>
                  <a:gs pos="100000">
                    <a:srgbClr val="353535"/>
                  </a:gs>
                </a:gsLst>
                <a:lin ang="10800000" scaled="0"/>
              </a:gradFill>
              <a:ln w="10000" cap="flat">
                <a:noFill/>
                <a:miter/>
              </a:ln>
            </p:spPr>
            <p:txBody>
              <a:bodyPr/>
              <a:lstStyle/>
              <a:p>
                <a:endParaRPr lang="zh-CN" altLang="en-US"/>
              </a:p>
            </p:txBody>
          </p:sp>
          <p:sp>
            <p:nvSpPr>
              <p:cNvPr id="1425" name="任意多边形: 形状 1424">
                <a:extLst>
                  <a:ext uri="{FF2B5EF4-FFF2-40B4-BE49-F238E27FC236}">
                    <a16:creationId xmlns:a16="http://schemas.microsoft.com/office/drawing/2014/main" id="{99F1181A-661D-6440-E581-1B2A6EA7FCC9}"/>
                  </a:ext>
                </a:extLst>
              </p:cNvPr>
              <p:cNvSpPr/>
              <p:nvPr/>
            </p:nvSpPr>
            <p:spPr>
              <a:xfrm>
                <a:off x="-11130131" y="-11017425"/>
                <a:ext cx="85815" cy="301777"/>
              </a:xfrm>
              <a:custGeom>
                <a:avLst/>
                <a:gdLst/>
                <a:ahLst/>
                <a:cxnLst/>
                <a:rect l="l" t="t" r="r" b="b"/>
                <a:pathLst>
                  <a:path w="85815" h="301777" stroke="0">
                    <a:moveTo>
                      <a:pt x="85815" y="24787"/>
                    </a:moveTo>
                    <a:lnTo>
                      <a:pt x="42927" y="301777"/>
                    </a:lnTo>
                    <a:lnTo>
                      <a:pt x="0" y="286258"/>
                    </a:lnTo>
                    <a:lnTo>
                      <a:pt x="0" y="1117"/>
                    </a:lnTo>
                    <a:cubicBezTo>
                      <a:pt x="0" y="1117"/>
                      <a:pt x="-1251" y="-1025"/>
                      <a:pt x="5064" y="0"/>
                    </a:cubicBezTo>
                    <a:lnTo>
                      <a:pt x="85815" y="24787"/>
                    </a:lnTo>
                    <a:close/>
                  </a:path>
                  <a:path w="85815" h="301777" fill="none">
                    <a:moveTo>
                      <a:pt x="85815" y="24787"/>
                    </a:moveTo>
                    <a:lnTo>
                      <a:pt x="42927" y="301777"/>
                    </a:lnTo>
                    <a:lnTo>
                      <a:pt x="0" y="286258"/>
                    </a:lnTo>
                    <a:lnTo>
                      <a:pt x="0" y="1117"/>
                    </a:lnTo>
                    <a:cubicBezTo>
                      <a:pt x="0" y="1117"/>
                      <a:pt x="-1251" y="-1025"/>
                      <a:pt x="5064" y="0"/>
                    </a:cubicBezTo>
                    <a:lnTo>
                      <a:pt x="85815" y="24787"/>
                    </a:lnTo>
                    <a:close/>
                  </a:path>
                </a:pathLst>
              </a:custGeom>
              <a:gradFill>
                <a:gsLst>
                  <a:gs pos="0">
                    <a:srgbClr val="8F8F8F">
                      <a:alpha val="20000"/>
                    </a:srgbClr>
                  </a:gs>
                  <a:gs pos="52000">
                    <a:srgbClr val="686868">
                      <a:alpha val="0"/>
                    </a:srgbClr>
                  </a:gs>
                </a:gsLst>
                <a:lin ang="11400000" scaled="0"/>
              </a:gradFill>
              <a:ln w="10000" cap="flat">
                <a:noFill/>
                <a:miter/>
              </a:ln>
            </p:spPr>
            <p:txBody>
              <a:bodyPr/>
              <a:lstStyle/>
              <a:p>
                <a:endParaRPr lang="zh-CN" altLang="en-US"/>
              </a:p>
            </p:txBody>
          </p:sp>
          <p:grpSp>
            <p:nvGrpSpPr>
              <p:cNvPr id="1426" name="组合 1425">
                <a:extLst>
                  <a:ext uri="{FF2B5EF4-FFF2-40B4-BE49-F238E27FC236}">
                    <a16:creationId xmlns:a16="http://schemas.microsoft.com/office/drawing/2014/main" id="{CD944280-86F1-2138-1B81-1D74EEFB42C2}"/>
                  </a:ext>
                </a:extLst>
              </p:cNvPr>
              <p:cNvGrpSpPr/>
              <p:nvPr/>
            </p:nvGrpSpPr>
            <p:grpSpPr>
              <a:xfrm>
                <a:off x="-11130287" y="-10982852"/>
                <a:ext cx="143693" cy="189451"/>
                <a:chOff x="-11130287" y="-10982852"/>
                <a:chExt cx="143693" cy="189451"/>
              </a:xfrm>
            </p:grpSpPr>
            <p:sp>
              <p:nvSpPr>
                <p:cNvPr id="1427" name="任意多边形: 形状 1426">
                  <a:extLst>
                    <a:ext uri="{FF2B5EF4-FFF2-40B4-BE49-F238E27FC236}">
                      <a16:creationId xmlns:a16="http://schemas.microsoft.com/office/drawing/2014/main" id="{A3DAB06B-7919-9562-3002-DA14EB8F879D}"/>
                    </a:ext>
                  </a:extLst>
                </p:cNvPr>
                <p:cNvSpPr/>
                <p:nvPr/>
              </p:nvSpPr>
              <p:spPr>
                <a:xfrm>
                  <a:off x="-11129776" y="-10982852"/>
                  <a:ext cx="78478" cy="36916"/>
                </a:xfrm>
                <a:custGeom>
                  <a:avLst/>
                  <a:gdLst/>
                  <a:ahLst/>
                  <a:cxnLst/>
                  <a:rect l="l" t="t" r="r" b="b"/>
                  <a:pathLst>
                    <a:path w="78478" h="36916" stroke="0">
                      <a:moveTo>
                        <a:pt x="0" y="0"/>
                      </a:moveTo>
                      <a:lnTo>
                        <a:pt x="0" y="6101"/>
                      </a:lnTo>
                      <a:lnTo>
                        <a:pt x="78478" y="36916"/>
                      </a:lnTo>
                      <a:lnTo>
                        <a:pt x="78478" y="30455"/>
                      </a:lnTo>
                      <a:lnTo>
                        <a:pt x="0" y="0"/>
                      </a:lnTo>
                      <a:close/>
                    </a:path>
                    <a:path w="78478" h="36916" fill="none">
                      <a:moveTo>
                        <a:pt x="0" y="0"/>
                      </a:moveTo>
                      <a:lnTo>
                        <a:pt x="0" y="6101"/>
                      </a:lnTo>
                      <a:lnTo>
                        <a:pt x="78478" y="36916"/>
                      </a:lnTo>
                      <a:lnTo>
                        <a:pt x="78478" y="30455"/>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428" name="任意多边形: 形状 1427">
                  <a:extLst>
                    <a:ext uri="{FF2B5EF4-FFF2-40B4-BE49-F238E27FC236}">
                      <a16:creationId xmlns:a16="http://schemas.microsoft.com/office/drawing/2014/main" id="{8A38CA56-E6DB-B682-F4FA-58D88A1A1C6F}"/>
                    </a:ext>
                  </a:extLst>
                </p:cNvPr>
                <p:cNvSpPr/>
                <p:nvPr/>
              </p:nvSpPr>
              <p:spPr>
                <a:xfrm>
                  <a:off x="-11129776" y="-10941232"/>
                  <a:ext cx="78478" cy="37287"/>
                </a:xfrm>
                <a:custGeom>
                  <a:avLst/>
                  <a:gdLst/>
                  <a:ahLst/>
                  <a:cxnLst/>
                  <a:rect l="l" t="t" r="r" b="b"/>
                  <a:pathLst>
                    <a:path w="78478" h="37287" stroke="0">
                      <a:moveTo>
                        <a:pt x="0" y="0"/>
                      </a:moveTo>
                      <a:lnTo>
                        <a:pt x="0" y="6819"/>
                      </a:lnTo>
                      <a:lnTo>
                        <a:pt x="78478" y="37287"/>
                      </a:lnTo>
                      <a:lnTo>
                        <a:pt x="78478" y="29750"/>
                      </a:lnTo>
                      <a:lnTo>
                        <a:pt x="0" y="0"/>
                      </a:lnTo>
                      <a:close/>
                    </a:path>
                    <a:path w="78478" h="37287" fill="none">
                      <a:moveTo>
                        <a:pt x="0" y="0"/>
                      </a:moveTo>
                      <a:lnTo>
                        <a:pt x="0" y="6819"/>
                      </a:lnTo>
                      <a:lnTo>
                        <a:pt x="78478" y="37287"/>
                      </a:lnTo>
                      <a:lnTo>
                        <a:pt x="78478" y="29750"/>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429" name="任意多边形: 形状 1428">
                  <a:extLst>
                    <a:ext uri="{FF2B5EF4-FFF2-40B4-BE49-F238E27FC236}">
                      <a16:creationId xmlns:a16="http://schemas.microsoft.com/office/drawing/2014/main" id="{BC68B497-8A04-358F-98A2-40C7A6F84C03}"/>
                    </a:ext>
                  </a:extLst>
                </p:cNvPr>
                <p:cNvSpPr/>
                <p:nvPr/>
              </p:nvSpPr>
              <p:spPr>
                <a:xfrm>
                  <a:off x="-11130287" y="-10899279"/>
                  <a:ext cx="78989" cy="38044"/>
                </a:xfrm>
                <a:custGeom>
                  <a:avLst/>
                  <a:gdLst/>
                  <a:ahLst/>
                  <a:cxnLst/>
                  <a:rect l="l" t="t" r="r" b="b"/>
                  <a:pathLst>
                    <a:path w="78989" h="38044" stroke="0">
                      <a:moveTo>
                        <a:pt x="0" y="0"/>
                      </a:moveTo>
                      <a:lnTo>
                        <a:pt x="0" y="7178"/>
                      </a:lnTo>
                      <a:lnTo>
                        <a:pt x="78989" y="38044"/>
                      </a:lnTo>
                      <a:lnTo>
                        <a:pt x="78989" y="31225"/>
                      </a:lnTo>
                      <a:lnTo>
                        <a:pt x="0" y="0"/>
                      </a:lnTo>
                      <a:close/>
                    </a:path>
                    <a:path w="78989" h="38044" fill="none">
                      <a:moveTo>
                        <a:pt x="0" y="0"/>
                      </a:moveTo>
                      <a:lnTo>
                        <a:pt x="0" y="7178"/>
                      </a:lnTo>
                      <a:lnTo>
                        <a:pt x="78989" y="38044"/>
                      </a:lnTo>
                      <a:lnTo>
                        <a:pt x="78989" y="31225"/>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430" name="任意多边形: 形状 1429">
                  <a:extLst>
                    <a:ext uri="{FF2B5EF4-FFF2-40B4-BE49-F238E27FC236}">
                      <a16:creationId xmlns:a16="http://schemas.microsoft.com/office/drawing/2014/main" id="{6F765673-3B76-6736-9EF5-7EBD092ED091}"/>
                    </a:ext>
                  </a:extLst>
                </p:cNvPr>
                <p:cNvSpPr/>
                <p:nvPr/>
              </p:nvSpPr>
              <p:spPr>
                <a:xfrm>
                  <a:off x="-11129586" y="-10855852"/>
                  <a:ext cx="77832" cy="37327"/>
                </a:xfrm>
                <a:custGeom>
                  <a:avLst/>
                  <a:gdLst/>
                  <a:ahLst/>
                  <a:cxnLst/>
                  <a:rect l="l" t="t" r="r" b="b"/>
                  <a:pathLst>
                    <a:path w="77832" h="37327" stroke="0">
                      <a:moveTo>
                        <a:pt x="0" y="0"/>
                      </a:moveTo>
                      <a:lnTo>
                        <a:pt x="0" y="7178"/>
                      </a:lnTo>
                      <a:lnTo>
                        <a:pt x="77832" y="37327"/>
                      </a:lnTo>
                      <a:lnTo>
                        <a:pt x="77832" y="30507"/>
                      </a:lnTo>
                      <a:lnTo>
                        <a:pt x="0" y="0"/>
                      </a:lnTo>
                      <a:close/>
                    </a:path>
                    <a:path w="77832" h="37327" fill="none">
                      <a:moveTo>
                        <a:pt x="0" y="0"/>
                      </a:moveTo>
                      <a:lnTo>
                        <a:pt x="0" y="7178"/>
                      </a:lnTo>
                      <a:lnTo>
                        <a:pt x="77832" y="37327"/>
                      </a:lnTo>
                      <a:lnTo>
                        <a:pt x="77832" y="30507"/>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431" name="任意多边形: 形状 1430">
                  <a:extLst>
                    <a:ext uri="{FF2B5EF4-FFF2-40B4-BE49-F238E27FC236}">
                      <a16:creationId xmlns:a16="http://schemas.microsoft.com/office/drawing/2014/main" id="{79D414F3-4B08-8697-5BCE-67CD759A2E2B}"/>
                    </a:ext>
                  </a:extLst>
                </p:cNvPr>
                <p:cNvSpPr/>
                <p:nvPr/>
              </p:nvSpPr>
              <p:spPr>
                <a:xfrm>
                  <a:off x="-11057601" y="-10954263"/>
                  <a:ext cx="70586" cy="32158"/>
                </a:xfrm>
                <a:custGeom>
                  <a:avLst/>
                  <a:gdLst/>
                  <a:ahLst/>
                  <a:cxnLst/>
                  <a:rect l="l" t="t" r="r" b="b"/>
                  <a:pathLst>
                    <a:path w="70586" h="32158" stroke="0">
                      <a:moveTo>
                        <a:pt x="0" y="0"/>
                      </a:moveTo>
                      <a:lnTo>
                        <a:pt x="0" y="6030"/>
                      </a:lnTo>
                      <a:lnTo>
                        <a:pt x="70586" y="32158"/>
                      </a:lnTo>
                      <a:lnTo>
                        <a:pt x="70586" y="26416"/>
                      </a:lnTo>
                      <a:lnTo>
                        <a:pt x="0" y="0"/>
                      </a:lnTo>
                      <a:close/>
                    </a:path>
                    <a:path w="70586" h="32158" fill="none">
                      <a:moveTo>
                        <a:pt x="0" y="0"/>
                      </a:moveTo>
                      <a:lnTo>
                        <a:pt x="0" y="6030"/>
                      </a:lnTo>
                      <a:lnTo>
                        <a:pt x="70586" y="32158"/>
                      </a:lnTo>
                      <a:lnTo>
                        <a:pt x="70586" y="26416"/>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432" name="任意多边形: 形状 1431">
                  <a:extLst>
                    <a:ext uri="{FF2B5EF4-FFF2-40B4-BE49-F238E27FC236}">
                      <a16:creationId xmlns:a16="http://schemas.microsoft.com/office/drawing/2014/main" id="{2654B381-70DF-F97F-4300-1019F0825BB6}"/>
                    </a:ext>
                  </a:extLst>
                </p:cNvPr>
                <p:cNvSpPr/>
                <p:nvPr/>
              </p:nvSpPr>
              <p:spPr>
                <a:xfrm>
                  <a:off x="-11057600" y="-10913635"/>
                  <a:ext cx="71006" cy="34455"/>
                </a:xfrm>
                <a:custGeom>
                  <a:avLst/>
                  <a:gdLst/>
                  <a:ahLst/>
                  <a:cxnLst/>
                  <a:rect l="l" t="t" r="r" b="b"/>
                  <a:pathLst>
                    <a:path w="71006" h="34455" stroke="0">
                      <a:moveTo>
                        <a:pt x="0" y="0"/>
                      </a:moveTo>
                      <a:lnTo>
                        <a:pt x="0" y="7537"/>
                      </a:lnTo>
                      <a:lnTo>
                        <a:pt x="71006" y="34455"/>
                      </a:lnTo>
                      <a:lnTo>
                        <a:pt x="71006" y="27636"/>
                      </a:lnTo>
                      <a:lnTo>
                        <a:pt x="0" y="0"/>
                      </a:lnTo>
                      <a:close/>
                    </a:path>
                    <a:path w="71006" h="34455" fill="none">
                      <a:moveTo>
                        <a:pt x="0" y="0"/>
                      </a:moveTo>
                      <a:lnTo>
                        <a:pt x="0" y="7537"/>
                      </a:lnTo>
                      <a:lnTo>
                        <a:pt x="71006" y="34455"/>
                      </a:lnTo>
                      <a:lnTo>
                        <a:pt x="71006" y="27636"/>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433" name="任意多边形: 形状 1432">
                  <a:extLst>
                    <a:ext uri="{FF2B5EF4-FFF2-40B4-BE49-F238E27FC236}">
                      <a16:creationId xmlns:a16="http://schemas.microsoft.com/office/drawing/2014/main" id="{06359BDC-9677-8C03-F85A-127AB301D9A7}"/>
                    </a:ext>
                  </a:extLst>
                </p:cNvPr>
                <p:cNvSpPr/>
                <p:nvPr/>
              </p:nvSpPr>
              <p:spPr>
                <a:xfrm>
                  <a:off x="-11058021" y="-10870566"/>
                  <a:ext cx="71426" cy="33737"/>
                </a:xfrm>
                <a:custGeom>
                  <a:avLst/>
                  <a:gdLst/>
                  <a:ahLst/>
                  <a:cxnLst/>
                  <a:rect l="l" t="t" r="r" b="b"/>
                  <a:pathLst>
                    <a:path w="71426" h="33737" stroke="0">
                      <a:moveTo>
                        <a:pt x="0" y="0"/>
                      </a:moveTo>
                      <a:lnTo>
                        <a:pt x="71426" y="27277"/>
                      </a:lnTo>
                      <a:lnTo>
                        <a:pt x="71426" y="33737"/>
                      </a:lnTo>
                      <a:lnTo>
                        <a:pt x="0" y="7537"/>
                      </a:lnTo>
                      <a:lnTo>
                        <a:pt x="0" y="0"/>
                      </a:lnTo>
                      <a:close/>
                    </a:path>
                    <a:path w="71426" h="33737" fill="none">
                      <a:moveTo>
                        <a:pt x="0" y="0"/>
                      </a:moveTo>
                      <a:lnTo>
                        <a:pt x="71426" y="27277"/>
                      </a:lnTo>
                      <a:lnTo>
                        <a:pt x="71426" y="33737"/>
                      </a:lnTo>
                      <a:lnTo>
                        <a:pt x="0" y="7537"/>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434" name="任意多边形: 形状 1433">
                  <a:extLst>
                    <a:ext uri="{FF2B5EF4-FFF2-40B4-BE49-F238E27FC236}">
                      <a16:creationId xmlns:a16="http://schemas.microsoft.com/office/drawing/2014/main" id="{61A71FF2-BF71-09BC-4178-EC08413C0ACB}"/>
                    </a:ext>
                  </a:extLst>
                </p:cNvPr>
                <p:cNvSpPr/>
                <p:nvPr/>
              </p:nvSpPr>
              <p:spPr>
                <a:xfrm>
                  <a:off x="-11058021" y="-10828215"/>
                  <a:ext cx="71426" cy="34814"/>
                </a:xfrm>
                <a:custGeom>
                  <a:avLst/>
                  <a:gdLst/>
                  <a:ahLst/>
                  <a:cxnLst/>
                  <a:rect l="l" t="t" r="r" b="b"/>
                  <a:pathLst>
                    <a:path w="71426" h="34814" stroke="0">
                      <a:moveTo>
                        <a:pt x="0" y="0"/>
                      </a:moveTo>
                      <a:lnTo>
                        <a:pt x="71426" y="28354"/>
                      </a:lnTo>
                      <a:lnTo>
                        <a:pt x="71426" y="34814"/>
                      </a:lnTo>
                      <a:lnTo>
                        <a:pt x="0" y="7537"/>
                      </a:lnTo>
                      <a:lnTo>
                        <a:pt x="0" y="0"/>
                      </a:lnTo>
                      <a:close/>
                    </a:path>
                    <a:path w="71426" h="34814" fill="none">
                      <a:moveTo>
                        <a:pt x="0" y="0"/>
                      </a:moveTo>
                      <a:lnTo>
                        <a:pt x="71426" y="28354"/>
                      </a:lnTo>
                      <a:lnTo>
                        <a:pt x="71426" y="34814"/>
                      </a:lnTo>
                      <a:lnTo>
                        <a:pt x="0" y="7537"/>
                      </a:lnTo>
                      <a:lnTo>
                        <a:pt x="0" y="0"/>
                      </a:lnTo>
                      <a:close/>
                    </a:path>
                  </a:pathLst>
                </a:custGeom>
                <a:gradFill>
                  <a:gsLst>
                    <a:gs pos="63000">
                      <a:srgbClr val="006FBD"/>
                    </a:gs>
                    <a:gs pos="100000">
                      <a:srgbClr val="004371"/>
                    </a:gs>
                  </a:gsLst>
                  <a:path path="rect">
                    <a:fillToRect l="100000" b="100000"/>
                  </a:path>
                  <a:tileRect t="-100000" r="-100000"/>
                </a:gradFill>
                <a:ln w="10000" cap="flat">
                  <a:gradFill>
                    <a:gsLst>
                      <a:gs pos="0">
                        <a:srgbClr val="00538E"/>
                      </a:gs>
                      <a:gs pos="100000">
                        <a:srgbClr val="00406E"/>
                      </a:gs>
                    </a:gsLst>
                    <a:lin ang="0" scaled="0"/>
                  </a:gradFill>
                  <a:miter/>
                </a:ln>
              </p:spPr>
              <p:txBody>
                <a:bodyPr/>
                <a:lstStyle/>
                <a:p>
                  <a:endParaRPr lang="zh-CN" altLang="en-US"/>
                </a:p>
              </p:txBody>
            </p:sp>
            <p:sp>
              <p:nvSpPr>
                <p:cNvPr id="1435" name="任意多边形: 形状 1434">
                  <a:extLst>
                    <a:ext uri="{FF2B5EF4-FFF2-40B4-BE49-F238E27FC236}">
                      <a16:creationId xmlns:a16="http://schemas.microsoft.com/office/drawing/2014/main" id="{06AE74E0-D8D5-657E-1D83-4CF4C56436CD}"/>
                    </a:ext>
                  </a:extLst>
                </p:cNvPr>
                <p:cNvSpPr/>
                <p:nvPr/>
              </p:nvSpPr>
              <p:spPr>
                <a:xfrm>
                  <a:off x="-11053819" y="-10952827"/>
                  <a:ext cx="59326" cy="29143"/>
                </a:xfrm>
                <a:custGeom>
                  <a:avLst/>
                  <a:gdLst/>
                  <a:ahLst/>
                  <a:cxnLst/>
                  <a:rect l="l" t="t" r="r" b="b"/>
                  <a:pathLst>
                    <a:path w="59326" h="29143" stroke="0">
                      <a:moveTo>
                        <a:pt x="0" y="0"/>
                      </a:moveTo>
                      <a:lnTo>
                        <a:pt x="53276" y="19955"/>
                      </a:lnTo>
                      <a:lnTo>
                        <a:pt x="59326" y="29143"/>
                      </a:lnTo>
                      <a:lnTo>
                        <a:pt x="0" y="6747"/>
                      </a:lnTo>
                      <a:lnTo>
                        <a:pt x="0" y="0"/>
                      </a:lnTo>
                      <a:close/>
                    </a:path>
                    <a:path w="59326" h="29143" fill="none">
                      <a:moveTo>
                        <a:pt x="0" y="0"/>
                      </a:moveTo>
                      <a:lnTo>
                        <a:pt x="53276" y="19955"/>
                      </a:lnTo>
                      <a:lnTo>
                        <a:pt x="59326" y="29143"/>
                      </a:lnTo>
                      <a:lnTo>
                        <a:pt x="0" y="6747"/>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436" name="任意多边形: 形状 1435">
                  <a:extLst>
                    <a:ext uri="{FF2B5EF4-FFF2-40B4-BE49-F238E27FC236}">
                      <a16:creationId xmlns:a16="http://schemas.microsoft.com/office/drawing/2014/main" id="{6A74EE26-649C-ADE1-5826-12514D9F2F85}"/>
                    </a:ext>
                  </a:extLst>
                </p:cNvPr>
                <p:cNvSpPr/>
                <p:nvPr/>
              </p:nvSpPr>
              <p:spPr>
                <a:xfrm>
                  <a:off x="-11054744" y="-10912918"/>
                  <a:ext cx="59158" cy="31010"/>
                </a:xfrm>
                <a:custGeom>
                  <a:avLst/>
                  <a:gdLst/>
                  <a:ahLst/>
                  <a:cxnLst/>
                  <a:rect l="l" t="t" r="r" b="b"/>
                  <a:pathLst>
                    <a:path w="59158" h="31010" stroke="0">
                      <a:moveTo>
                        <a:pt x="0" y="0"/>
                      </a:moveTo>
                      <a:lnTo>
                        <a:pt x="52772" y="20673"/>
                      </a:lnTo>
                      <a:lnTo>
                        <a:pt x="59158" y="31010"/>
                      </a:lnTo>
                      <a:lnTo>
                        <a:pt x="0" y="8327"/>
                      </a:lnTo>
                      <a:lnTo>
                        <a:pt x="0" y="0"/>
                      </a:lnTo>
                      <a:close/>
                    </a:path>
                    <a:path w="59158" h="31010" fill="none">
                      <a:moveTo>
                        <a:pt x="0" y="0"/>
                      </a:moveTo>
                      <a:lnTo>
                        <a:pt x="52772" y="20673"/>
                      </a:lnTo>
                      <a:lnTo>
                        <a:pt x="59158" y="31010"/>
                      </a:lnTo>
                      <a:lnTo>
                        <a:pt x="0" y="8327"/>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437" name="任意多边形: 形状 1436">
                  <a:extLst>
                    <a:ext uri="{FF2B5EF4-FFF2-40B4-BE49-F238E27FC236}">
                      <a16:creationId xmlns:a16="http://schemas.microsoft.com/office/drawing/2014/main" id="{9480967E-5A18-A023-2E98-8F1B749290A0}"/>
                    </a:ext>
                  </a:extLst>
                </p:cNvPr>
                <p:cNvSpPr/>
                <p:nvPr/>
              </p:nvSpPr>
              <p:spPr>
                <a:xfrm>
                  <a:off x="-11054071" y="-10869274"/>
                  <a:ext cx="59326" cy="30148"/>
                </a:xfrm>
                <a:custGeom>
                  <a:avLst/>
                  <a:gdLst/>
                  <a:ahLst/>
                  <a:cxnLst/>
                  <a:rect l="l" t="t" r="r" b="b"/>
                  <a:pathLst>
                    <a:path w="59326" h="30148" stroke="0">
                      <a:moveTo>
                        <a:pt x="0" y="0"/>
                      </a:moveTo>
                      <a:lnTo>
                        <a:pt x="53276" y="20099"/>
                      </a:lnTo>
                      <a:lnTo>
                        <a:pt x="59326" y="30148"/>
                      </a:lnTo>
                      <a:lnTo>
                        <a:pt x="0" y="7752"/>
                      </a:lnTo>
                      <a:lnTo>
                        <a:pt x="0" y="0"/>
                      </a:lnTo>
                      <a:close/>
                    </a:path>
                    <a:path w="59326" h="30148" fill="none">
                      <a:moveTo>
                        <a:pt x="0" y="0"/>
                      </a:moveTo>
                      <a:lnTo>
                        <a:pt x="53276" y="20099"/>
                      </a:lnTo>
                      <a:lnTo>
                        <a:pt x="59326" y="30148"/>
                      </a:lnTo>
                      <a:lnTo>
                        <a:pt x="0" y="7752"/>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438" name="任意多边形: 形状 1437">
                  <a:extLst>
                    <a:ext uri="{FF2B5EF4-FFF2-40B4-BE49-F238E27FC236}">
                      <a16:creationId xmlns:a16="http://schemas.microsoft.com/office/drawing/2014/main" id="{CFF5C20F-AB86-B41B-5E77-80A85FB8AD42}"/>
                    </a:ext>
                  </a:extLst>
                </p:cNvPr>
                <p:cNvSpPr/>
                <p:nvPr/>
              </p:nvSpPr>
              <p:spPr>
                <a:xfrm>
                  <a:off x="-11054071" y="-10826267"/>
                  <a:ext cx="59326" cy="29143"/>
                </a:xfrm>
                <a:custGeom>
                  <a:avLst/>
                  <a:gdLst/>
                  <a:ahLst/>
                  <a:cxnLst/>
                  <a:rect l="l" t="t" r="r" b="b"/>
                  <a:pathLst>
                    <a:path w="59326" h="29143" stroke="0">
                      <a:moveTo>
                        <a:pt x="0" y="0"/>
                      </a:moveTo>
                      <a:lnTo>
                        <a:pt x="53276" y="19955"/>
                      </a:lnTo>
                      <a:lnTo>
                        <a:pt x="59326" y="29143"/>
                      </a:lnTo>
                      <a:lnTo>
                        <a:pt x="0" y="6747"/>
                      </a:lnTo>
                      <a:lnTo>
                        <a:pt x="0" y="0"/>
                      </a:lnTo>
                      <a:close/>
                    </a:path>
                    <a:path w="59326" h="29143" fill="none">
                      <a:moveTo>
                        <a:pt x="0" y="0"/>
                      </a:moveTo>
                      <a:lnTo>
                        <a:pt x="53276" y="19955"/>
                      </a:lnTo>
                      <a:lnTo>
                        <a:pt x="59326" y="29143"/>
                      </a:lnTo>
                      <a:lnTo>
                        <a:pt x="0" y="6747"/>
                      </a:lnTo>
                      <a:lnTo>
                        <a:pt x="0" y="0"/>
                      </a:lnTo>
                      <a:close/>
                    </a:path>
                  </a:pathLst>
                </a:custGeom>
                <a:gradFill>
                  <a:gsLst>
                    <a:gs pos="29000">
                      <a:srgbClr val="40C2F2">
                        <a:alpha val="78000"/>
                      </a:srgbClr>
                    </a:gs>
                    <a:gs pos="72000">
                      <a:srgbClr val="45C4F3">
                        <a:alpha val="0"/>
                      </a:srgbClr>
                    </a:gs>
                  </a:gsLst>
                  <a:lin ang="5400000" scaled="0"/>
                </a:gradFill>
                <a:ln w="10000" cap="flat">
                  <a:noFill/>
                  <a:miter/>
                </a:ln>
              </p:spPr>
              <p:txBody>
                <a:bodyPr/>
                <a:lstStyle/>
                <a:p>
                  <a:endParaRPr lang="zh-CN" altLang="en-US"/>
                </a:p>
              </p:txBody>
            </p:sp>
            <p:sp>
              <p:nvSpPr>
                <p:cNvPr id="1439" name="任意多边形: 形状 1438">
                  <a:extLst>
                    <a:ext uri="{FF2B5EF4-FFF2-40B4-BE49-F238E27FC236}">
                      <a16:creationId xmlns:a16="http://schemas.microsoft.com/office/drawing/2014/main" id="{F241F19D-6121-2CBD-7263-AEFB44AF01AF}"/>
                    </a:ext>
                  </a:extLst>
                </p:cNvPr>
                <p:cNvSpPr/>
                <p:nvPr/>
              </p:nvSpPr>
              <p:spPr>
                <a:xfrm>
                  <a:off x="-11054071" y="-10826267"/>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7000">
                      <a:srgbClr val="40C2F2"/>
                    </a:gs>
                    <a:gs pos="41000">
                      <a:srgbClr val="45C4F3">
                        <a:alpha val="0"/>
                      </a:srgbClr>
                    </a:gs>
                  </a:gsLst>
                  <a:lin ang="11400000" scaled="0"/>
                </a:gradFill>
                <a:ln w="10000" cap="flat">
                  <a:noFill/>
                  <a:miter/>
                </a:ln>
              </p:spPr>
              <p:txBody>
                <a:bodyPr/>
                <a:lstStyle/>
                <a:p>
                  <a:endParaRPr lang="zh-CN" altLang="en-US"/>
                </a:p>
              </p:txBody>
            </p:sp>
            <p:sp>
              <p:nvSpPr>
                <p:cNvPr id="1440" name="任意多边形: 形状 1439">
                  <a:extLst>
                    <a:ext uri="{FF2B5EF4-FFF2-40B4-BE49-F238E27FC236}">
                      <a16:creationId xmlns:a16="http://schemas.microsoft.com/office/drawing/2014/main" id="{6458C878-2847-553E-71EC-911CBBEBC4BC}"/>
                    </a:ext>
                  </a:extLst>
                </p:cNvPr>
                <p:cNvSpPr/>
                <p:nvPr/>
              </p:nvSpPr>
              <p:spPr>
                <a:xfrm>
                  <a:off x="-11053063" y="-10869449"/>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sp>
              <p:nvSpPr>
                <p:cNvPr id="1441" name="任意多边形: 形状 1440">
                  <a:extLst>
                    <a:ext uri="{FF2B5EF4-FFF2-40B4-BE49-F238E27FC236}">
                      <a16:creationId xmlns:a16="http://schemas.microsoft.com/office/drawing/2014/main" id="{2EB62B39-DE56-82A2-0C27-FD200115A7BD}"/>
                    </a:ext>
                  </a:extLst>
                </p:cNvPr>
                <p:cNvSpPr/>
                <p:nvPr/>
              </p:nvSpPr>
              <p:spPr>
                <a:xfrm>
                  <a:off x="-11052852" y="-10911657"/>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sp>
              <p:nvSpPr>
                <p:cNvPr id="1442" name="任意多边形: 形状 1441">
                  <a:extLst>
                    <a:ext uri="{FF2B5EF4-FFF2-40B4-BE49-F238E27FC236}">
                      <a16:creationId xmlns:a16="http://schemas.microsoft.com/office/drawing/2014/main" id="{0689436E-CBB6-BFD1-CE53-E486A69922C6}"/>
                    </a:ext>
                  </a:extLst>
                </p:cNvPr>
                <p:cNvSpPr/>
                <p:nvPr/>
              </p:nvSpPr>
              <p:spPr>
                <a:xfrm>
                  <a:off x="-11052852" y="-10953433"/>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grpSp>
        </p:grpSp>
        <p:grpSp>
          <p:nvGrpSpPr>
            <p:cNvPr id="1343" name="服务器">
              <a:extLst>
                <a:ext uri="{FF2B5EF4-FFF2-40B4-BE49-F238E27FC236}">
                  <a16:creationId xmlns:a16="http://schemas.microsoft.com/office/drawing/2014/main" id="{1FB47C72-7571-244B-BF6B-2BCFDA4F9B39}"/>
                </a:ext>
              </a:extLst>
            </p:cNvPr>
            <p:cNvGrpSpPr/>
            <p:nvPr/>
          </p:nvGrpSpPr>
          <p:grpSpPr>
            <a:xfrm>
              <a:off x="11121691" y="4933286"/>
              <a:ext cx="213204" cy="378245"/>
              <a:chOff x="-10684502" y="-11099637"/>
              <a:chExt cx="380041" cy="424786"/>
            </a:xfrm>
          </p:grpSpPr>
          <p:sp>
            <p:nvSpPr>
              <p:cNvPr id="1397" name="任意多边形: 形状 1396">
                <a:extLst>
                  <a:ext uri="{FF2B5EF4-FFF2-40B4-BE49-F238E27FC236}">
                    <a16:creationId xmlns:a16="http://schemas.microsoft.com/office/drawing/2014/main" id="{228E120B-6ADE-D1C0-9B29-849D6FF12C19}"/>
                  </a:ext>
                </a:extLst>
              </p:cNvPr>
              <p:cNvSpPr/>
              <p:nvPr/>
            </p:nvSpPr>
            <p:spPr>
              <a:xfrm>
                <a:off x="-10683490" y="-11099637"/>
                <a:ext cx="378061" cy="161307"/>
              </a:xfrm>
              <a:custGeom>
                <a:avLst/>
                <a:gdLst/>
                <a:ahLst/>
                <a:cxnLst/>
                <a:rect l="l" t="t" r="r" b="b"/>
                <a:pathLst>
                  <a:path w="378061" h="161307" stroke="0">
                    <a:moveTo>
                      <a:pt x="0" y="86175"/>
                    </a:moveTo>
                    <a:lnTo>
                      <a:pt x="2628" y="80234"/>
                    </a:lnTo>
                    <a:lnTo>
                      <a:pt x="226726" y="0"/>
                    </a:lnTo>
                    <a:lnTo>
                      <a:pt x="378061" y="33169"/>
                    </a:lnTo>
                    <a:lnTo>
                      <a:pt x="148043" y="161307"/>
                    </a:lnTo>
                    <a:lnTo>
                      <a:pt x="0" y="86175"/>
                    </a:lnTo>
                    <a:close/>
                  </a:path>
                  <a:path w="378061" h="161307" fill="none">
                    <a:moveTo>
                      <a:pt x="0" y="86175"/>
                    </a:moveTo>
                    <a:lnTo>
                      <a:pt x="2628" y="80234"/>
                    </a:lnTo>
                    <a:lnTo>
                      <a:pt x="226726" y="0"/>
                    </a:lnTo>
                    <a:lnTo>
                      <a:pt x="378061" y="33169"/>
                    </a:lnTo>
                    <a:lnTo>
                      <a:pt x="148043" y="161307"/>
                    </a:lnTo>
                    <a:lnTo>
                      <a:pt x="0" y="86175"/>
                    </a:lnTo>
                    <a:close/>
                  </a:path>
                </a:pathLst>
              </a:custGeom>
              <a:gradFill>
                <a:gsLst>
                  <a:gs pos="0">
                    <a:srgbClr val="373737"/>
                  </a:gs>
                  <a:gs pos="52000">
                    <a:srgbClr val="494949"/>
                  </a:gs>
                  <a:gs pos="3000">
                    <a:srgbClr val="474747"/>
                  </a:gs>
                </a:gsLst>
                <a:lin ang="3960000" scaled="0"/>
              </a:gradFill>
              <a:ln w="10000" cap="flat">
                <a:solidFill>
                  <a:srgbClr val="3A3A3A"/>
                </a:solidFill>
                <a:miter/>
              </a:ln>
            </p:spPr>
            <p:txBody>
              <a:bodyPr/>
              <a:lstStyle/>
              <a:p>
                <a:endParaRPr lang="zh-CN" altLang="en-US"/>
              </a:p>
            </p:txBody>
          </p:sp>
          <p:sp>
            <p:nvSpPr>
              <p:cNvPr id="1398" name="任意多边形: 形状 1397">
                <a:extLst>
                  <a:ext uri="{FF2B5EF4-FFF2-40B4-BE49-F238E27FC236}">
                    <a16:creationId xmlns:a16="http://schemas.microsoft.com/office/drawing/2014/main" id="{9E0F2DC9-ECEB-5D44-C4BF-FDFAD6ED1BC8}"/>
                  </a:ext>
                </a:extLst>
              </p:cNvPr>
              <p:cNvSpPr/>
              <p:nvPr/>
            </p:nvSpPr>
            <p:spPr>
              <a:xfrm>
                <a:off x="-10603350" y="-11062593"/>
                <a:ext cx="298889" cy="387476"/>
              </a:xfrm>
              <a:custGeom>
                <a:avLst/>
                <a:gdLst/>
                <a:ahLst/>
                <a:cxnLst/>
                <a:rect l="l" t="t" r="r" b="b"/>
                <a:pathLst>
                  <a:path w="298889" h="387476" stroke="0">
                    <a:moveTo>
                      <a:pt x="59400" y="387476"/>
                    </a:moveTo>
                    <a:lnTo>
                      <a:pt x="298889" y="276984"/>
                    </a:lnTo>
                    <a:lnTo>
                      <a:pt x="298889" y="0"/>
                    </a:lnTo>
                    <a:lnTo>
                      <a:pt x="62859" y="90817"/>
                    </a:lnTo>
                    <a:lnTo>
                      <a:pt x="0" y="251998"/>
                    </a:lnTo>
                    <a:lnTo>
                      <a:pt x="59400" y="387476"/>
                    </a:lnTo>
                    <a:close/>
                  </a:path>
                  <a:path w="298889" h="387476" fill="none">
                    <a:moveTo>
                      <a:pt x="59400" y="387476"/>
                    </a:moveTo>
                    <a:lnTo>
                      <a:pt x="298889" y="276984"/>
                    </a:lnTo>
                    <a:lnTo>
                      <a:pt x="298889" y="0"/>
                    </a:lnTo>
                    <a:lnTo>
                      <a:pt x="62859" y="90817"/>
                    </a:lnTo>
                    <a:lnTo>
                      <a:pt x="0" y="251998"/>
                    </a:lnTo>
                    <a:lnTo>
                      <a:pt x="59400" y="387476"/>
                    </a:lnTo>
                    <a:close/>
                  </a:path>
                </a:pathLst>
              </a:custGeom>
              <a:solidFill>
                <a:srgbClr val="414141"/>
              </a:solidFill>
              <a:ln w="10000" cap="flat">
                <a:solidFill>
                  <a:srgbClr val="414141"/>
                </a:solidFill>
                <a:miter/>
              </a:ln>
            </p:spPr>
            <p:txBody>
              <a:bodyPr/>
              <a:lstStyle/>
              <a:p>
                <a:endParaRPr lang="zh-CN" altLang="en-US"/>
              </a:p>
            </p:txBody>
          </p:sp>
          <p:sp>
            <p:nvSpPr>
              <p:cNvPr id="1399" name="任意多边形: 形状 1398">
                <a:extLst>
                  <a:ext uri="{FF2B5EF4-FFF2-40B4-BE49-F238E27FC236}">
                    <a16:creationId xmlns:a16="http://schemas.microsoft.com/office/drawing/2014/main" id="{A20645B8-2D9E-0C23-08BC-FFDA48B62B7D}"/>
                  </a:ext>
                </a:extLst>
              </p:cNvPr>
              <p:cNvSpPr/>
              <p:nvPr/>
            </p:nvSpPr>
            <p:spPr>
              <a:xfrm>
                <a:off x="-10684502" y="-11019393"/>
                <a:ext cx="144088" cy="344216"/>
              </a:xfrm>
              <a:custGeom>
                <a:avLst/>
                <a:gdLst/>
                <a:ahLst/>
                <a:cxnLst/>
                <a:rect l="l" t="t" r="r" b="b"/>
                <a:pathLst>
                  <a:path w="144088" h="344216" stroke="0">
                    <a:moveTo>
                      <a:pt x="4761" y="0"/>
                    </a:moveTo>
                    <a:lnTo>
                      <a:pt x="139121" y="44990"/>
                    </a:lnTo>
                    <a:cubicBezTo>
                      <a:pt x="142067" y="45641"/>
                      <a:pt x="143604" y="47940"/>
                      <a:pt x="144088" y="49169"/>
                    </a:cubicBezTo>
                    <a:lnTo>
                      <a:pt x="144088" y="340595"/>
                    </a:lnTo>
                    <a:cubicBezTo>
                      <a:pt x="144088" y="342903"/>
                      <a:pt x="141694" y="344216"/>
                      <a:pt x="138992" y="344216"/>
                    </a:cubicBezTo>
                    <a:lnTo>
                      <a:pt x="4904" y="288359"/>
                    </a:lnTo>
                    <a:cubicBezTo>
                      <a:pt x="1150" y="286658"/>
                      <a:pt x="0" y="285783"/>
                      <a:pt x="0" y="284180"/>
                    </a:cubicBezTo>
                    <a:lnTo>
                      <a:pt x="0" y="3936"/>
                    </a:lnTo>
                    <a:cubicBezTo>
                      <a:pt x="0" y="1628"/>
                      <a:pt x="2059" y="0"/>
                      <a:pt x="4761" y="0"/>
                    </a:cubicBezTo>
                    <a:close/>
                  </a:path>
                  <a:path w="144088" h="344216" fill="none">
                    <a:moveTo>
                      <a:pt x="4761" y="0"/>
                    </a:moveTo>
                    <a:lnTo>
                      <a:pt x="139121" y="44990"/>
                    </a:lnTo>
                    <a:cubicBezTo>
                      <a:pt x="142067" y="45641"/>
                      <a:pt x="143604" y="47940"/>
                      <a:pt x="144088" y="49169"/>
                    </a:cubicBezTo>
                    <a:lnTo>
                      <a:pt x="144088" y="340595"/>
                    </a:lnTo>
                    <a:cubicBezTo>
                      <a:pt x="144088" y="342903"/>
                      <a:pt x="141694" y="344216"/>
                      <a:pt x="138992" y="344216"/>
                    </a:cubicBezTo>
                    <a:lnTo>
                      <a:pt x="4904" y="288359"/>
                    </a:lnTo>
                    <a:cubicBezTo>
                      <a:pt x="1150" y="286658"/>
                      <a:pt x="0" y="285783"/>
                      <a:pt x="0" y="284180"/>
                    </a:cubicBezTo>
                    <a:lnTo>
                      <a:pt x="0" y="3936"/>
                    </a:lnTo>
                    <a:cubicBezTo>
                      <a:pt x="0" y="1628"/>
                      <a:pt x="2059" y="0"/>
                      <a:pt x="4761" y="0"/>
                    </a:cubicBezTo>
                    <a:close/>
                  </a:path>
                </a:pathLst>
              </a:custGeom>
              <a:gradFill>
                <a:gsLst>
                  <a:gs pos="14000">
                    <a:srgbClr val="343434"/>
                  </a:gs>
                  <a:gs pos="66000">
                    <a:srgbClr val="383838"/>
                  </a:gs>
                  <a:gs pos="100000">
                    <a:srgbClr val="353535"/>
                  </a:gs>
                </a:gsLst>
                <a:lin ang="10800000" scaled="0"/>
              </a:gradFill>
              <a:ln w="10000" cap="flat">
                <a:solidFill>
                  <a:srgbClr val="424242"/>
                </a:solidFill>
                <a:miter/>
              </a:ln>
            </p:spPr>
            <p:txBody>
              <a:bodyPr/>
              <a:lstStyle/>
              <a:p>
                <a:endParaRPr lang="zh-CN" altLang="en-US"/>
              </a:p>
            </p:txBody>
          </p:sp>
          <p:sp>
            <p:nvSpPr>
              <p:cNvPr id="1400" name="任意多边形: 形状 1399">
                <a:extLst>
                  <a:ext uri="{FF2B5EF4-FFF2-40B4-BE49-F238E27FC236}">
                    <a16:creationId xmlns:a16="http://schemas.microsoft.com/office/drawing/2014/main" id="{C8EB0274-94DA-070C-A5FC-AED615AAFE39}"/>
                  </a:ext>
                </a:extLst>
              </p:cNvPr>
              <p:cNvSpPr/>
              <p:nvPr/>
            </p:nvSpPr>
            <p:spPr>
              <a:xfrm>
                <a:off x="-10555152" y="-11069249"/>
                <a:ext cx="250609" cy="113595"/>
              </a:xfrm>
              <a:custGeom>
                <a:avLst/>
                <a:gdLst/>
                <a:ahLst/>
                <a:cxnLst/>
                <a:rect l="l" t="t" r="r" b="b"/>
                <a:pathLst>
                  <a:path w="250609" h="113595" stroke="0">
                    <a:moveTo>
                      <a:pt x="0" y="92591"/>
                    </a:moveTo>
                    <a:cubicBezTo>
                      <a:pt x="10194" y="96203"/>
                      <a:pt x="11430" y="96036"/>
                      <a:pt x="18825" y="101492"/>
                    </a:cubicBezTo>
                    <a:cubicBezTo>
                      <a:pt x="22929" y="104520"/>
                      <a:pt x="24875" y="113595"/>
                      <a:pt x="24875" y="113595"/>
                    </a:cubicBezTo>
                    <a:lnTo>
                      <a:pt x="250218" y="8292"/>
                    </a:lnTo>
                    <a:cubicBezTo>
                      <a:pt x="250218" y="8292"/>
                      <a:pt x="251465" y="4184"/>
                      <a:pt x="249505" y="2815"/>
                    </a:cubicBezTo>
                    <a:cubicBezTo>
                      <a:pt x="247842" y="1652"/>
                      <a:pt x="233765" y="0"/>
                      <a:pt x="233765" y="0"/>
                    </a:cubicBezTo>
                    <a:lnTo>
                      <a:pt x="0" y="92591"/>
                    </a:lnTo>
                    <a:close/>
                  </a:path>
                  <a:path w="250609" h="113595" fill="none">
                    <a:moveTo>
                      <a:pt x="0" y="92591"/>
                    </a:moveTo>
                    <a:cubicBezTo>
                      <a:pt x="10194" y="96203"/>
                      <a:pt x="11430" y="96036"/>
                      <a:pt x="18825" y="101492"/>
                    </a:cubicBezTo>
                    <a:cubicBezTo>
                      <a:pt x="22929" y="104520"/>
                      <a:pt x="24875" y="113595"/>
                      <a:pt x="24875" y="113595"/>
                    </a:cubicBezTo>
                    <a:lnTo>
                      <a:pt x="250218" y="8292"/>
                    </a:lnTo>
                    <a:cubicBezTo>
                      <a:pt x="250218" y="8292"/>
                      <a:pt x="251465" y="4184"/>
                      <a:pt x="249505" y="2815"/>
                    </a:cubicBezTo>
                    <a:cubicBezTo>
                      <a:pt x="247842" y="1652"/>
                      <a:pt x="233765" y="0"/>
                      <a:pt x="233765" y="0"/>
                    </a:cubicBezTo>
                    <a:lnTo>
                      <a:pt x="0" y="92591"/>
                    </a:lnTo>
                    <a:close/>
                  </a:path>
                </a:pathLst>
              </a:custGeom>
              <a:gradFill>
                <a:gsLst>
                  <a:gs pos="45000">
                    <a:srgbClr val="4A4A4A"/>
                  </a:gs>
                  <a:gs pos="49000">
                    <a:srgbClr val="565656"/>
                  </a:gs>
                  <a:gs pos="51000">
                    <a:srgbClr val="414141"/>
                  </a:gs>
                </a:gsLst>
                <a:lin ang="3840000" scaled="0"/>
              </a:gradFill>
              <a:ln w="10000" cap="flat">
                <a:noFill/>
                <a:miter/>
              </a:ln>
            </p:spPr>
            <p:txBody>
              <a:bodyPr/>
              <a:lstStyle/>
              <a:p>
                <a:endParaRPr lang="zh-CN" altLang="en-US"/>
              </a:p>
            </p:txBody>
          </p:sp>
          <p:sp>
            <p:nvSpPr>
              <p:cNvPr id="1401" name="任意多边形: 形状 1400">
                <a:extLst>
                  <a:ext uri="{FF2B5EF4-FFF2-40B4-BE49-F238E27FC236}">
                    <a16:creationId xmlns:a16="http://schemas.microsoft.com/office/drawing/2014/main" id="{DC6AC787-5B9E-C915-C3F7-07BA1811DDF1}"/>
                  </a:ext>
                </a:extLst>
              </p:cNvPr>
              <p:cNvSpPr/>
              <p:nvPr/>
            </p:nvSpPr>
            <p:spPr>
              <a:xfrm>
                <a:off x="-10556492" y="-10977521"/>
                <a:ext cx="26217" cy="302670"/>
              </a:xfrm>
              <a:custGeom>
                <a:avLst/>
                <a:gdLst/>
                <a:ahLst/>
                <a:cxnLst/>
                <a:rect l="l" t="t" r="r" b="b"/>
                <a:pathLst>
                  <a:path w="26217" h="302670" stroke="0">
                    <a:moveTo>
                      <a:pt x="0" y="0"/>
                    </a:moveTo>
                    <a:cubicBezTo>
                      <a:pt x="6348" y="0"/>
                      <a:pt x="25075" y="7465"/>
                      <a:pt x="26067" y="20458"/>
                    </a:cubicBezTo>
                    <a:cubicBezTo>
                      <a:pt x="26405" y="24887"/>
                      <a:pt x="26067" y="295023"/>
                      <a:pt x="26067" y="295023"/>
                    </a:cubicBezTo>
                    <a:cubicBezTo>
                      <a:pt x="26067" y="295023"/>
                      <a:pt x="13322" y="303740"/>
                      <a:pt x="11847" y="302560"/>
                    </a:cubicBezTo>
                    <a:cubicBezTo>
                      <a:pt x="10371" y="301069"/>
                      <a:pt x="0" y="298100"/>
                      <a:pt x="0" y="298100"/>
                    </a:cubicBezTo>
                    <a:lnTo>
                      <a:pt x="0" y="0"/>
                    </a:lnTo>
                    <a:close/>
                  </a:path>
                  <a:path w="26217" h="302670" fill="none">
                    <a:moveTo>
                      <a:pt x="0" y="0"/>
                    </a:moveTo>
                    <a:cubicBezTo>
                      <a:pt x="6348" y="0"/>
                      <a:pt x="25075" y="7465"/>
                      <a:pt x="26067" y="20458"/>
                    </a:cubicBezTo>
                    <a:cubicBezTo>
                      <a:pt x="26405" y="24887"/>
                      <a:pt x="26067" y="295023"/>
                      <a:pt x="26067" y="295023"/>
                    </a:cubicBezTo>
                    <a:cubicBezTo>
                      <a:pt x="26067" y="295023"/>
                      <a:pt x="13322" y="303740"/>
                      <a:pt x="11847" y="302560"/>
                    </a:cubicBezTo>
                    <a:cubicBezTo>
                      <a:pt x="10371" y="301069"/>
                      <a:pt x="0" y="298100"/>
                      <a:pt x="0" y="298100"/>
                    </a:cubicBezTo>
                    <a:lnTo>
                      <a:pt x="0" y="0"/>
                    </a:lnTo>
                    <a:close/>
                  </a:path>
                </a:pathLst>
              </a:custGeom>
              <a:gradFill>
                <a:gsLst>
                  <a:gs pos="0">
                    <a:srgbClr val="414141"/>
                  </a:gs>
                  <a:gs pos="25000">
                    <a:srgbClr val="4C4C4C"/>
                  </a:gs>
                  <a:gs pos="100000">
                    <a:srgbClr val="353535"/>
                  </a:gs>
                </a:gsLst>
                <a:lin ang="10800000" scaled="0"/>
              </a:gradFill>
              <a:ln w="10000" cap="flat">
                <a:noFill/>
                <a:miter/>
              </a:ln>
            </p:spPr>
            <p:txBody>
              <a:bodyPr/>
              <a:lstStyle/>
              <a:p>
                <a:endParaRPr lang="zh-CN" altLang="en-US"/>
              </a:p>
            </p:txBody>
          </p:sp>
          <p:sp>
            <p:nvSpPr>
              <p:cNvPr id="1402" name="任意多边形: 形状 1401">
                <a:extLst>
                  <a:ext uri="{FF2B5EF4-FFF2-40B4-BE49-F238E27FC236}">
                    <a16:creationId xmlns:a16="http://schemas.microsoft.com/office/drawing/2014/main" id="{D2A6258C-54D1-7EBF-C990-1505D7733397}"/>
                  </a:ext>
                </a:extLst>
              </p:cNvPr>
              <p:cNvSpPr/>
              <p:nvPr/>
            </p:nvSpPr>
            <p:spPr>
              <a:xfrm>
                <a:off x="-10683981" y="-11017425"/>
                <a:ext cx="85815" cy="301777"/>
              </a:xfrm>
              <a:custGeom>
                <a:avLst/>
                <a:gdLst/>
                <a:ahLst/>
                <a:cxnLst/>
                <a:rect l="l" t="t" r="r" b="b"/>
                <a:pathLst>
                  <a:path w="85815" h="301777" stroke="0">
                    <a:moveTo>
                      <a:pt x="85815" y="24787"/>
                    </a:moveTo>
                    <a:lnTo>
                      <a:pt x="42927" y="301777"/>
                    </a:lnTo>
                    <a:lnTo>
                      <a:pt x="0" y="286258"/>
                    </a:lnTo>
                    <a:lnTo>
                      <a:pt x="0" y="1117"/>
                    </a:lnTo>
                    <a:cubicBezTo>
                      <a:pt x="0" y="1117"/>
                      <a:pt x="-1251" y="-1025"/>
                      <a:pt x="5064" y="0"/>
                    </a:cubicBezTo>
                    <a:lnTo>
                      <a:pt x="85815" y="24787"/>
                    </a:lnTo>
                    <a:close/>
                  </a:path>
                  <a:path w="85815" h="301777" fill="none">
                    <a:moveTo>
                      <a:pt x="85815" y="24787"/>
                    </a:moveTo>
                    <a:lnTo>
                      <a:pt x="42927" y="301777"/>
                    </a:lnTo>
                    <a:lnTo>
                      <a:pt x="0" y="286258"/>
                    </a:lnTo>
                    <a:lnTo>
                      <a:pt x="0" y="1117"/>
                    </a:lnTo>
                    <a:cubicBezTo>
                      <a:pt x="0" y="1117"/>
                      <a:pt x="-1251" y="-1025"/>
                      <a:pt x="5064" y="0"/>
                    </a:cubicBezTo>
                    <a:lnTo>
                      <a:pt x="85815" y="24787"/>
                    </a:lnTo>
                    <a:close/>
                  </a:path>
                </a:pathLst>
              </a:custGeom>
              <a:gradFill>
                <a:gsLst>
                  <a:gs pos="0">
                    <a:srgbClr val="8F8F8F">
                      <a:alpha val="20000"/>
                    </a:srgbClr>
                  </a:gs>
                  <a:gs pos="52000">
                    <a:srgbClr val="686868">
                      <a:alpha val="0"/>
                    </a:srgbClr>
                  </a:gs>
                </a:gsLst>
                <a:lin ang="11400000" scaled="0"/>
              </a:gradFill>
              <a:ln w="10000" cap="flat">
                <a:noFill/>
                <a:miter/>
              </a:ln>
            </p:spPr>
            <p:txBody>
              <a:bodyPr/>
              <a:lstStyle/>
              <a:p>
                <a:endParaRPr lang="zh-CN" altLang="en-US"/>
              </a:p>
            </p:txBody>
          </p:sp>
          <p:grpSp>
            <p:nvGrpSpPr>
              <p:cNvPr id="1403" name="组合 1402">
                <a:extLst>
                  <a:ext uri="{FF2B5EF4-FFF2-40B4-BE49-F238E27FC236}">
                    <a16:creationId xmlns:a16="http://schemas.microsoft.com/office/drawing/2014/main" id="{8B2BF58C-D957-FCA5-C325-18CE8CD3F876}"/>
                  </a:ext>
                </a:extLst>
              </p:cNvPr>
              <p:cNvGrpSpPr/>
              <p:nvPr/>
            </p:nvGrpSpPr>
            <p:grpSpPr>
              <a:xfrm>
                <a:off x="-10684137" y="-10982852"/>
                <a:ext cx="143693" cy="189451"/>
                <a:chOff x="-10684137" y="-10982852"/>
                <a:chExt cx="143693" cy="189451"/>
              </a:xfrm>
            </p:grpSpPr>
            <p:sp>
              <p:nvSpPr>
                <p:cNvPr id="1404" name="任意多边形: 形状 1403">
                  <a:extLst>
                    <a:ext uri="{FF2B5EF4-FFF2-40B4-BE49-F238E27FC236}">
                      <a16:creationId xmlns:a16="http://schemas.microsoft.com/office/drawing/2014/main" id="{5CD6E48A-E96C-6544-5DDA-8C1B33BB2067}"/>
                    </a:ext>
                  </a:extLst>
                </p:cNvPr>
                <p:cNvSpPr/>
                <p:nvPr/>
              </p:nvSpPr>
              <p:spPr>
                <a:xfrm>
                  <a:off x="-10683626" y="-10982852"/>
                  <a:ext cx="78478" cy="36916"/>
                </a:xfrm>
                <a:custGeom>
                  <a:avLst/>
                  <a:gdLst/>
                  <a:ahLst/>
                  <a:cxnLst/>
                  <a:rect l="l" t="t" r="r" b="b"/>
                  <a:pathLst>
                    <a:path w="78478" h="36916" stroke="0">
                      <a:moveTo>
                        <a:pt x="0" y="0"/>
                      </a:moveTo>
                      <a:lnTo>
                        <a:pt x="0" y="6101"/>
                      </a:lnTo>
                      <a:lnTo>
                        <a:pt x="78478" y="36916"/>
                      </a:lnTo>
                      <a:lnTo>
                        <a:pt x="78478" y="30455"/>
                      </a:lnTo>
                      <a:lnTo>
                        <a:pt x="0" y="0"/>
                      </a:lnTo>
                      <a:close/>
                    </a:path>
                    <a:path w="78478" h="36916" fill="none">
                      <a:moveTo>
                        <a:pt x="0" y="0"/>
                      </a:moveTo>
                      <a:lnTo>
                        <a:pt x="0" y="6101"/>
                      </a:lnTo>
                      <a:lnTo>
                        <a:pt x="78478" y="36916"/>
                      </a:lnTo>
                      <a:lnTo>
                        <a:pt x="78478" y="30455"/>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405" name="任意多边形: 形状 1404">
                  <a:extLst>
                    <a:ext uri="{FF2B5EF4-FFF2-40B4-BE49-F238E27FC236}">
                      <a16:creationId xmlns:a16="http://schemas.microsoft.com/office/drawing/2014/main" id="{91FD240E-22E6-91EA-F853-F577D6F4F139}"/>
                    </a:ext>
                  </a:extLst>
                </p:cNvPr>
                <p:cNvSpPr/>
                <p:nvPr/>
              </p:nvSpPr>
              <p:spPr>
                <a:xfrm>
                  <a:off x="-10683626" y="-10941232"/>
                  <a:ext cx="78478" cy="37287"/>
                </a:xfrm>
                <a:custGeom>
                  <a:avLst/>
                  <a:gdLst/>
                  <a:ahLst/>
                  <a:cxnLst/>
                  <a:rect l="l" t="t" r="r" b="b"/>
                  <a:pathLst>
                    <a:path w="78478" h="37287" stroke="0">
                      <a:moveTo>
                        <a:pt x="0" y="0"/>
                      </a:moveTo>
                      <a:lnTo>
                        <a:pt x="0" y="6819"/>
                      </a:lnTo>
                      <a:lnTo>
                        <a:pt x="78478" y="37287"/>
                      </a:lnTo>
                      <a:lnTo>
                        <a:pt x="78478" y="29750"/>
                      </a:lnTo>
                      <a:lnTo>
                        <a:pt x="0" y="0"/>
                      </a:lnTo>
                      <a:close/>
                    </a:path>
                    <a:path w="78478" h="37287" fill="none">
                      <a:moveTo>
                        <a:pt x="0" y="0"/>
                      </a:moveTo>
                      <a:lnTo>
                        <a:pt x="0" y="6819"/>
                      </a:lnTo>
                      <a:lnTo>
                        <a:pt x="78478" y="37287"/>
                      </a:lnTo>
                      <a:lnTo>
                        <a:pt x="78478" y="29750"/>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406" name="任意多边形: 形状 1405">
                  <a:extLst>
                    <a:ext uri="{FF2B5EF4-FFF2-40B4-BE49-F238E27FC236}">
                      <a16:creationId xmlns:a16="http://schemas.microsoft.com/office/drawing/2014/main" id="{84572FBC-EE7C-0E12-8854-F24F48AEDB99}"/>
                    </a:ext>
                  </a:extLst>
                </p:cNvPr>
                <p:cNvSpPr/>
                <p:nvPr/>
              </p:nvSpPr>
              <p:spPr>
                <a:xfrm>
                  <a:off x="-10684137" y="-10899279"/>
                  <a:ext cx="78989" cy="38044"/>
                </a:xfrm>
                <a:custGeom>
                  <a:avLst/>
                  <a:gdLst/>
                  <a:ahLst/>
                  <a:cxnLst/>
                  <a:rect l="l" t="t" r="r" b="b"/>
                  <a:pathLst>
                    <a:path w="78989" h="38044" stroke="0">
                      <a:moveTo>
                        <a:pt x="0" y="0"/>
                      </a:moveTo>
                      <a:lnTo>
                        <a:pt x="0" y="7178"/>
                      </a:lnTo>
                      <a:lnTo>
                        <a:pt x="78989" y="38044"/>
                      </a:lnTo>
                      <a:lnTo>
                        <a:pt x="78989" y="31225"/>
                      </a:lnTo>
                      <a:lnTo>
                        <a:pt x="0" y="0"/>
                      </a:lnTo>
                      <a:close/>
                    </a:path>
                    <a:path w="78989" h="38044" fill="none">
                      <a:moveTo>
                        <a:pt x="0" y="0"/>
                      </a:moveTo>
                      <a:lnTo>
                        <a:pt x="0" y="7178"/>
                      </a:lnTo>
                      <a:lnTo>
                        <a:pt x="78989" y="38044"/>
                      </a:lnTo>
                      <a:lnTo>
                        <a:pt x="78989" y="31225"/>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407" name="任意多边形: 形状 1406">
                  <a:extLst>
                    <a:ext uri="{FF2B5EF4-FFF2-40B4-BE49-F238E27FC236}">
                      <a16:creationId xmlns:a16="http://schemas.microsoft.com/office/drawing/2014/main" id="{A9541A7B-5B3F-9786-0DF2-ABE30E36C732}"/>
                    </a:ext>
                  </a:extLst>
                </p:cNvPr>
                <p:cNvSpPr/>
                <p:nvPr/>
              </p:nvSpPr>
              <p:spPr>
                <a:xfrm>
                  <a:off x="-10683436" y="-10855852"/>
                  <a:ext cx="77832" cy="37327"/>
                </a:xfrm>
                <a:custGeom>
                  <a:avLst/>
                  <a:gdLst/>
                  <a:ahLst/>
                  <a:cxnLst/>
                  <a:rect l="l" t="t" r="r" b="b"/>
                  <a:pathLst>
                    <a:path w="77832" h="37327" stroke="0">
                      <a:moveTo>
                        <a:pt x="0" y="0"/>
                      </a:moveTo>
                      <a:lnTo>
                        <a:pt x="0" y="7178"/>
                      </a:lnTo>
                      <a:lnTo>
                        <a:pt x="77832" y="37327"/>
                      </a:lnTo>
                      <a:lnTo>
                        <a:pt x="77832" y="30507"/>
                      </a:lnTo>
                      <a:lnTo>
                        <a:pt x="0" y="0"/>
                      </a:lnTo>
                      <a:close/>
                    </a:path>
                    <a:path w="77832" h="37327" fill="none">
                      <a:moveTo>
                        <a:pt x="0" y="0"/>
                      </a:moveTo>
                      <a:lnTo>
                        <a:pt x="0" y="7178"/>
                      </a:lnTo>
                      <a:lnTo>
                        <a:pt x="77832" y="37327"/>
                      </a:lnTo>
                      <a:lnTo>
                        <a:pt x="77832" y="30507"/>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408" name="任意多边形: 形状 1407">
                  <a:extLst>
                    <a:ext uri="{FF2B5EF4-FFF2-40B4-BE49-F238E27FC236}">
                      <a16:creationId xmlns:a16="http://schemas.microsoft.com/office/drawing/2014/main" id="{D2124DF8-6926-C57E-ECBF-87BBC2E32CFA}"/>
                    </a:ext>
                  </a:extLst>
                </p:cNvPr>
                <p:cNvSpPr/>
                <p:nvPr/>
              </p:nvSpPr>
              <p:spPr>
                <a:xfrm>
                  <a:off x="-10611451" y="-10954263"/>
                  <a:ext cx="70586" cy="32158"/>
                </a:xfrm>
                <a:custGeom>
                  <a:avLst/>
                  <a:gdLst/>
                  <a:ahLst/>
                  <a:cxnLst/>
                  <a:rect l="l" t="t" r="r" b="b"/>
                  <a:pathLst>
                    <a:path w="70586" h="32158" stroke="0">
                      <a:moveTo>
                        <a:pt x="0" y="0"/>
                      </a:moveTo>
                      <a:lnTo>
                        <a:pt x="0" y="6030"/>
                      </a:lnTo>
                      <a:lnTo>
                        <a:pt x="70586" y="32158"/>
                      </a:lnTo>
                      <a:lnTo>
                        <a:pt x="70586" y="26416"/>
                      </a:lnTo>
                      <a:lnTo>
                        <a:pt x="0" y="0"/>
                      </a:lnTo>
                      <a:close/>
                    </a:path>
                    <a:path w="70586" h="32158" fill="none">
                      <a:moveTo>
                        <a:pt x="0" y="0"/>
                      </a:moveTo>
                      <a:lnTo>
                        <a:pt x="0" y="6030"/>
                      </a:lnTo>
                      <a:lnTo>
                        <a:pt x="70586" y="32158"/>
                      </a:lnTo>
                      <a:lnTo>
                        <a:pt x="70586" y="26416"/>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409" name="任意多边形: 形状 1408">
                  <a:extLst>
                    <a:ext uri="{FF2B5EF4-FFF2-40B4-BE49-F238E27FC236}">
                      <a16:creationId xmlns:a16="http://schemas.microsoft.com/office/drawing/2014/main" id="{3C994E32-6A26-EE05-91DE-26D240B900B6}"/>
                    </a:ext>
                  </a:extLst>
                </p:cNvPr>
                <p:cNvSpPr/>
                <p:nvPr/>
              </p:nvSpPr>
              <p:spPr>
                <a:xfrm>
                  <a:off x="-10611450" y="-10913635"/>
                  <a:ext cx="71006" cy="34455"/>
                </a:xfrm>
                <a:custGeom>
                  <a:avLst/>
                  <a:gdLst/>
                  <a:ahLst/>
                  <a:cxnLst/>
                  <a:rect l="l" t="t" r="r" b="b"/>
                  <a:pathLst>
                    <a:path w="71006" h="34455" stroke="0">
                      <a:moveTo>
                        <a:pt x="0" y="0"/>
                      </a:moveTo>
                      <a:lnTo>
                        <a:pt x="0" y="7537"/>
                      </a:lnTo>
                      <a:lnTo>
                        <a:pt x="71006" y="34455"/>
                      </a:lnTo>
                      <a:lnTo>
                        <a:pt x="71006" y="27636"/>
                      </a:lnTo>
                      <a:lnTo>
                        <a:pt x="0" y="0"/>
                      </a:lnTo>
                      <a:close/>
                    </a:path>
                    <a:path w="71006" h="34455" fill="none">
                      <a:moveTo>
                        <a:pt x="0" y="0"/>
                      </a:moveTo>
                      <a:lnTo>
                        <a:pt x="0" y="7537"/>
                      </a:lnTo>
                      <a:lnTo>
                        <a:pt x="71006" y="34455"/>
                      </a:lnTo>
                      <a:lnTo>
                        <a:pt x="71006" y="27636"/>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410" name="任意多边形: 形状 1409">
                  <a:extLst>
                    <a:ext uri="{FF2B5EF4-FFF2-40B4-BE49-F238E27FC236}">
                      <a16:creationId xmlns:a16="http://schemas.microsoft.com/office/drawing/2014/main" id="{3DE375FC-CECE-CBEB-DC22-34A42876DF79}"/>
                    </a:ext>
                  </a:extLst>
                </p:cNvPr>
                <p:cNvSpPr/>
                <p:nvPr/>
              </p:nvSpPr>
              <p:spPr>
                <a:xfrm>
                  <a:off x="-10611871" y="-10870566"/>
                  <a:ext cx="71426" cy="33737"/>
                </a:xfrm>
                <a:custGeom>
                  <a:avLst/>
                  <a:gdLst/>
                  <a:ahLst/>
                  <a:cxnLst/>
                  <a:rect l="l" t="t" r="r" b="b"/>
                  <a:pathLst>
                    <a:path w="71426" h="33737" stroke="0">
                      <a:moveTo>
                        <a:pt x="0" y="0"/>
                      </a:moveTo>
                      <a:lnTo>
                        <a:pt x="71426" y="27277"/>
                      </a:lnTo>
                      <a:lnTo>
                        <a:pt x="71426" y="33737"/>
                      </a:lnTo>
                      <a:lnTo>
                        <a:pt x="0" y="7537"/>
                      </a:lnTo>
                      <a:lnTo>
                        <a:pt x="0" y="0"/>
                      </a:lnTo>
                      <a:close/>
                    </a:path>
                    <a:path w="71426" h="33737" fill="none">
                      <a:moveTo>
                        <a:pt x="0" y="0"/>
                      </a:moveTo>
                      <a:lnTo>
                        <a:pt x="71426" y="27277"/>
                      </a:lnTo>
                      <a:lnTo>
                        <a:pt x="71426" y="33737"/>
                      </a:lnTo>
                      <a:lnTo>
                        <a:pt x="0" y="7537"/>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411" name="任意多边形: 形状 1410">
                  <a:extLst>
                    <a:ext uri="{FF2B5EF4-FFF2-40B4-BE49-F238E27FC236}">
                      <a16:creationId xmlns:a16="http://schemas.microsoft.com/office/drawing/2014/main" id="{0A2DF468-AEAF-0F72-4A18-178C398BCCD9}"/>
                    </a:ext>
                  </a:extLst>
                </p:cNvPr>
                <p:cNvSpPr/>
                <p:nvPr/>
              </p:nvSpPr>
              <p:spPr>
                <a:xfrm>
                  <a:off x="-10611871" y="-10828215"/>
                  <a:ext cx="71426" cy="34814"/>
                </a:xfrm>
                <a:custGeom>
                  <a:avLst/>
                  <a:gdLst/>
                  <a:ahLst/>
                  <a:cxnLst/>
                  <a:rect l="l" t="t" r="r" b="b"/>
                  <a:pathLst>
                    <a:path w="71426" h="34814" stroke="0">
                      <a:moveTo>
                        <a:pt x="0" y="0"/>
                      </a:moveTo>
                      <a:lnTo>
                        <a:pt x="71426" y="28354"/>
                      </a:lnTo>
                      <a:lnTo>
                        <a:pt x="71426" y="34814"/>
                      </a:lnTo>
                      <a:lnTo>
                        <a:pt x="0" y="7537"/>
                      </a:lnTo>
                      <a:lnTo>
                        <a:pt x="0" y="0"/>
                      </a:lnTo>
                      <a:close/>
                    </a:path>
                    <a:path w="71426" h="34814" fill="none">
                      <a:moveTo>
                        <a:pt x="0" y="0"/>
                      </a:moveTo>
                      <a:lnTo>
                        <a:pt x="71426" y="28354"/>
                      </a:lnTo>
                      <a:lnTo>
                        <a:pt x="71426" y="34814"/>
                      </a:lnTo>
                      <a:lnTo>
                        <a:pt x="0" y="7537"/>
                      </a:lnTo>
                      <a:lnTo>
                        <a:pt x="0" y="0"/>
                      </a:lnTo>
                      <a:close/>
                    </a:path>
                  </a:pathLst>
                </a:custGeom>
                <a:gradFill>
                  <a:gsLst>
                    <a:gs pos="63000">
                      <a:srgbClr val="006FBD"/>
                    </a:gs>
                    <a:gs pos="100000">
                      <a:srgbClr val="004371"/>
                    </a:gs>
                  </a:gsLst>
                  <a:path path="rect">
                    <a:fillToRect l="100000" b="100000"/>
                  </a:path>
                  <a:tileRect t="-100000" r="-100000"/>
                </a:gradFill>
                <a:ln w="10000" cap="flat">
                  <a:gradFill>
                    <a:gsLst>
                      <a:gs pos="0">
                        <a:srgbClr val="00538E"/>
                      </a:gs>
                      <a:gs pos="100000">
                        <a:srgbClr val="00406E"/>
                      </a:gs>
                    </a:gsLst>
                    <a:lin ang="0" scaled="0"/>
                  </a:gradFill>
                  <a:miter/>
                </a:ln>
              </p:spPr>
              <p:txBody>
                <a:bodyPr/>
                <a:lstStyle/>
                <a:p>
                  <a:endParaRPr lang="zh-CN" altLang="en-US"/>
                </a:p>
              </p:txBody>
            </p:sp>
            <p:sp>
              <p:nvSpPr>
                <p:cNvPr id="1412" name="任意多边形: 形状 1411">
                  <a:extLst>
                    <a:ext uri="{FF2B5EF4-FFF2-40B4-BE49-F238E27FC236}">
                      <a16:creationId xmlns:a16="http://schemas.microsoft.com/office/drawing/2014/main" id="{5F4AC248-B45A-8F29-0F79-5E0BB8FB17F9}"/>
                    </a:ext>
                  </a:extLst>
                </p:cNvPr>
                <p:cNvSpPr/>
                <p:nvPr/>
              </p:nvSpPr>
              <p:spPr>
                <a:xfrm>
                  <a:off x="-10607669" y="-10952827"/>
                  <a:ext cx="59326" cy="29143"/>
                </a:xfrm>
                <a:custGeom>
                  <a:avLst/>
                  <a:gdLst/>
                  <a:ahLst/>
                  <a:cxnLst/>
                  <a:rect l="l" t="t" r="r" b="b"/>
                  <a:pathLst>
                    <a:path w="59326" h="29143" stroke="0">
                      <a:moveTo>
                        <a:pt x="0" y="0"/>
                      </a:moveTo>
                      <a:lnTo>
                        <a:pt x="53276" y="19955"/>
                      </a:lnTo>
                      <a:lnTo>
                        <a:pt x="59326" y="29143"/>
                      </a:lnTo>
                      <a:lnTo>
                        <a:pt x="0" y="6747"/>
                      </a:lnTo>
                      <a:lnTo>
                        <a:pt x="0" y="0"/>
                      </a:lnTo>
                      <a:close/>
                    </a:path>
                    <a:path w="59326" h="29143" fill="none">
                      <a:moveTo>
                        <a:pt x="0" y="0"/>
                      </a:moveTo>
                      <a:lnTo>
                        <a:pt x="53276" y="19955"/>
                      </a:lnTo>
                      <a:lnTo>
                        <a:pt x="59326" y="29143"/>
                      </a:lnTo>
                      <a:lnTo>
                        <a:pt x="0" y="6747"/>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413" name="任意多边形: 形状 1412">
                  <a:extLst>
                    <a:ext uri="{FF2B5EF4-FFF2-40B4-BE49-F238E27FC236}">
                      <a16:creationId xmlns:a16="http://schemas.microsoft.com/office/drawing/2014/main" id="{5792500B-DAC7-F6DA-40FF-4A6888DE3D9D}"/>
                    </a:ext>
                  </a:extLst>
                </p:cNvPr>
                <p:cNvSpPr/>
                <p:nvPr/>
              </p:nvSpPr>
              <p:spPr>
                <a:xfrm>
                  <a:off x="-10608594" y="-10912918"/>
                  <a:ext cx="59158" cy="31010"/>
                </a:xfrm>
                <a:custGeom>
                  <a:avLst/>
                  <a:gdLst/>
                  <a:ahLst/>
                  <a:cxnLst/>
                  <a:rect l="l" t="t" r="r" b="b"/>
                  <a:pathLst>
                    <a:path w="59158" h="31010" stroke="0">
                      <a:moveTo>
                        <a:pt x="0" y="0"/>
                      </a:moveTo>
                      <a:lnTo>
                        <a:pt x="52772" y="20673"/>
                      </a:lnTo>
                      <a:lnTo>
                        <a:pt x="59158" y="31010"/>
                      </a:lnTo>
                      <a:lnTo>
                        <a:pt x="0" y="8327"/>
                      </a:lnTo>
                      <a:lnTo>
                        <a:pt x="0" y="0"/>
                      </a:lnTo>
                      <a:close/>
                    </a:path>
                    <a:path w="59158" h="31010" fill="none">
                      <a:moveTo>
                        <a:pt x="0" y="0"/>
                      </a:moveTo>
                      <a:lnTo>
                        <a:pt x="52772" y="20673"/>
                      </a:lnTo>
                      <a:lnTo>
                        <a:pt x="59158" y="31010"/>
                      </a:lnTo>
                      <a:lnTo>
                        <a:pt x="0" y="8327"/>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414" name="任意多边形: 形状 1413">
                  <a:extLst>
                    <a:ext uri="{FF2B5EF4-FFF2-40B4-BE49-F238E27FC236}">
                      <a16:creationId xmlns:a16="http://schemas.microsoft.com/office/drawing/2014/main" id="{F15513DA-8AF6-9BD2-5EE0-1627D0F14594}"/>
                    </a:ext>
                  </a:extLst>
                </p:cNvPr>
                <p:cNvSpPr/>
                <p:nvPr/>
              </p:nvSpPr>
              <p:spPr>
                <a:xfrm>
                  <a:off x="-10607921" y="-10869274"/>
                  <a:ext cx="59326" cy="30148"/>
                </a:xfrm>
                <a:custGeom>
                  <a:avLst/>
                  <a:gdLst/>
                  <a:ahLst/>
                  <a:cxnLst/>
                  <a:rect l="l" t="t" r="r" b="b"/>
                  <a:pathLst>
                    <a:path w="59326" h="30148" stroke="0">
                      <a:moveTo>
                        <a:pt x="0" y="0"/>
                      </a:moveTo>
                      <a:lnTo>
                        <a:pt x="53276" y="20099"/>
                      </a:lnTo>
                      <a:lnTo>
                        <a:pt x="59326" y="30148"/>
                      </a:lnTo>
                      <a:lnTo>
                        <a:pt x="0" y="7752"/>
                      </a:lnTo>
                      <a:lnTo>
                        <a:pt x="0" y="0"/>
                      </a:lnTo>
                      <a:close/>
                    </a:path>
                    <a:path w="59326" h="30148" fill="none">
                      <a:moveTo>
                        <a:pt x="0" y="0"/>
                      </a:moveTo>
                      <a:lnTo>
                        <a:pt x="53276" y="20099"/>
                      </a:lnTo>
                      <a:lnTo>
                        <a:pt x="59326" y="30148"/>
                      </a:lnTo>
                      <a:lnTo>
                        <a:pt x="0" y="7752"/>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415" name="任意多边形: 形状 1414">
                  <a:extLst>
                    <a:ext uri="{FF2B5EF4-FFF2-40B4-BE49-F238E27FC236}">
                      <a16:creationId xmlns:a16="http://schemas.microsoft.com/office/drawing/2014/main" id="{B3B85EB6-1A1D-0621-9641-A686293342E9}"/>
                    </a:ext>
                  </a:extLst>
                </p:cNvPr>
                <p:cNvSpPr/>
                <p:nvPr/>
              </p:nvSpPr>
              <p:spPr>
                <a:xfrm>
                  <a:off x="-10607921" y="-10826267"/>
                  <a:ext cx="59326" cy="29143"/>
                </a:xfrm>
                <a:custGeom>
                  <a:avLst/>
                  <a:gdLst/>
                  <a:ahLst/>
                  <a:cxnLst/>
                  <a:rect l="l" t="t" r="r" b="b"/>
                  <a:pathLst>
                    <a:path w="59326" h="29143" stroke="0">
                      <a:moveTo>
                        <a:pt x="0" y="0"/>
                      </a:moveTo>
                      <a:lnTo>
                        <a:pt x="53276" y="19955"/>
                      </a:lnTo>
                      <a:lnTo>
                        <a:pt x="59326" y="29143"/>
                      </a:lnTo>
                      <a:lnTo>
                        <a:pt x="0" y="6747"/>
                      </a:lnTo>
                      <a:lnTo>
                        <a:pt x="0" y="0"/>
                      </a:lnTo>
                      <a:close/>
                    </a:path>
                    <a:path w="59326" h="29143" fill="none">
                      <a:moveTo>
                        <a:pt x="0" y="0"/>
                      </a:moveTo>
                      <a:lnTo>
                        <a:pt x="53276" y="19955"/>
                      </a:lnTo>
                      <a:lnTo>
                        <a:pt x="59326" y="29143"/>
                      </a:lnTo>
                      <a:lnTo>
                        <a:pt x="0" y="6747"/>
                      </a:lnTo>
                      <a:lnTo>
                        <a:pt x="0" y="0"/>
                      </a:lnTo>
                      <a:close/>
                    </a:path>
                  </a:pathLst>
                </a:custGeom>
                <a:gradFill>
                  <a:gsLst>
                    <a:gs pos="29000">
                      <a:srgbClr val="40C2F2">
                        <a:alpha val="78000"/>
                      </a:srgbClr>
                    </a:gs>
                    <a:gs pos="72000">
                      <a:srgbClr val="45C4F3">
                        <a:alpha val="0"/>
                      </a:srgbClr>
                    </a:gs>
                  </a:gsLst>
                  <a:lin ang="5400000" scaled="0"/>
                </a:gradFill>
                <a:ln w="10000" cap="flat">
                  <a:noFill/>
                  <a:miter/>
                </a:ln>
              </p:spPr>
              <p:txBody>
                <a:bodyPr/>
                <a:lstStyle/>
                <a:p>
                  <a:endParaRPr lang="zh-CN" altLang="en-US"/>
                </a:p>
              </p:txBody>
            </p:sp>
            <p:sp>
              <p:nvSpPr>
                <p:cNvPr id="1416" name="任意多边形: 形状 1415">
                  <a:extLst>
                    <a:ext uri="{FF2B5EF4-FFF2-40B4-BE49-F238E27FC236}">
                      <a16:creationId xmlns:a16="http://schemas.microsoft.com/office/drawing/2014/main" id="{CCB850D0-39A1-060F-5826-3F5766067B1B}"/>
                    </a:ext>
                  </a:extLst>
                </p:cNvPr>
                <p:cNvSpPr/>
                <p:nvPr/>
              </p:nvSpPr>
              <p:spPr>
                <a:xfrm>
                  <a:off x="-10607921" y="-10826267"/>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7000">
                      <a:srgbClr val="40C2F2"/>
                    </a:gs>
                    <a:gs pos="41000">
                      <a:srgbClr val="45C4F3">
                        <a:alpha val="0"/>
                      </a:srgbClr>
                    </a:gs>
                  </a:gsLst>
                  <a:lin ang="11400000" scaled="0"/>
                </a:gradFill>
                <a:ln w="10000" cap="flat">
                  <a:noFill/>
                  <a:miter/>
                </a:ln>
              </p:spPr>
              <p:txBody>
                <a:bodyPr/>
                <a:lstStyle/>
                <a:p>
                  <a:endParaRPr lang="zh-CN" altLang="en-US"/>
                </a:p>
              </p:txBody>
            </p:sp>
            <p:sp>
              <p:nvSpPr>
                <p:cNvPr id="1417" name="任意多边形: 形状 1416">
                  <a:extLst>
                    <a:ext uri="{FF2B5EF4-FFF2-40B4-BE49-F238E27FC236}">
                      <a16:creationId xmlns:a16="http://schemas.microsoft.com/office/drawing/2014/main" id="{F55162C0-70D1-795D-0D16-5F602E02FF85}"/>
                    </a:ext>
                  </a:extLst>
                </p:cNvPr>
                <p:cNvSpPr/>
                <p:nvPr/>
              </p:nvSpPr>
              <p:spPr>
                <a:xfrm>
                  <a:off x="-10606913" y="-10869449"/>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sp>
              <p:nvSpPr>
                <p:cNvPr id="1418" name="任意多边形: 形状 1417">
                  <a:extLst>
                    <a:ext uri="{FF2B5EF4-FFF2-40B4-BE49-F238E27FC236}">
                      <a16:creationId xmlns:a16="http://schemas.microsoft.com/office/drawing/2014/main" id="{07022314-6759-1436-64C9-D2628B9DCE67}"/>
                    </a:ext>
                  </a:extLst>
                </p:cNvPr>
                <p:cNvSpPr/>
                <p:nvPr/>
              </p:nvSpPr>
              <p:spPr>
                <a:xfrm>
                  <a:off x="-10606702" y="-10911657"/>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sp>
              <p:nvSpPr>
                <p:cNvPr id="1419" name="任意多边形: 形状 1418">
                  <a:extLst>
                    <a:ext uri="{FF2B5EF4-FFF2-40B4-BE49-F238E27FC236}">
                      <a16:creationId xmlns:a16="http://schemas.microsoft.com/office/drawing/2014/main" id="{A034068A-63A8-04E3-674E-6CE676CF419B}"/>
                    </a:ext>
                  </a:extLst>
                </p:cNvPr>
                <p:cNvSpPr/>
                <p:nvPr/>
              </p:nvSpPr>
              <p:spPr>
                <a:xfrm>
                  <a:off x="-10606702" y="-10953433"/>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grpSp>
        </p:grpSp>
        <p:grpSp>
          <p:nvGrpSpPr>
            <p:cNvPr id="1344" name="服务器">
              <a:extLst>
                <a:ext uri="{FF2B5EF4-FFF2-40B4-BE49-F238E27FC236}">
                  <a16:creationId xmlns:a16="http://schemas.microsoft.com/office/drawing/2014/main" id="{3DBFEBBD-3D08-2656-7A3E-E131F3CD973A}"/>
                </a:ext>
              </a:extLst>
            </p:cNvPr>
            <p:cNvGrpSpPr/>
            <p:nvPr/>
          </p:nvGrpSpPr>
          <p:grpSpPr>
            <a:xfrm>
              <a:off x="11390203" y="4933286"/>
              <a:ext cx="213204" cy="378245"/>
              <a:chOff x="-10205872" y="-11099637"/>
              <a:chExt cx="380041" cy="424786"/>
            </a:xfrm>
          </p:grpSpPr>
          <p:sp>
            <p:nvSpPr>
              <p:cNvPr id="1374" name="任意多边形: 形状 1373">
                <a:extLst>
                  <a:ext uri="{FF2B5EF4-FFF2-40B4-BE49-F238E27FC236}">
                    <a16:creationId xmlns:a16="http://schemas.microsoft.com/office/drawing/2014/main" id="{A4ED24B7-455D-BE41-6941-34C4587DD876}"/>
                  </a:ext>
                </a:extLst>
              </p:cNvPr>
              <p:cNvSpPr/>
              <p:nvPr/>
            </p:nvSpPr>
            <p:spPr>
              <a:xfrm>
                <a:off x="-10204860" y="-11099637"/>
                <a:ext cx="378061" cy="161307"/>
              </a:xfrm>
              <a:custGeom>
                <a:avLst/>
                <a:gdLst/>
                <a:ahLst/>
                <a:cxnLst/>
                <a:rect l="l" t="t" r="r" b="b"/>
                <a:pathLst>
                  <a:path w="378061" h="161307" stroke="0">
                    <a:moveTo>
                      <a:pt x="0" y="86175"/>
                    </a:moveTo>
                    <a:lnTo>
                      <a:pt x="2628" y="80234"/>
                    </a:lnTo>
                    <a:lnTo>
                      <a:pt x="226726" y="0"/>
                    </a:lnTo>
                    <a:lnTo>
                      <a:pt x="378061" y="33169"/>
                    </a:lnTo>
                    <a:lnTo>
                      <a:pt x="148043" y="161307"/>
                    </a:lnTo>
                    <a:lnTo>
                      <a:pt x="0" y="86175"/>
                    </a:lnTo>
                    <a:close/>
                  </a:path>
                  <a:path w="378061" h="161307" fill="none">
                    <a:moveTo>
                      <a:pt x="0" y="86175"/>
                    </a:moveTo>
                    <a:lnTo>
                      <a:pt x="2628" y="80234"/>
                    </a:lnTo>
                    <a:lnTo>
                      <a:pt x="226726" y="0"/>
                    </a:lnTo>
                    <a:lnTo>
                      <a:pt x="378061" y="33169"/>
                    </a:lnTo>
                    <a:lnTo>
                      <a:pt x="148043" y="161307"/>
                    </a:lnTo>
                    <a:lnTo>
                      <a:pt x="0" y="86175"/>
                    </a:lnTo>
                    <a:close/>
                  </a:path>
                </a:pathLst>
              </a:custGeom>
              <a:gradFill>
                <a:gsLst>
                  <a:gs pos="0">
                    <a:srgbClr val="373737"/>
                  </a:gs>
                  <a:gs pos="52000">
                    <a:srgbClr val="494949"/>
                  </a:gs>
                  <a:gs pos="3000">
                    <a:srgbClr val="474747"/>
                  </a:gs>
                </a:gsLst>
                <a:lin ang="3960000" scaled="0"/>
              </a:gradFill>
              <a:ln w="10000" cap="flat">
                <a:solidFill>
                  <a:srgbClr val="3A3A3A"/>
                </a:solidFill>
                <a:miter/>
              </a:ln>
            </p:spPr>
            <p:txBody>
              <a:bodyPr/>
              <a:lstStyle/>
              <a:p>
                <a:endParaRPr lang="zh-CN" altLang="en-US"/>
              </a:p>
            </p:txBody>
          </p:sp>
          <p:sp>
            <p:nvSpPr>
              <p:cNvPr id="1375" name="任意多边形: 形状 1374">
                <a:extLst>
                  <a:ext uri="{FF2B5EF4-FFF2-40B4-BE49-F238E27FC236}">
                    <a16:creationId xmlns:a16="http://schemas.microsoft.com/office/drawing/2014/main" id="{C292EB76-7B1D-79CF-7F0C-F36AC893716E}"/>
                  </a:ext>
                </a:extLst>
              </p:cNvPr>
              <p:cNvSpPr/>
              <p:nvPr/>
            </p:nvSpPr>
            <p:spPr>
              <a:xfrm>
                <a:off x="-10124720" y="-11062593"/>
                <a:ext cx="298889" cy="387476"/>
              </a:xfrm>
              <a:custGeom>
                <a:avLst/>
                <a:gdLst/>
                <a:ahLst/>
                <a:cxnLst/>
                <a:rect l="l" t="t" r="r" b="b"/>
                <a:pathLst>
                  <a:path w="298889" h="387476" stroke="0">
                    <a:moveTo>
                      <a:pt x="59400" y="387476"/>
                    </a:moveTo>
                    <a:lnTo>
                      <a:pt x="298889" y="276984"/>
                    </a:lnTo>
                    <a:lnTo>
                      <a:pt x="298889" y="0"/>
                    </a:lnTo>
                    <a:lnTo>
                      <a:pt x="62859" y="90817"/>
                    </a:lnTo>
                    <a:lnTo>
                      <a:pt x="0" y="251998"/>
                    </a:lnTo>
                    <a:lnTo>
                      <a:pt x="59400" y="387476"/>
                    </a:lnTo>
                    <a:close/>
                  </a:path>
                  <a:path w="298889" h="387476" fill="none">
                    <a:moveTo>
                      <a:pt x="59400" y="387476"/>
                    </a:moveTo>
                    <a:lnTo>
                      <a:pt x="298889" y="276984"/>
                    </a:lnTo>
                    <a:lnTo>
                      <a:pt x="298889" y="0"/>
                    </a:lnTo>
                    <a:lnTo>
                      <a:pt x="62859" y="90817"/>
                    </a:lnTo>
                    <a:lnTo>
                      <a:pt x="0" y="251998"/>
                    </a:lnTo>
                    <a:lnTo>
                      <a:pt x="59400" y="387476"/>
                    </a:lnTo>
                    <a:close/>
                  </a:path>
                </a:pathLst>
              </a:custGeom>
              <a:solidFill>
                <a:srgbClr val="414141"/>
              </a:solidFill>
              <a:ln w="10000" cap="flat">
                <a:solidFill>
                  <a:srgbClr val="414141"/>
                </a:solidFill>
                <a:miter/>
              </a:ln>
            </p:spPr>
            <p:txBody>
              <a:bodyPr/>
              <a:lstStyle/>
              <a:p>
                <a:endParaRPr lang="zh-CN" altLang="en-US"/>
              </a:p>
            </p:txBody>
          </p:sp>
          <p:sp>
            <p:nvSpPr>
              <p:cNvPr id="1376" name="任意多边形: 形状 1375">
                <a:extLst>
                  <a:ext uri="{FF2B5EF4-FFF2-40B4-BE49-F238E27FC236}">
                    <a16:creationId xmlns:a16="http://schemas.microsoft.com/office/drawing/2014/main" id="{F8563346-1CB9-5F86-C477-031C4F1D5E4C}"/>
                  </a:ext>
                </a:extLst>
              </p:cNvPr>
              <p:cNvSpPr/>
              <p:nvPr/>
            </p:nvSpPr>
            <p:spPr>
              <a:xfrm>
                <a:off x="-10205872" y="-11019393"/>
                <a:ext cx="144088" cy="344216"/>
              </a:xfrm>
              <a:custGeom>
                <a:avLst/>
                <a:gdLst/>
                <a:ahLst/>
                <a:cxnLst/>
                <a:rect l="l" t="t" r="r" b="b"/>
                <a:pathLst>
                  <a:path w="144088" h="344216" stroke="0">
                    <a:moveTo>
                      <a:pt x="4761" y="0"/>
                    </a:moveTo>
                    <a:lnTo>
                      <a:pt x="139121" y="44990"/>
                    </a:lnTo>
                    <a:cubicBezTo>
                      <a:pt x="142067" y="45641"/>
                      <a:pt x="143604" y="47940"/>
                      <a:pt x="144088" y="49169"/>
                    </a:cubicBezTo>
                    <a:lnTo>
                      <a:pt x="144088" y="340595"/>
                    </a:lnTo>
                    <a:cubicBezTo>
                      <a:pt x="144088" y="342903"/>
                      <a:pt x="141694" y="344216"/>
                      <a:pt x="138992" y="344216"/>
                    </a:cubicBezTo>
                    <a:lnTo>
                      <a:pt x="4904" y="288359"/>
                    </a:lnTo>
                    <a:cubicBezTo>
                      <a:pt x="1150" y="286658"/>
                      <a:pt x="0" y="285783"/>
                      <a:pt x="0" y="284180"/>
                    </a:cubicBezTo>
                    <a:lnTo>
                      <a:pt x="0" y="3936"/>
                    </a:lnTo>
                    <a:cubicBezTo>
                      <a:pt x="0" y="1628"/>
                      <a:pt x="2059" y="0"/>
                      <a:pt x="4761" y="0"/>
                    </a:cubicBezTo>
                    <a:close/>
                  </a:path>
                  <a:path w="144088" h="344216" fill="none">
                    <a:moveTo>
                      <a:pt x="4761" y="0"/>
                    </a:moveTo>
                    <a:lnTo>
                      <a:pt x="139121" y="44990"/>
                    </a:lnTo>
                    <a:cubicBezTo>
                      <a:pt x="142067" y="45641"/>
                      <a:pt x="143604" y="47940"/>
                      <a:pt x="144088" y="49169"/>
                    </a:cubicBezTo>
                    <a:lnTo>
                      <a:pt x="144088" y="340595"/>
                    </a:lnTo>
                    <a:cubicBezTo>
                      <a:pt x="144088" y="342903"/>
                      <a:pt x="141694" y="344216"/>
                      <a:pt x="138992" y="344216"/>
                    </a:cubicBezTo>
                    <a:lnTo>
                      <a:pt x="4904" y="288359"/>
                    </a:lnTo>
                    <a:cubicBezTo>
                      <a:pt x="1150" y="286658"/>
                      <a:pt x="0" y="285783"/>
                      <a:pt x="0" y="284180"/>
                    </a:cubicBezTo>
                    <a:lnTo>
                      <a:pt x="0" y="3936"/>
                    </a:lnTo>
                    <a:cubicBezTo>
                      <a:pt x="0" y="1628"/>
                      <a:pt x="2059" y="0"/>
                      <a:pt x="4761" y="0"/>
                    </a:cubicBezTo>
                    <a:close/>
                  </a:path>
                </a:pathLst>
              </a:custGeom>
              <a:gradFill>
                <a:gsLst>
                  <a:gs pos="14000">
                    <a:srgbClr val="343434"/>
                  </a:gs>
                  <a:gs pos="66000">
                    <a:srgbClr val="383838"/>
                  </a:gs>
                  <a:gs pos="100000">
                    <a:srgbClr val="353535"/>
                  </a:gs>
                </a:gsLst>
                <a:lin ang="10800000" scaled="0"/>
              </a:gradFill>
              <a:ln w="10000" cap="flat">
                <a:solidFill>
                  <a:srgbClr val="424242"/>
                </a:solidFill>
                <a:miter/>
              </a:ln>
            </p:spPr>
            <p:txBody>
              <a:bodyPr/>
              <a:lstStyle/>
              <a:p>
                <a:endParaRPr lang="zh-CN" altLang="en-US"/>
              </a:p>
            </p:txBody>
          </p:sp>
          <p:sp>
            <p:nvSpPr>
              <p:cNvPr id="1377" name="任意多边形: 形状 1376">
                <a:extLst>
                  <a:ext uri="{FF2B5EF4-FFF2-40B4-BE49-F238E27FC236}">
                    <a16:creationId xmlns:a16="http://schemas.microsoft.com/office/drawing/2014/main" id="{34516B58-A78F-EBB3-933B-2CDFF4596D10}"/>
                  </a:ext>
                </a:extLst>
              </p:cNvPr>
              <p:cNvSpPr/>
              <p:nvPr/>
            </p:nvSpPr>
            <p:spPr>
              <a:xfrm>
                <a:off x="-10076522" y="-11069249"/>
                <a:ext cx="250609" cy="113595"/>
              </a:xfrm>
              <a:custGeom>
                <a:avLst/>
                <a:gdLst/>
                <a:ahLst/>
                <a:cxnLst/>
                <a:rect l="l" t="t" r="r" b="b"/>
                <a:pathLst>
                  <a:path w="250609" h="113595" stroke="0">
                    <a:moveTo>
                      <a:pt x="0" y="92591"/>
                    </a:moveTo>
                    <a:cubicBezTo>
                      <a:pt x="10194" y="96203"/>
                      <a:pt x="11430" y="96036"/>
                      <a:pt x="18825" y="101492"/>
                    </a:cubicBezTo>
                    <a:cubicBezTo>
                      <a:pt x="22929" y="104520"/>
                      <a:pt x="24875" y="113595"/>
                      <a:pt x="24875" y="113595"/>
                    </a:cubicBezTo>
                    <a:lnTo>
                      <a:pt x="250218" y="8292"/>
                    </a:lnTo>
                    <a:cubicBezTo>
                      <a:pt x="250218" y="8292"/>
                      <a:pt x="251465" y="4184"/>
                      <a:pt x="249505" y="2815"/>
                    </a:cubicBezTo>
                    <a:cubicBezTo>
                      <a:pt x="247842" y="1652"/>
                      <a:pt x="233765" y="0"/>
                      <a:pt x="233765" y="0"/>
                    </a:cubicBezTo>
                    <a:lnTo>
                      <a:pt x="0" y="92591"/>
                    </a:lnTo>
                    <a:close/>
                  </a:path>
                  <a:path w="250609" h="113595" fill="none">
                    <a:moveTo>
                      <a:pt x="0" y="92591"/>
                    </a:moveTo>
                    <a:cubicBezTo>
                      <a:pt x="10194" y="96203"/>
                      <a:pt x="11430" y="96036"/>
                      <a:pt x="18825" y="101492"/>
                    </a:cubicBezTo>
                    <a:cubicBezTo>
                      <a:pt x="22929" y="104520"/>
                      <a:pt x="24875" y="113595"/>
                      <a:pt x="24875" y="113595"/>
                    </a:cubicBezTo>
                    <a:lnTo>
                      <a:pt x="250218" y="8292"/>
                    </a:lnTo>
                    <a:cubicBezTo>
                      <a:pt x="250218" y="8292"/>
                      <a:pt x="251465" y="4184"/>
                      <a:pt x="249505" y="2815"/>
                    </a:cubicBezTo>
                    <a:cubicBezTo>
                      <a:pt x="247842" y="1652"/>
                      <a:pt x="233765" y="0"/>
                      <a:pt x="233765" y="0"/>
                    </a:cubicBezTo>
                    <a:lnTo>
                      <a:pt x="0" y="92591"/>
                    </a:lnTo>
                    <a:close/>
                  </a:path>
                </a:pathLst>
              </a:custGeom>
              <a:gradFill>
                <a:gsLst>
                  <a:gs pos="45000">
                    <a:srgbClr val="4A4A4A"/>
                  </a:gs>
                  <a:gs pos="49000">
                    <a:srgbClr val="565656"/>
                  </a:gs>
                  <a:gs pos="51000">
                    <a:srgbClr val="414141"/>
                  </a:gs>
                </a:gsLst>
                <a:lin ang="3840000" scaled="0"/>
              </a:gradFill>
              <a:ln w="10000" cap="flat">
                <a:noFill/>
                <a:miter/>
              </a:ln>
            </p:spPr>
            <p:txBody>
              <a:bodyPr/>
              <a:lstStyle/>
              <a:p>
                <a:endParaRPr lang="zh-CN" altLang="en-US"/>
              </a:p>
            </p:txBody>
          </p:sp>
          <p:sp>
            <p:nvSpPr>
              <p:cNvPr id="1378" name="任意多边形: 形状 1377">
                <a:extLst>
                  <a:ext uri="{FF2B5EF4-FFF2-40B4-BE49-F238E27FC236}">
                    <a16:creationId xmlns:a16="http://schemas.microsoft.com/office/drawing/2014/main" id="{AE9ED4AF-DA38-EA3E-9924-EEF14022F5CE}"/>
                  </a:ext>
                </a:extLst>
              </p:cNvPr>
              <p:cNvSpPr/>
              <p:nvPr/>
            </p:nvSpPr>
            <p:spPr>
              <a:xfrm>
                <a:off x="-10077862" y="-10977521"/>
                <a:ext cx="26217" cy="302670"/>
              </a:xfrm>
              <a:custGeom>
                <a:avLst/>
                <a:gdLst/>
                <a:ahLst/>
                <a:cxnLst/>
                <a:rect l="l" t="t" r="r" b="b"/>
                <a:pathLst>
                  <a:path w="26217" h="302670" stroke="0">
                    <a:moveTo>
                      <a:pt x="0" y="0"/>
                    </a:moveTo>
                    <a:cubicBezTo>
                      <a:pt x="6348" y="0"/>
                      <a:pt x="25075" y="7465"/>
                      <a:pt x="26067" y="20458"/>
                    </a:cubicBezTo>
                    <a:cubicBezTo>
                      <a:pt x="26405" y="24887"/>
                      <a:pt x="26067" y="295023"/>
                      <a:pt x="26067" y="295023"/>
                    </a:cubicBezTo>
                    <a:cubicBezTo>
                      <a:pt x="26067" y="295023"/>
                      <a:pt x="13322" y="303740"/>
                      <a:pt x="11847" y="302560"/>
                    </a:cubicBezTo>
                    <a:cubicBezTo>
                      <a:pt x="10371" y="301069"/>
                      <a:pt x="0" y="298100"/>
                      <a:pt x="0" y="298100"/>
                    </a:cubicBezTo>
                    <a:lnTo>
                      <a:pt x="0" y="0"/>
                    </a:lnTo>
                    <a:close/>
                  </a:path>
                  <a:path w="26217" h="302670" fill="none">
                    <a:moveTo>
                      <a:pt x="0" y="0"/>
                    </a:moveTo>
                    <a:cubicBezTo>
                      <a:pt x="6348" y="0"/>
                      <a:pt x="25075" y="7465"/>
                      <a:pt x="26067" y="20458"/>
                    </a:cubicBezTo>
                    <a:cubicBezTo>
                      <a:pt x="26405" y="24887"/>
                      <a:pt x="26067" y="295023"/>
                      <a:pt x="26067" y="295023"/>
                    </a:cubicBezTo>
                    <a:cubicBezTo>
                      <a:pt x="26067" y="295023"/>
                      <a:pt x="13322" y="303740"/>
                      <a:pt x="11847" y="302560"/>
                    </a:cubicBezTo>
                    <a:cubicBezTo>
                      <a:pt x="10371" y="301069"/>
                      <a:pt x="0" y="298100"/>
                      <a:pt x="0" y="298100"/>
                    </a:cubicBezTo>
                    <a:lnTo>
                      <a:pt x="0" y="0"/>
                    </a:lnTo>
                    <a:close/>
                  </a:path>
                </a:pathLst>
              </a:custGeom>
              <a:gradFill>
                <a:gsLst>
                  <a:gs pos="0">
                    <a:srgbClr val="414141"/>
                  </a:gs>
                  <a:gs pos="25000">
                    <a:srgbClr val="4C4C4C"/>
                  </a:gs>
                  <a:gs pos="100000">
                    <a:srgbClr val="353535"/>
                  </a:gs>
                </a:gsLst>
                <a:lin ang="10800000" scaled="0"/>
              </a:gradFill>
              <a:ln w="10000" cap="flat">
                <a:noFill/>
                <a:miter/>
              </a:ln>
            </p:spPr>
            <p:txBody>
              <a:bodyPr/>
              <a:lstStyle/>
              <a:p>
                <a:endParaRPr lang="zh-CN" altLang="en-US"/>
              </a:p>
            </p:txBody>
          </p:sp>
          <p:sp>
            <p:nvSpPr>
              <p:cNvPr id="1379" name="任意多边形: 形状 1378">
                <a:extLst>
                  <a:ext uri="{FF2B5EF4-FFF2-40B4-BE49-F238E27FC236}">
                    <a16:creationId xmlns:a16="http://schemas.microsoft.com/office/drawing/2014/main" id="{62CE668D-94BB-67E4-9A0F-D712E98DD5B0}"/>
                  </a:ext>
                </a:extLst>
              </p:cNvPr>
              <p:cNvSpPr/>
              <p:nvPr/>
            </p:nvSpPr>
            <p:spPr>
              <a:xfrm>
                <a:off x="-10205351" y="-11017425"/>
                <a:ext cx="85815" cy="301777"/>
              </a:xfrm>
              <a:custGeom>
                <a:avLst/>
                <a:gdLst/>
                <a:ahLst/>
                <a:cxnLst/>
                <a:rect l="l" t="t" r="r" b="b"/>
                <a:pathLst>
                  <a:path w="85815" h="301777" stroke="0">
                    <a:moveTo>
                      <a:pt x="85815" y="24787"/>
                    </a:moveTo>
                    <a:lnTo>
                      <a:pt x="42927" y="301777"/>
                    </a:lnTo>
                    <a:lnTo>
                      <a:pt x="0" y="286258"/>
                    </a:lnTo>
                    <a:lnTo>
                      <a:pt x="0" y="1117"/>
                    </a:lnTo>
                    <a:cubicBezTo>
                      <a:pt x="0" y="1117"/>
                      <a:pt x="-1251" y="-1025"/>
                      <a:pt x="5064" y="0"/>
                    </a:cubicBezTo>
                    <a:lnTo>
                      <a:pt x="85815" y="24787"/>
                    </a:lnTo>
                    <a:close/>
                  </a:path>
                  <a:path w="85815" h="301777" fill="none">
                    <a:moveTo>
                      <a:pt x="85815" y="24787"/>
                    </a:moveTo>
                    <a:lnTo>
                      <a:pt x="42927" y="301777"/>
                    </a:lnTo>
                    <a:lnTo>
                      <a:pt x="0" y="286258"/>
                    </a:lnTo>
                    <a:lnTo>
                      <a:pt x="0" y="1117"/>
                    </a:lnTo>
                    <a:cubicBezTo>
                      <a:pt x="0" y="1117"/>
                      <a:pt x="-1251" y="-1025"/>
                      <a:pt x="5064" y="0"/>
                    </a:cubicBezTo>
                    <a:lnTo>
                      <a:pt x="85815" y="24787"/>
                    </a:lnTo>
                    <a:close/>
                  </a:path>
                </a:pathLst>
              </a:custGeom>
              <a:gradFill>
                <a:gsLst>
                  <a:gs pos="0">
                    <a:srgbClr val="8F8F8F">
                      <a:alpha val="20000"/>
                    </a:srgbClr>
                  </a:gs>
                  <a:gs pos="52000">
                    <a:srgbClr val="686868">
                      <a:alpha val="0"/>
                    </a:srgbClr>
                  </a:gs>
                </a:gsLst>
                <a:lin ang="11400000" scaled="0"/>
              </a:gradFill>
              <a:ln w="10000" cap="flat">
                <a:noFill/>
                <a:miter/>
              </a:ln>
            </p:spPr>
            <p:txBody>
              <a:bodyPr/>
              <a:lstStyle/>
              <a:p>
                <a:endParaRPr lang="zh-CN" altLang="en-US"/>
              </a:p>
            </p:txBody>
          </p:sp>
          <p:grpSp>
            <p:nvGrpSpPr>
              <p:cNvPr id="1380" name="组合 1379">
                <a:extLst>
                  <a:ext uri="{FF2B5EF4-FFF2-40B4-BE49-F238E27FC236}">
                    <a16:creationId xmlns:a16="http://schemas.microsoft.com/office/drawing/2014/main" id="{021D9A4C-F445-10B4-05FF-4D55B4D58BA3}"/>
                  </a:ext>
                </a:extLst>
              </p:cNvPr>
              <p:cNvGrpSpPr/>
              <p:nvPr/>
            </p:nvGrpSpPr>
            <p:grpSpPr>
              <a:xfrm>
                <a:off x="-10205507" y="-10982852"/>
                <a:ext cx="143693" cy="189451"/>
                <a:chOff x="-10205507" y="-10982852"/>
                <a:chExt cx="143693" cy="189451"/>
              </a:xfrm>
            </p:grpSpPr>
            <p:sp>
              <p:nvSpPr>
                <p:cNvPr id="1381" name="任意多边形: 形状 1380">
                  <a:extLst>
                    <a:ext uri="{FF2B5EF4-FFF2-40B4-BE49-F238E27FC236}">
                      <a16:creationId xmlns:a16="http://schemas.microsoft.com/office/drawing/2014/main" id="{97DC6ACF-C555-DFDB-63E0-68C77845C02C}"/>
                    </a:ext>
                  </a:extLst>
                </p:cNvPr>
                <p:cNvSpPr/>
                <p:nvPr/>
              </p:nvSpPr>
              <p:spPr>
                <a:xfrm>
                  <a:off x="-10204996" y="-10982852"/>
                  <a:ext cx="78478" cy="36916"/>
                </a:xfrm>
                <a:custGeom>
                  <a:avLst/>
                  <a:gdLst/>
                  <a:ahLst/>
                  <a:cxnLst/>
                  <a:rect l="l" t="t" r="r" b="b"/>
                  <a:pathLst>
                    <a:path w="78478" h="36916" stroke="0">
                      <a:moveTo>
                        <a:pt x="0" y="0"/>
                      </a:moveTo>
                      <a:lnTo>
                        <a:pt x="0" y="6101"/>
                      </a:lnTo>
                      <a:lnTo>
                        <a:pt x="78478" y="36916"/>
                      </a:lnTo>
                      <a:lnTo>
                        <a:pt x="78478" y="30455"/>
                      </a:lnTo>
                      <a:lnTo>
                        <a:pt x="0" y="0"/>
                      </a:lnTo>
                      <a:close/>
                    </a:path>
                    <a:path w="78478" h="36916" fill="none">
                      <a:moveTo>
                        <a:pt x="0" y="0"/>
                      </a:moveTo>
                      <a:lnTo>
                        <a:pt x="0" y="6101"/>
                      </a:lnTo>
                      <a:lnTo>
                        <a:pt x="78478" y="36916"/>
                      </a:lnTo>
                      <a:lnTo>
                        <a:pt x="78478" y="30455"/>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382" name="任意多边形: 形状 1381">
                  <a:extLst>
                    <a:ext uri="{FF2B5EF4-FFF2-40B4-BE49-F238E27FC236}">
                      <a16:creationId xmlns:a16="http://schemas.microsoft.com/office/drawing/2014/main" id="{9CFC93EE-7F2D-8AEA-5FA0-C48912CC6CBD}"/>
                    </a:ext>
                  </a:extLst>
                </p:cNvPr>
                <p:cNvSpPr/>
                <p:nvPr/>
              </p:nvSpPr>
              <p:spPr>
                <a:xfrm>
                  <a:off x="-10204996" y="-10941232"/>
                  <a:ext cx="78478" cy="37287"/>
                </a:xfrm>
                <a:custGeom>
                  <a:avLst/>
                  <a:gdLst/>
                  <a:ahLst/>
                  <a:cxnLst/>
                  <a:rect l="l" t="t" r="r" b="b"/>
                  <a:pathLst>
                    <a:path w="78478" h="37287" stroke="0">
                      <a:moveTo>
                        <a:pt x="0" y="0"/>
                      </a:moveTo>
                      <a:lnTo>
                        <a:pt x="0" y="6819"/>
                      </a:lnTo>
                      <a:lnTo>
                        <a:pt x="78478" y="37287"/>
                      </a:lnTo>
                      <a:lnTo>
                        <a:pt x="78478" y="29750"/>
                      </a:lnTo>
                      <a:lnTo>
                        <a:pt x="0" y="0"/>
                      </a:lnTo>
                      <a:close/>
                    </a:path>
                    <a:path w="78478" h="37287" fill="none">
                      <a:moveTo>
                        <a:pt x="0" y="0"/>
                      </a:moveTo>
                      <a:lnTo>
                        <a:pt x="0" y="6819"/>
                      </a:lnTo>
                      <a:lnTo>
                        <a:pt x="78478" y="37287"/>
                      </a:lnTo>
                      <a:lnTo>
                        <a:pt x="78478" y="29750"/>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383" name="任意多边形: 形状 1382">
                  <a:extLst>
                    <a:ext uri="{FF2B5EF4-FFF2-40B4-BE49-F238E27FC236}">
                      <a16:creationId xmlns:a16="http://schemas.microsoft.com/office/drawing/2014/main" id="{3EBD4868-8CFD-E8C1-968D-DB59B11BB538}"/>
                    </a:ext>
                  </a:extLst>
                </p:cNvPr>
                <p:cNvSpPr/>
                <p:nvPr/>
              </p:nvSpPr>
              <p:spPr>
                <a:xfrm>
                  <a:off x="-10205507" y="-10899279"/>
                  <a:ext cx="78989" cy="38044"/>
                </a:xfrm>
                <a:custGeom>
                  <a:avLst/>
                  <a:gdLst/>
                  <a:ahLst/>
                  <a:cxnLst/>
                  <a:rect l="l" t="t" r="r" b="b"/>
                  <a:pathLst>
                    <a:path w="78989" h="38044" stroke="0">
                      <a:moveTo>
                        <a:pt x="0" y="0"/>
                      </a:moveTo>
                      <a:lnTo>
                        <a:pt x="0" y="7178"/>
                      </a:lnTo>
                      <a:lnTo>
                        <a:pt x="78989" y="38044"/>
                      </a:lnTo>
                      <a:lnTo>
                        <a:pt x="78989" y="31225"/>
                      </a:lnTo>
                      <a:lnTo>
                        <a:pt x="0" y="0"/>
                      </a:lnTo>
                      <a:close/>
                    </a:path>
                    <a:path w="78989" h="38044" fill="none">
                      <a:moveTo>
                        <a:pt x="0" y="0"/>
                      </a:moveTo>
                      <a:lnTo>
                        <a:pt x="0" y="7178"/>
                      </a:lnTo>
                      <a:lnTo>
                        <a:pt x="78989" y="38044"/>
                      </a:lnTo>
                      <a:lnTo>
                        <a:pt x="78989" y="31225"/>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384" name="任意多边形: 形状 1383">
                  <a:extLst>
                    <a:ext uri="{FF2B5EF4-FFF2-40B4-BE49-F238E27FC236}">
                      <a16:creationId xmlns:a16="http://schemas.microsoft.com/office/drawing/2014/main" id="{B851C987-9147-8D78-A01C-9088E5BC56F3}"/>
                    </a:ext>
                  </a:extLst>
                </p:cNvPr>
                <p:cNvSpPr/>
                <p:nvPr/>
              </p:nvSpPr>
              <p:spPr>
                <a:xfrm>
                  <a:off x="-10204806" y="-10855852"/>
                  <a:ext cx="77832" cy="37327"/>
                </a:xfrm>
                <a:custGeom>
                  <a:avLst/>
                  <a:gdLst/>
                  <a:ahLst/>
                  <a:cxnLst/>
                  <a:rect l="l" t="t" r="r" b="b"/>
                  <a:pathLst>
                    <a:path w="77832" h="37327" stroke="0">
                      <a:moveTo>
                        <a:pt x="0" y="0"/>
                      </a:moveTo>
                      <a:lnTo>
                        <a:pt x="0" y="7178"/>
                      </a:lnTo>
                      <a:lnTo>
                        <a:pt x="77832" y="37327"/>
                      </a:lnTo>
                      <a:lnTo>
                        <a:pt x="77832" y="30507"/>
                      </a:lnTo>
                      <a:lnTo>
                        <a:pt x="0" y="0"/>
                      </a:lnTo>
                      <a:close/>
                    </a:path>
                    <a:path w="77832" h="37327" fill="none">
                      <a:moveTo>
                        <a:pt x="0" y="0"/>
                      </a:moveTo>
                      <a:lnTo>
                        <a:pt x="0" y="7178"/>
                      </a:lnTo>
                      <a:lnTo>
                        <a:pt x="77832" y="37327"/>
                      </a:lnTo>
                      <a:lnTo>
                        <a:pt x="77832" y="30507"/>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385" name="任意多边形: 形状 1384">
                  <a:extLst>
                    <a:ext uri="{FF2B5EF4-FFF2-40B4-BE49-F238E27FC236}">
                      <a16:creationId xmlns:a16="http://schemas.microsoft.com/office/drawing/2014/main" id="{9053DE7A-4330-CEB6-3E15-078D0CC80775}"/>
                    </a:ext>
                  </a:extLst>
                </p:cNvPr>
                <p:cNvSpPr/>
                <p:nvPr/>
              </p:nvSpPr>
              <p:spPr>
                <a:xfrm>
                  <a:off x="-10132821" y="-10954263"/>
                  <a:ext cx="70586" cy="32158"/>
                </a:xfrm>
                <a:custGeom>
                  <a:avLst/>
                  <a:gdLst/>
                  <a:ahLst/>
                  <a:cxnLst/>
                  <a:rect l="l" t="t" r="r" b="b"/>
                  <a:pathLst>
                    <a:path w="70586" h="32158" stroke="0">
                      <a:moveTo>
                        <a:pt x="0" y="0"/>
                      </a:moveTo>
                      <a:lnTo>
                        <a:pt x="0" y="6030"/>
                      </a:lnTo>
                      <a:lnTo>
                        <a:pt x="70586" y="32158"/>
                      </a:lnTo>
                      <a:lnTo>
                        <a:pt x="70586" y="26416"/>
                      </a:lnTo>
                      <a:lnTo>
                        <a:pt x="0" y="0"/>
                      </a:lnTo>
                      <a:close/>
                    </a:path>
                    <a:path w="70586" h="32158" fill="none">
                      <a:moveTo>
                        <a:pt x="0" y="0"/>
                      </a:moveTo>
                      <a:lnTo>
                        <a:pt x="0" y="6030"/>
                      </a:lnTo>
                      <a:lnTo>
                        <a:pt x="70586" y="32158"/>
                      </a:lnTo>
                      <a:lnTo>
                        <a:pt x="70586" y="26416"/>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386" name="任意多边形: 形状 1385">
                  <a:extLst>
                    <a:ext uri="{FF2B5EF4-FFF2-40B4-BE49-F238E27FC236}">
                      <a16:creationId xmlns:a16="http://schemas.microsoft.com/office/drawing/2014/main" id="{C2EAAA7A-8A2A-B4F5-7F59-6A66F3D1A70A}"/>
                    </a:ext>
                  </a:extLst>
                </p:cNvPr>
                <p:cNvSpPr/>
                <p:nvPr/>
              </p:nvSpPr>
              <p:spPr>
                <a:xfrm>
                  <a:off x="-10132820" y="-10913635"/>
                  <a:ext cx="71006" cy="34455"/>
                </a:xfrm>
                <a:custGeom>
                  <a:avLst/>
                  <a:gdLst/>
                  <a:ahLst/>
                  <a:cxnLst/>
                  <a:rect l="l" t="t" r="r" b="b"/>
                  <a:pathLst>
                    <a:path w="71006" h="34455" stroke="0">
                      <a:moveTo>
                        <a:pt x="0" y="0"/>
                      </a:moveTo>
                      <a:lnTo>
                        <a:pt x="0" y="7537"/>
                      </a:lnTo>
                      <a:lnTo>
                        <a:pt x="71006" y="34455"/>
                      </a:lnTo>
                      <a:lnTo>
                        <a:pt x="71006" y="27636"/>
                      </a:lnTo>
                      <a:lnTo>
                        <a:pt x="0" y="0"/>
                      </a:lnTo>
                      <a:close/>
                    </a:path>
                    <a:path w="71006" h="34455" fill="none">
                      <a:moveTo>
                        <a:pt x="0" y="0"/>
                      </a:moveTo>
                      <a:lnTo>
                        <a:pt x="0" y="7537"/>
                      </a:lnTo>
                      <a:lnTo>
                        <a:pt x="71006" y="34455"/>
                      </a:lnTo>
                      <a:lnTo>
                        <a:pt x="71006" y="27636"/>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387" name="任意多边形: 形状 1386">
                  <a:extLst>
                    <a:ext uri="{FF2B5EF4-FFF2-40B4-BE49-F238E27FC236}">
                      <a16:creationId xmlns:a16="http://schemas.microsoft.com/office/drawing/2014/main" id="{C2529DB8-A57B-114C-748D-9C3079A15C7D}"/>
                    </a:ext>
                  </a:extLst>
                </p:cNvPr>
                <p:cNvSpPr/>
                <p:nvPr/>
              </p:nvSpPr>
              <p:spPr>
                <a:xfrm>
                  <a:off x="-10133241" y="-10870566"/>
                  <a:ext cx="71426" cy="33737"/>
                </a:xfrm>
                <a:custGeom>
                  <a:avLst/>
                  <a:gdLst/>
                  <a:ahLst/>
                  <a:cxnLst/>
                  <a:rect l="l" t="t" r="r" b="b"/>
                  <a:pathLst>
                    <a:path w="71426" h="33737" stroke="0">
                      <a:moveTo>
                        <a:pt x="0" y="0"/>
                      </a:moveTo>
                      <a:lnTo>
                        <a:pt x="71426" y="27277"/>
                      </a:lnTo>
                      <a:lnTo>
                        <a:pt x="71426" y="33737"/>
                      </a:lnTo>
                      <a:lnTo>
                        <a:pt x="0" y="7537"/>
                      </a:lnTo>
                      <a:lnTo>
                        <a:pt x="0" y="0"/>
                      </a:lnTo>
                      <a:close/>
                    </a:path>
                    <a:path w="71426" h="33737" fill="none">
                      <a:moveTo>
                        <a:pt x="0" y="0"/>
                      </a:moveTo>
                      <a:lnTo>
                        <a:pt x="71426" y="27277"/>
                      </a:lnTo>
                      <a:lnTo>
                        <a:pt x="71426" y="33737"/>
                      </a:lnTo>
                      <a:lnTo>
                        <a:pt x="0" y="7537"/>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388" name="任意多边形: 形状 1387">
                  <a:extLst>
                    <a:ext uri="{FF2B5EF4-FFF2-40B4-BE49-F238E27FC236}">
                      <a16:creationId xmlns:a16="http://schemas.microsoft.com/office/drawing/2014/main" id="{17CD4F1B-EB78-B872-5820-28EC3E70E1F2}"/>
                    </a:ext>
                  </a:extLst>
                </p:cNvPr>
                <p:cNvSpPr/>
                <p:nvPr/>
              </p:nvSpPr>
              <p:spPr>
                <a:xfrm>
                  <a:off x="-10133241" y="-10828215"/>
                  <a:ext cx="71426" cy="34814"/>
                </a:xfrm>
                <a:custGeom>
                  <a:avLst/>
                  <a:gdLst/>
                  <a:ahLst/>
                  <a:cxnLst/>
                  <a:rect l="l" t="t" r="r" b="b"/>
                  <a:pathLst>
                    <a:path w="71426" h="34814" stroke="0">
                      <a:moveTo>
                        <a:pt x="0" y="0"/>
                      </a:moveTo>
                      <a:lnTo>
                        <a:pt x="71426" y="28354"/>
                      </a:lnTo>
                      <a:lnTo>
                        <a:pt x="71426" y="34814"/>
                      </a:lnTo>
                      <a:lnTo>
                        <a:pt x="0" y="7537"/>
                      </a:lnTo>
                      <a:lnTo>
                        <a:pt x="0" y="0"/>
                      </a:lnTo>
                      <a:close/>
                    </a:path>
                    <a:path w="71426" h="34814" fill="none">
                      <a:moveTo>
                        <a:pt x="0" y="0"/>
                      </a:moveTo>
                      <a:lnTo>
                        <a:pt x="71426" y="28354"/>
                      </a:lnTo>
                      <a:lnTo>
                        <a:pt x="71426" y="34814"/>
                      </a:lnTo>
                      <a:lnTo>
                        <a:pt x="0" y="7537"/>
                      </a:lnTo>
                      <a:lnTo>
                        <a:pt x="0" y="0"/>
                      </a:lnTo>
                      <a:close/>
                    </a:path>
                  </a:pathLst>
                </a:custGeom>
                <a:gradFill>
                  <a:gsLst>
                    <a:gs pos="63000">
                      <a:srgbClr val="006FBD"/>
                    </a:gs>
                    <a:gs pos="100000">
                      <a:srgbClr val="004371"/>
                    </a:gs>
                  </a:gsLst>
                  <a:path path="rect">
                    <a:fillToRect l="100000" b="100000"/>
                  </a:path>
                  <a:tileRect t="-100000" r="-100000"/>
                </a:gradFill>
                <a:ln w="10000" cap="flat">
                  <a:gradFill>
                    <a:gsLst>
                      <a:gs pos="0">
                        <a:srgbClr val="00538E"/>
                      </a:gs>
                      <a:gs pos="100000">
                        <a:srgbClr val="00406E"/>
                      </a:gs>
                    </a:gsLst>
                    <a:lin ang="0" scaled="0"/>
                  </a:gradFill>
                  <a:miter/>
                </a:ln>
              </p:spPr>
              <p:txBody>
                <a:bodyPr/>
                <a:lstStyle/>
                <a:p>
                  <a:endParaRPr lang="zh-CN" altLang="en-US"/>
                </a:p>
              </p:txBody>
            </p:sp>
            <p:sp>
              <p:nvSpPr>
                <p:cNvPr id="1389" name="任意多边形: 形状 1388">
                  <a:extLst>
                    <a:ext uri="{FF2B5EF4-FFF2-40B4-BE49-F238E27FC236}">
                      <a16:creationId xmlns:a16="http://schemas.microsoft.com/office/drawing/2014/main" id="{D6863A4A-AAC2-0DB8-2153-0E9A2499C9AD}"/>
                    </a:ext>
                  </a:extLst>
                </p:cNvPr>
                <p:cNvSpPr/>
                <p:nvPr/>
              </p:nvSpPr>
              <p:spPr>
                <a:xfrm>
                  <a:off x="-10129039" y="-10952827"/>
                  <a:ext cx="59326" cy="29143"/>
                </a:xfrm>
                <a:custGeom>
                  <a:avLst/>
                  <a:gdLst/>
                  <a:ahLst/>
                  <a:cxnLst/>
                  <a:rect l="l" t="t" r="r" b="b"/>
                  <a:pathLst>
                    <a:path w="59326" h="29143" stroke="0">
                      <a:moveTo>
                        <a:pt x="0" y="0"/>
                      </a:moveTo>
                      <a:lnTo>
                        <a:pt x="53276" y="19955"/>
                      </a:lnTo>
                      <a:lnTo>
                        <a:pt x="59326" y="29143"/>
                      </a:lnTo>
                      <a:lnTo>
                        <a:pt x="0" y="6747"/>
                      </a:lnTo>
                      <a:lnTo>
                        <a:pt x="0" y="0"/>
                      </a:lnTo>
                      <a:close/>
                    </a:path>
                    <a:path w="59326" h="29143" fill="none">
                      <a:moveTo>
                        <a:pt x="0" y="0"/>
                      </a:moveTo>
                      <a:lnTo>
                        <a:pt x="53276" y="19955"/>
                      </a:lnTo>
                      <a:lnTo>
                        <a:pt x="59326" y="29143"/>
                      </a:lnTo>
                      <a:lnTo>
                        <a:pt x="0" y="6747"/>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390" name="任意多边形: 形状 1389">
                  <a:extLst>
                    <a:ext uri="{FF2B5EF4-FFF2-40B4-BE49-F238E27FC236}">
                      <a16:creationId xmlns:a16="http://schemas.microsoft.com/office/drawing/2014/main" id="{CCE61A5E-DEE0-7923-5CC0-C1A1DD3623C7}"/>
                    </a:ext>
                  </a:extLst>
                </p:cNvPr>
                <p:cNvSpPr/>
                <p:nvPr/>
              </p:nvSpPr>
              <p:spPr>
                <a:xfrm>
                  <a:off x="-10129964" y="-10912918"/>
                  <a:ext cx="59158" cy="31010"/>
                </a:xfrm>
                <a:custGeom>
                  <a:avLst/>
                  <a:gdLst/>
                  <a:ahLst/>
                  <a:cxnLst/>
                  <a:rect l="l" t="t" r="r" b="b"/>
                  <a:pathLst>
                    <a:path w="59158" h="31010" stroke="0">
                      <a:moveTo>
                        <a:pt x="0" y="0"/>
                      </a:moveTo>
                      <a:lnTo>
                        <a:pt x="52772" y="20673"/>
                      </a:lnTo>
                      <a:lnTo>
                        <a:pt x="59158" y="31010"/>
                      </a:lnTo>
                      <a:lnTo>
                        <a:pt x="0" y="8327"/>
                      </a:lnTo>
                      <a:lnTo>
                        <a:pt x="0" y="0"/>
                      </a:lnTo>
                      <a:close/>
                    </a:path>
                    <a:path w="59158" h="31010" fill="none">
                      <a:moveTo>
                        <a:pt x="0" y="0"/>
                      </a:moveTo>
                      <a:lnTo>
                        <a:pt x="52772" y="20673"/>
                      </a:lnTo>
                      <a:lnTo>
                        <a:pt x="59158" y="31010"/>
                      </a:lnTo>
                      <a:lnTo>
                        <a:pt x="0" y="8327"/>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391" name="任意多边形: 形状 1390">
                  <a:extLst>
                    <a:ext uri="{FF2B5EF4-FFF2-40B4-BE49-F238E27FC236}">
                      <a16:creationId xmlns:a16="http://schemas.microsoft.com/office/drawing/2014/main" id="{D740658F-8884-07C5-FC8A-B4CBDEE347F2}"/>
                    </a:ext>
                  </a:extLst>
                </p:cNvPr>
                <p:cNvSpPr/>
                <p:nvPr/>
              </p:nvSpPr>
              <p:spPr>
                <a:xfrm>
                  <a:off x="-10129291" y="-10869274"/>
                  <a:ext cx="59326" cy="30148"/>
                </a:xfrm>
                <a:custGeom>
                  <a:avLst/>
                  <a:gdLst/>
                  <a:ahLst/>
                  <a:cxnLst/>
                  <a:rect l="l" t="t" r="r" b="b"/>
                  <a:pathLst>
                    <a:path w="59326" h="30148" stroke="0">
                      <a:moveTo>
                        <a:pt x="0" y="0"/>
                      </a:moveTo>
                      <a:lnTo>
                        <a:pt x="53276" y="20099"/>
                      </a:lnTo>
                      <a:lnTo>
                        <a:pt x="59326" y="30148"/>
                      </a:lnTo>
                      <a:lnTo>
                        <a:pt x="0" y="7752"/>
                      </a:lnTo>
                      <a:lnTo>
                        <a:pt x="0" y="0"/>
                      </a:lnTo>
                      <a:close/>
                    </a:path>
                    <a:path w="59326" h="30148" fill="none">
                      <a:moveTo>
                        <a:pt x="0" y="0"/>
                      </a:moveTo>
                      <a:lnTo>
                        <a:pt x="53276" y="20099"/>
                      </a:lnTo>
                      <a:lnTo>
                        <a:pt x="59326" y="30148"/>
                      </a:lnTo>
                      <a:lnTo>
                        <a:pt x="0" y="7752"/>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392" name="任意多边形: 形状 1391">
                  <a:extLst>
                    <a:ext uri="{FF2B5EF4-FFF2-40B4-BE49-F238E27FC236}">
                      <a16:creationId xmlns:a16="http://schemas.microsoft.com/office/drawing/2014/main" id="{8F62855A-A099-E349-C31C-27ABCB86C8CC}"/>
                    </a:ext>
                  </a:extLst>
                </p:cNvPr>
                <p:cNvSpPr/>
                <p:nvPr/>
              </p:nvSpPr>
              <p:spPr>
                <a:xfrm>
                  <a:off x="-10129291" y="-10826267"/>
                  <a:ext cx="59326" cy="29143"/>
                </a:xfrm>
                <a:custGeom>
                  <a:avLst/>
                  <a:gdLst/>
                  <a:ahLst/>
                  <a:cxnLst/>
                  <a:rect l="l" t="t" r="r" b="b"/>
                  <a:pathLst>
                    <a:path w="59326" h="29143" stroke="0">
                      <a:moveTo>
                        <a:pt x="0" y="0"/>
                      </a:moveTo>
                      <a:lnTo>
                        <a:pt x="53276" y="19955"/>
                      </a:lnTo>
                      <a:lnTo>
                        <a:pt x="59326" y="29143"/>
                      </a:lnTo>
                      <a:lnTo>
                        <a:pt x="0" y="6747"/>
                      </a:lnTo>
                      <a:lnTo>
                        <a:pt x="0" y="0"/>
                      </a:lnTo>
                      <a:close/>
                    </a:path>
                    <a:path w="59326" h="29143" fill="none">
                      <a:moveTo>
                        <a:pt x="0" y="0"/>
                      </a:moveTo>
                      <a:lnTo>
                        <a:pt x="53276" y="19955"/>
                      </a:lnTo>
                      <a:lnTo>
                        <a:pt x="59326" y="29143"/>
                      </a:lnTo>
                      <a:lnTo>
                        <a:pt x="0" y="6747"/>
                      </a:lnTo>
                      <a:lnTo>
                        <a:pt x="0" y="0"/>
                      </a:lnTo>
                      <a:close/>
                    </a:path>
                  </a:pathLst>
                </a:custGeom>
                <a:gradFill>
                  <a:gsLst>
                    <a:gs pos="29000">
                      <a:srgbClr val="40C2F2">
                        <a:alpha val="78000"/>
                      </a:srgbClr>
                    </a:gs>
                    <a:gs pos="72000">
                      <a:srgbClr val="45C4F3">
                        <a:alpha val="0"/>
                      </a:srgbClr>
                    </a:gs>
                  </a:gsLst>
                  <a:lin ang="5400000" scaled="0"/>
                </a:gradFill>
                <a:ln w="10000" cap="flat">
                  <a:noFill/>
                  <a:miter/>
                </a:ln>
              </p:spPr>
              <p:txBody>
                <a:bodyPr/>
                <a:lstStyle/>
                <a:p>
                  <a:endParaRPr lang="zh-CN" altLang="en-US"/>
                </a:p>
              </p:txBody>
            </p:sp>
            <p:sp>
              <p:nvSpPr>
                <p:cNvPr id="1393" name="任意多边形: 形状 1392">
                  <a:extLst>
                    <a:ext uri="{FF2B5EF4-FFF2-40B4-BE49-F238E27FC236}">
                      <a16:creationId xmlns:a16="http://schemas.microsoft.com/office/drawing/2014/main" id="{D12E4861-CDB3-1BB0-37A3-95AB595EC151}"/>
                    </a:ext>
                  </a:extLst>
                </p:cNvPr>
                <p:cNvSpPr/>
                <p:nvPr/>
              </p:nvSpPr>
              <p:spPr>
                <a:xfrm>
                  <a:off x="-10129291" y="-10826267"/>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7000">
                      <a:srgbClr val="40C2F2"/>
                    </a:gs>
                    <a:gs pos="41000">
                      <a:srgbClr val="45C4F3">
                        <a:alpha val="0"/>
                      </a:srgbClr>
                    </a:gs>
                  </a:gsLst>
                  <a:lin ang="11400000" scaled="0"/>
                </a:gradFill>
                <a:ln w="10000" cap="flat">
                  <a:noFill/>
                  <a:miter/>
                </a:ln>
              </p:spPr>
              <p:txBody>
                <a:bodyPr/>
                <a:lstStyle/>
                <a:p>
                  <a:endParaRPr lang="zh-CN" altLang="en-US"/>
                </a:p>
              </p:txBody>
            </p:sp>
            <p:sp>
              <p:nvSpPr>
                <p:cNvPr id="1394" name="任意多边形: 形状 1393">
                  <a:extLst>
                    <a:ext uri="{FF2B5EF4-FFF2-40B4-BE49-F238E27FC236}">
                      <a16:creationId xmlns:a16="http://schemas.microsoft.com/office/drawing/2014/main" id="{C3109F0D-F686-7CDB-9E77-82CD63E778D2}"/>
                    </a:ext>
                  </a:extLst>
                </p:cNvPr>
                <p:cNvSpPr/>
                <p:nvPr/>
              </p:nvSpPr>
              <p:spPr>
                <a:xfrm>
                  <a:off x="-10128283" y="-10869449"/>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sp>
              <p:nvSpPr>
                <p:cNvPr id="1395" name="任意多边形: 形状 1394">
                  <a:extLst>
                    <a:ext uri="{FF2B5EF4-FFF2-40B4-BE49-F238E27FC236}">
                      <a16:creationId xmlns:a16="http://schemas.microsoft.com/office/drawing/2014/main" id="{AE994A8A-7DD2-23A4-ED28-AAD7F697DC2D}"/>
                    </a:ext>
                  </a:extLst>
                </p:cNvPr>
                <p:cNvSpPr/>
                <p:nvPr/>
              </p:nvSpPr>
              <p:spPr>
                <a:xfrm>
                  <a:off x="-10128072" y="-10911657"/>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sp>
              <p:nvSpPr>
                <p:cNvPr id="1396" name="任意多边形: 形状 1395">
                  <a:extLst>
                    <a:ext uri="{FF2B5EF4-FFF2-40B4-BE49-F238E27FC236}">
                      <a16:creationId xmlns:a16="http://schemas.microsoft.com/office/drawing/2014/main" id="{45D86070-E3E5-24F0-2184-3F3E1268243F}"/>
                    </a:ext>
                  </a:extLst>
                </p:cNvPr>
                <p:cNvSpPr/>
                <p:nvPr/>
              </p:nvSpPr>
              <p:spPr>
                <a:xfrm>
                  <a:off x="-10128072" y="-10953433"/>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grpSp>
        </p:grpSp>
        <p:grpSp>
          <p:nvGrpSpPr>
            <p:cNvPr id="1345" name="服务器">
              <a:extLst>
                <a:ext uri="{FF2B5EF4-FFF2-40B4-BE49-F238E27FC236}">
                  <a16:creationId xmlns:a16="http://schemas.microsoft.com/office/drawing/2014/main" id="{D337AB49-8AC6-3405-FC56-ED48A1A042C2}"/>
                </a:ext>
              </a:extLst>
            </p:cNvPr>
            <p:cNvGrpSpPr/>
            <p:nvPr/>
          </p:nvGrpSpPr>
          <p:grpSpPr>
            <a:xfrm>
              <a:off x="11635226" y="4933286"/>
              <a:ext cx="213204" cy="378245"/>
              <a:chOff x="-9769112" y="-11099637"/>
              <a:chExt cx="380041" cy="424786"/>
            </a:xfrm>
          </p:grpSpPr>
          <p:sp>
            <p:nvSpPr>
              <p:cNvPr id="1351" name="任意多边形: 形状 1350">
                <a:extLst>
                  <a:ext uri="{FF2B5EF4-FFF2-40B4-BE49-F238E27FC236}">
                    <a16:creationId xmlns:a16="http://schemas.microsoft.com/office/drawing/2014/main" id="{EFB18A7C-C39A-EA2C-89C5-20CDA9CF7643}"/>
                  </a:ext>
                </a:extLst>
              </p:cNvPr>
              <p:cNvSpPr/>
              <p:nvPr/>
            </p:nvSpPr>
            <p:spPr>
              <a:xfrm>
                <a:off x="-9768100" y="-11099637"/>
                <a:ext cx="378061" cy="161307"/>
              </a:xfrm>
              <a:custGeom>
                <a:avLst/>
                <a:gdLst/>
                <a:ahLst/>
                <a:cxnLst/>
                <a:rect l="l" t="t" r="r" b="b"/>
                <a:pathLst>
                  <a:path w="378061" h="161307" stroke="0">
                    <a:moveTo>
                      <a:pt x="0" y="86175"/>
                    </a:moveTo>
                    <a:lnTo>
                      <a:pt x="2628" y="80234"/>
                    </a:lnTo>
                    <a:lnTo>
                      <a:pt x="226726" y="0"/>
                    </a:lnTo>
                    <a:lnTo>
                      <a:pt x="378061" y="33169"/>
                    </a:lnTo>
                    <a:lnTo>
                      <a:pt x="148043" y="161307"/>
                    </a:lnTo>
                    <a:lnTo>
                      <a:pt x="0" y="86175"/>
                    </a:lnTo>
                    <a:close/>
                  </a:path>
                  <a:path w="378061" h="161307" fill="none">
                    <a:moveTo>
                      <a:pt x="0" y="86175"/>
                    </a:moveTo>
                    <a:lnTo>
                      <a:pt x="2628" y="80234"/>
                    </a:lnTo>
                    <a:lnTo>
                      <a:pt x="226726" y="0"/>
                    </a:lnTo>
                    <a:lnTo>
                      <a:pt x="378061" y="33169"/>
                    </a:lnTo>
                    <a:lnTo>
                      <a:pt x="148043" y="161307"/>
                    </a:lnTo>
                    <a:lnTo>
                      <a:pt x="0" y="86175"/>
                    </a:lnTo>
                    <a:close/>
                  </a:path>
                </a:pathLst>
              </a:custGeom>
              <a:gradFill>
                <a:gsLst>
                  <a:gs pos="0">
                    <a:srgbClr val="373737"/>
                  </a:gs>
                  <a:gs pos="52000">
                    <a:srgbClr val="494949"/>
                  </a:gs>
                  <a:gs pos="3000">
                    <a:srgbClr val="474747"/>
                  </a:gs>
                </a:gsLst>
                <a:lin ang="3960000" scaled="0"/>
              </a:gradFill>
              <a:ln w="10000" cap="flat">
                <a:solidFill>
                  <a:srgbClr val="3A3A3A"/>
                </a:solidFill>
                <a:miter/>
              </a:ln>
            </p:spPr>
            <p:txBody>
              <a:bodyPr/>
              <a:lstStyle/>
              <a:p>
                <a:endParaRPr lang="zh-CN" altLang="en-US"/>
              </a:p>
            </p:txBody>
          </p:sp>
          <p:sp>
            <p:nvSpPr>
              <p:cNvPr id="1352" name="任意多边形: 形状 1351">
                <a:extLst>
                  <a:ext uri="{FF2B5EF4-FFF2-40B4-BE49-F238E27FC236}">
                    <a16:creationId xmlns:a16="http://schemas.microsoft.com/office/drawing/2014/main" id="{8EE7F61F-7A51-A3DB-8822-48F644BD8F68}"/>
                  </a:ext>
                </a:extLst>
              </p:cNvPr>
              <p:cNvSpPr/>
              <p:nvPr/>
            </p:nvSpPr>
            <p:spPr>
              <a:xfrm>
                <a:off x="-9687960" y="-11062593"/>
                <a:ext cx="298889" cy="387476"/>
              </a:xfrm>
              <a:custGeom>
                <a:avLst/>
                <a:gdLst/>
                <a:ahLst/>
                <a:cxnLst/>
                <a:rect l="l" t="t" r="r" b="b"/>
                <a:pathLst>
                  <a:path w="298889" h="387476" stroke="0">
                    <a:moveTo>
                      <a:pt x="59400" y="387476"/>
                    </a:moveTo>
                    <a:lnTo>
                      <a:pt x="298889" y="276984"/>
                    </a:lnTo>
                    <a:lnTo>
                      <a:pt x="298889" y="0"/>
                    </a:lnTo>
                    <a:lnTo>
                      <a:pt x="62859" y="90817"/>
                    </a:lnTo>
                    <a:lnTo>
                      <a:pt x="0" y="251998"/>
                    </a:lnTo>
                    <a:lnTo>
                      <a:pt x="59400" y="387476"/>
                    </a:lnTo>
                    <a:close/>
                  </a:path>
                  <a:path w="298889" h="387476" fill="none">
                    <a:moveTo>
                      <a:pt x="59400" y="387476"/>
                    </a:moveTo>
                    <a:lnTo>
                      <a:pt x="298889" y="276984"/>
                    </a:lnTo>
                    <a:lnTo>
                      <a:pt x="298889" y="0"/>
                    </a:lnTo>
                    <a:lnTo>
                      <a:pt x="62859" y="90817"/>
                    </a:lnTo>
                    <a:lnTo>
                      <a:pt x="0" y="251998"/>
                    </a:lnTo>
                    <a:lnTo>
                      <a:pt x="59400" y="387476"/>
                    </a:lnTo>
                    <a:close/>
                  </a:path>
                </a:pathLst>
              </a:custGeom>
              <a:solidFill>
                <a:srgbClr val="414141"/>
              </a:solidFill>
              <a:ln w="10000" cap="flat">
                <a:solidFill>
                  <a:srgbClr val="414141"/>
                </a:solidFill>
                <a:miter/>
              </a:ln>
            </p:spPr>
            <p:txBody>
              <a:bodyPr/>
              <a:lstStyle/>
              <a:p>
                <a:endParaRPr lang="zh-CN" altLang="en-US"/>
              </a:p>
            </p:txBody>
          </p:sp>
          <p:sp>
            <p:nvSpPr>
              <p:cNvPr id="1353" name="任意多边形: 形状 1352">
                <a:extLst>
                  <a:ext uri="{FF2B5EF4-FFF2-40B4-BE49-F238E27FC236}">
                    <a16:creationId xmlns:a16="http://schemas.microsoft.com/office/drawing/2014/main" id="{CDE620AD-A2F9-0A10-D1EF-F95737027659}"/>
                  </a:ext>
                </a:extLst>
              </p:cNvPr>
              <p:cNvSpPr/>
              <p:nvPr/>
            </p:nvSpPr>
            <p:spPr>
              <a:xfrm>
                <a:off x="-9769112" y="-11019393"/>
                <a:ext cx="144088" cy="344216"/>
              </a:xfrm>
              <a:custGeom>
                <a:avLst/>
                <a:gdLst/>
                <a:ahLst/>
                <a:cxnLst/>
                <a:rect l="l" t="t" r="r" b="b"/>
                <a:pathLst>
                  <a:path w="144088" h="344216" stroke="0">
                    <a:moveTo>
                      <a:pt x="4761" y="0"/>
                    </a:moveTo>
                    <a:lnTo>
                      <a:pt x="139121" y="44990"/>
                    </a:lnTo>
                    <a:cubicBezTo>
                      <a:pt x="142067" y="45641"/>
                      <a:pt x="143604" y="47940"/>
                      <a:pt x="144088" y="49169"/>
                    </a:cubicBezTo>
                    <a:lnTo>
                      <a:pt x="144088" y="340595"/>
                    </a:lnTo>
                    <a:cubicBezTo>
                      <a:pt x="144088" y="342903"/>
                      <a:pt x="141694" y="344216"/>
                      <a:pt x="138992" y="344216"/>
                    </a:cubicBezTo>
                    <a:lnTo>
                      <a:pt x="4904" y="288359"/>
                    </a:lnTo>
                    <a:cubicBezTo>
                      <a:pt x="1150" y="286658"/>
                      <a:pt x="0" y="285783"/>
                      <a:pt x="0" y="284180"/>
                    </a:cubicBezTo>
                    <a:lnTo>
                      <a:pt x="0" y="3936"/>
                    </a:lnTo>
                    <a:cubicBezTo>
                      <a:pt x="0" y="1628"/>
                      <a:pt x="2059" y="0"/>
                      <a:pt x="4761" y="0"/>
                    </a:cubicBezTo>
                    <a:close/>
                  </a:path>
                  <a:path w="144088" h="344216" fill="none">
                    <a:moveTo>
                      <a:pt x="4761" y="0"/>
                    </a:moveTo>
                    <a:lnTo>
                      <a:pt x="139121" y="44990"/>
                    </a:lnTo>
                    <a:cubicBezTo>
                      <a:pt x="142067" y="45641"/>
                      <a:pt x="143604" y="47940"/>
                      <a:pt x="144088" y="49169"/>
                    </a:cubicBezTo>
                    <a:lnTo>
                      <a:pt x="144088" y="340595"/>
                    </a:lnTo>
                    <a:cubicBezTo>
                      <a:pt x="144088" y="342903"/>
                      <a:pt x="141694" y="344216"/>
                      <a:pt x="138992" y="344216"/>
                    </a:cubicBezTo>
                    <a:lnTo>
                      <a:pt x="4904" y="288359"/>
                    </a:lnTo>
                    <a:cubicBezTo>
                      <a:pt x="1150" y="286658"/>
                      <a:pt x="0" y="285783"/>
                      <a:pt x="0" y="284180"/>
                    </a:cubicBezTo>
                    <a:lnTo>
                      <a:pt x="0" y="3936"/>
                    </a:lnTo>
                    <a:cubicBezTo>
                      <a:pt x="0" y="1628"/>
                      <a:pt x="2059" y="0"/>
                      <a:pt x="4761" y="0"/>
                    </a:cubicBezTo>
                    <a:close/>
                  </a:path>
                </a:pathLst>
              </a:custGeom>
              <a:gradFill>
                <a:gsLst>
                  <a:gs pos="14000">
                    <a:srgbClr val="343434"/>
                  </a:gs>
                  <a:gs pos="66000">
                    <a:srgbClr val="383838"/>
                  </a:gs>
                  <a:gs pos="100000">
                    <a:srgbClr val="353535"/>
                  </a:gs>
                </a:gsLst>
                <a:lin ang="10800000" scaled="0"/>
              </a:gradFill>
              <a:ln w="10000" cap="flat">
                <a:solidFill>
                  <a:srgbClr val="424242"/>
                </a:solidFill>
                <a:miter/>
              </a:ln>
            </p:spPr>
            <p:txBody>
              <a:bodyPr/>
              <a:lstStyle/>
              <a:p>
                <a:endParaRPr lang="zh-CN" altLang="en-US"/>
              </a:p>
            </p:txBody>
          </p:sp>
          <p:sp>
            <p:nvSpPr>
              <p:cNvPr id="1354" name="任意多边形: 形状 1353">
                <a:extLst>
                  <a:ext uri="{FF2B5EF4-FFF2-40B4-BE49-F238E27FC236}">
                    <a16:creationId xmlns:a16="http://schemas.microsoft.com/office/drawing/2014/main" id="{910C3FA6-A4A0-EEF1-D22C-D8901D5DDA97}"/>
                  </a:ext>
                </a:extLst>
              </p:cNvPr>
              <p:cNvSpPr/>
              <p:nvPr/>
            </p:nvSpPr>
            <p:spPr>
              <a:xfrm>
                <a:off x="-9639762" y="-11069249"/>
                <a:ext cx="250609" cy="113595"/>
              </a:xfrm>
              <a:custGeom>
                <a:avLst/>
                <a:gdLst/>
                <a:ahLst/>
                <a:cxnLst/>
                <a:rect l="l" t="t" r="r" b="b"/>
                <a:pathLst>
                  <a:path w="250609" h="113595" stroke="0">
                    <a:moveTo>
                      <a:pt x="0" y="92591"/>
                    </a:moveTo>
                    <a:cubicBezTo>
                      <a:pt x="10194" y="96203"/>
                      <a:pt x="11430" y="96036"/>
                      <a:pt x="18825" y="101492"/>
                    </a:cubicBezTo>
                    <a:cubicBezTo>
                      <a:pt x="22929" y="104520"/>
                      <a:pt x="24875" y="113595"/>
                      <a:pt x="24875" y="113595"/>
                    </a:cubicBezTo>
                    <a:lnTo>
                      <a:pt x="250218" y="8292"/>
                    </a:lnTo>
                    <a:cubicBezTo>
                      <a:pt x="250218" y="8292"/>
                      <a:pt x="251465" y="4184"/>
                      <a:pt x="249505" y="2815"/>
                    </a:cubicBezTo>
                    <a:cubicBezTo>
                      <a:pt x="247842" y="1652"/>
                      <a:pt x="233765" y="0"/>
                      <a:pt x="233765" y="0"/>
                    </a:cubicBezTo>
                    <a:lnTo>
                      <a:pt x="0" y="92591"/>
                    </a:lnTo>
                    <a:close/>
                  </a:path>
                  <a:path w="250609" h="113595" fill="none">
                    <a:moveTo>
                      <a:pt x="0" y="92591"/>
                    </a:moveTo>
                    <a:cubicBezTo>
                      <a:pt x="10194" y="96203"/>
                      <a:pt x="11430" y="96036"/>
                      <a:pt x="18825" y="101492"/>
                    </a:cubicBezTo>
                    <a:cubicBezTo>
                      <a:pt x="22929" y="104520"/>
                      <a:pt x="24875" y="113595"/>
                      <a:pt x="24875" y="113595"/>
                    </a:cubicBezTo>
                    <a:lnTo>
                      <a:pt x="250218" y="8292"/>
                    </a:lnTo>
                    <a:cubicBezTo>
                      <a:pt x="250218" y="8292"/>
                      <a:pt x="251465" y="4184"/>
                      <a:pt x="249505" y="2815"/>
                    </a:cubicBezTo>
                    <a:cubicBezTo>
                      <a:pt x="247842" y="1652"/>
                      <a:pt x="233765" y="0"/>
                      <a:pt x="233765" y="0"/>
                    </a:cubicBezTo>
                    <a:lnTo>
                      <a:pt x="0" y="92591"/>
                    </a:lnTo>
                    <a:close/>
                  </a:path>
                </a:pathLst>
              </a:custGeom>
              <a:gradFill>
                <a:gsLst>
                  <a:gs pos="45000">
                    <a:srgbClr val="4A4A4A"/>
                  </a:gs>
                  <a:gs pos="49000">
                    <a:srgbClr val="565656"/>
                  </a:gs>
                  <a:gs pos="51000">
                    <a:srgbClr val="414141"/>
                  </a:gs>
                </a:gsLst>
                <a:lin ang="3840000" scaled="0"/>
              </a:gradFill>
              <a:ln w="10000" cap="flat">
                <a:noFill/>
                <a:miter/>
              </a:ln>
            </p:spPr>
            <p:txBody>
              <a:bodyPr/>
              <a:lstStyle/>
              <a:p>
                <a:endParaRPr lang="zh-CN" altLang="en-US"/>
              </a:p>
            </p:txBody>
          </p:sp>
          <p:sp>
            <p:nvSpPr>
              <p:cNvPr id="1355" name="任意多边形: 形状 1354">
                <a:extLst>
                  <a:ext uri="{FF2B5EF4-FFF2-40B4-BE49-F238E27FC236}">
                    <a16:creationId xmlns:a16="http://schemas.microsoft.com/office/drawing/2014/main" id="{CA06C789-6D8C-199B-208A-6B744B24DD3B}"/>
                  </a:ext>
                </a:extLst>
              </p:cNvPr>
              <p:cNvSpPr/>
              <p:nvPr/>
            </p:nvSpPr>
            <p:spPr>
              <a:xfrm>
                <a:off x="-9641102" y="-10977521"/>
                <a:ext cx="26217" cy="302670"/>
              </a:xfrm>
              <a:custGeom>
                <a:avLst/>
                <a:gdLst/>
                <a:ahLst/>
                <a:cxnLst/>
                <a:rect l="l" t="t" r="r" b="b"/>
                <a:pathLst>
                  <a:path w="26217" h="302670" stroke="0">
                    <a:moveTo>
                      <a:pt x="0" y="0"/>
                    </a:moveTo>
                    <a:cubicBezTo>
                      <a:pt x="6348" y="0"/>
                      <a:pt x="25075" y="7465"/>
                      <a:pt x="26067" y="20458"/>
                    </a:cubicBezTo>
                    <a:cubicBezTo>
                      <a:pt x="26405" y="24887"/>
                      <a:pt x="26067" y="295023"/>
                      <a:pt x="26067" y="295023"/>
                    </a:cubicBezTo>
                    <a:cubicBezTo>
                      <a:pt x="26067" y="295023"/>
                      <a:pt x="13322" y="303740"/>
                      <a:pt x="11847" y="302560"/>
                    </a:cubicBezTo>
                    <a:cubicBezTo>
                      <a:pt x="10371" y="301069"/>
                      <a:pt x="0" y="298100"/>
                      <a:pt x="0" y="298100"/>
                    </a:cubicBezTo>
                    <a:lnTo>
                      <a:pt x="0" y="0"/>
                    </a:lnTo>
                    <a:close/>
                  </a:path>
                  <a:path w="26217" h="302670" fill="none">
                    <a:moveTo>
                      <a:pt x="0" y="0"/>
                    </a:moveTo>
                    <a:cubicBezTo>
                      <a:pt x="6348" y="0"/>
                      <a:pt x="25075" y="7465"/>
                      <a:pt x="26067" y="20458"/>
                    </a:cubicBezTo>
                    <a:cubicBezTo>
                      <a:pt x="26405" y="24887"/>
                      <a:pt x="26067" y="295023"/>
                      <a:pt x="26067" y="295023"/>
                    </a:cubicBezTo>
                    <a:cubicBezTo>
                      <a:pt x="26067" y="295023"/>
                      <a:pt x="13322" y="303740"/>
                      <a:pt x="11847" y="302560"/>
                    </a:cubicBezTo>
                    <a:cubicBezTo>
                      <a:pt x="10371" y="301069"/>
                      <a:pt x="0" y="298100"/>
                      <a:pt x="0" y="298100"/>
                    </a:cubicBezTo>
                    <a:lnTo>
                      <a:pt x="0" y="0"/>
                    </a:lnTo>
                    <a:close/>
                  </a:path>
                </a:pathLst>
              </a:custGeom>
              <a:gradFill>
                <a:gsLst>
                  <a:gs pos="0">
                    <a:srgbClr val="414141"/>
                  </a:gs>
                  <a:gs pos="25000">
                    <a:srgbClr val="4C4C4C"/>
                  </a:gs>
                  <a:gs pos="100000">
                    <a:srgbClr val="353535"/>
                  </a:gs>
                </a:gsLst>
                <a:lin ang="10800000" scaled="0"/>
              </a:gradFill>
              <a:ln w="10000" cap="flat">
                <a:noFill/>
                <a:miter/>
              </a:ln>
            </p:spPr>
            <p:txBody>
              <a:bodyPr/>
              <a:lstStyle/>
              <a:p>
                <a:endParaRPr lang="zh-CN" altLang="en-US"/>
              </a:p>
            </p:txBody>
          </p:sp>
          <p:sp>
            <p:nvSpPr>
              <p:cNvPr id="1356" name="任意多边形: 形状 1355">
                <a:extLst>
                  <a:ext uri="{FF2B5EF4-FFF2-40B4-BE49-F238E27FC236}">
                    <a16:creationId xmlns:a16="http://schemas.microsoft.com/office/drawing/2014/main" id="{D13BF241-95FE-92BF-44F5-942A7D8E18A2}"/>
                  </a:ext>
                </a:extLst>
              </p:cNvPr>
              <p:cNvSpPr/>
              <p:nvPr/>
            </p:nvSpPr>
            <p:spPr>
              <a:xfrm>
                <a:off x="-9768591" y="-11017425"/>
                <a:ext cx="85815" cy="301777"/>
              </a:xfrm>
              <a:custGeom>
                <a:avLst/>
                <a:gdLst/>
                <a:ahLst/>
                <a:cxnLst/>
                <a:rect l="l" t="t" r="r" b="b"/>
                <a:pathLst>
                  <a:path w="85815" h="301777" stroke="0">
                    <a:moveTo>
                      <a:pt x="85815" y="24787"/>
                    </a:moveTo>
                    <a:lnTo>
                      <a:pt x="42927" y="301777"/>
                    </a:lnTo>
                    <a:lnTo>
                      <a:pt x="0" y="286258"/>
                    </a:lnTo>
                    <a:lnTo>
                      <a:pt x="0" y="1117"/>
                    </a:lnTo>
                    <a:cubicBezTo>
                      <a:pt x="0" y="1117"/>
                      <a:pt x="-1251" y="-1025"/>
                      <a:pt x="5064" y="0"/>
                    </a:cubicBezTo>
                    <a:lnTo>
                      <a:pt x="85815" y="24787"/>
                    </a:lnTo>
                    <a:close/>
                  </a:path>
                  <a:path w="85815" h="301777" fill="none">
                    <a:moveTo>
                      <a:pt x="85815" y="24787"/>
                    </a:moveTo>
                    <a:lnTo>
                      <a:pt x="42927" y="301777"/>
                    </a:lnTo>
                    <a:lnTo>
                      <a:pt x="0" y="286258"/>
                    </a:lnTo>
                    <a:lnTo>
                      <a:pt x="0" y="1117"/>
                    </a:lnTo>
                    <a:cubicBezTo>
                      <a:pt x="0" y="1117"/>
                      <a:pt x="-1251" y="-1025"/>
                      <a:pt x="5064" y="0"/>
                    </a:cubicBezTo>
                    <a:lnTo>
                      <a:pt x="85815" y="24787"/>
                    </a:lnTo>
                    <a:close/>
                  </a:path>
                </a:pathLst>
              </a:custGeom>
              <a:gradFill>
                <a:gsLst>
                  <a:gs pos="0">
                    <a:srgbClr val="8F8F8F">
                      <a:alpha val="20000"/>
                    </a:srgbClr>
                  </a:gs>
                  <a:gs pos="52000">
                    <a:srgbClr val="686868">
                      <a:alpha val="0"/>
                    </a:srgbClr>
                  </a:gs>
                </a:gsLst>
                <a:lin ang="11400000" scaled="0"/>
              </a:gradFill>
              <a:ln w="10000" cap="flat">
                <a:noFill/>
                <a:miter/>
              </a:ln>
            </p:spPr>
            <p:txBody>
              <a:bodyPr/>
              <a:lstStyle/>
              <a:p>
                <a:endParaRPr lang="zh-CN" altLang="en-US"/>
              </a:p>
            </p:txBody>
          </p:sp>
          <p:grpSp>
            <p:nvGrpSpPr>
              <p:cNvPr id="1357" name="组合 1356">
                <a:extLst>
                  <a:ext uri="{FF2B5EF4-FFF2-40B4-BE49-F238E27FC236}">
                    <a16:creationId xmlns:a16="http://schemas.microsoft.com/office/drawing/2014/main" id="{241A39BE-8F4B-2EFF-5D50-4FEC4C5F5527}"/>
                  </a:ext>
                </a:extLst>
              </p:cNvPr>
              <p:cNvGrpSpPr/>
              <p:nvPr/>
            </p:nvGrpSpPr>
            <p:grpSpPr>
              <a:xfrm>
                <a:off x="-9768747" y="-10982852"/>
                <a:ext cx="143693" cy="189451"/>
                <a:chOff x="-9768747" y="-10982852"/>
                <a:chExt cx="143693" cy="189451"/>
              </a:xfrm>
            </p:grpSpPr>
            <p:sp>
              <p:nvSpPr>
                <p:cNvPr id="1358" name="任意多边形: 形状 1357">
                  <a:extLst>
                    <a:ext uri="{FF2B5EF4-FFF2-40B4-BE49-F238E27FC236}">
                      <a16:creationId xmlns:a16="http://schemas.microsoft.com/office/drawing/2014/main" id="{AA75EF0D-B195-AB62-655B-10CA0002C2F3}"/>
                    </a:ext>
                  </a:extLst>
                </p:cNvPr>
                <p:cNvSpPr/>
                <p:nvPr/>
              </p:nvSpPr>
              <p:spPr>
                <a:xfrm>
                  <a:off x="-9768236" y="-10982852"/>
                  <a:ext cx="78478" cy="36916"/>
                </a:xfrm>
                <a:custGeom>
                  <a:avLst/>
                  <a:gdLst/>
                  <a:ahLst/>
                  <a:cxnLst/>
                  <a:rect l="l" t="t" r="r" b="b"/>
                  <a:pathLst>
                    <a:path w="78478" h="36916" stroke="0">
                      <a:moveTo>
                        <a:pt x="0" y="0"/>
                      </a:moveTo>
                      <a:lnTo>
                        <a:pt x="0" y="6101"/>
                      </a:lnTo>
                      <a:lnTo>
                        <a:pt x="78478" y="36916"/>
                      </a:lnTo>
                      <a:lnTo>
                        <a:pt x="78478" y="30455"/>
                      </a:lnTo>
                      <a:lnTo>
                        <a:pt x="0" y="0"/>
                      </a:lnTo>
                      <a:close/>
                    </a:path>
                    <a:path w="78478" h="36916" fill="none">
                      <a:moveTo>
                        <a:pt x="0" y="0"/>
                      </a:moveTo>
                      <a:lnTo>
                        <a:pt x="0" y="6101"/>
                      </a:lnTo>
                      <a:lnTo>
                        <a:pt x="78478" y="36916"/>
                      </a:lnTo>
                      <a:lnTo>
                        <a:pt x="78478" y="30455"/>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359" name="任意多边形: 形状 1358">
                  <a:extLst>
                    <a:ext uri="{FF2B5EF4-FFF2-40B4-BE49-F238E27FC236}">
                      <a16:creationId xmlns:a16="http://schemas.microsoft.com/office/drawing/2014/main" id="{9B3AA591-2AA8-4531-8384-8FDA03F13FC5}"/>
                    </a:ext>
                  </a:extLst>
                </p:cNvPr>
                <p:cNvSpPr/>
                <p:nvPr/>
              </p:nvSpPr>
              <p:spPr>
                <a:xfrm>
                  <a:off x="-9768236" y="-10941232"/>
                  <a:ext cx="78478" cy="37287"/>
                </a:xfrm>
                <a:custGeom>
                  <a:avLst/>
                  <a:gdLst/>
                  <a:ahLst/>
                  <a:cxnLst/>
                  <a:rect l="l" t="t" r="r" b="b"/>
                  <a:pathLst>
                    <a:path w="78478" h="37287" stroke="0">
                      <a:moveTo>
                        <a:pt x="0" y="0"/>
                      </a:moveTo>
                      <a:lnTo>
                        <a:pt x="0" y="6819"/>
                      </a:lnTo>
                      <a:lnTo>
                        <a:pt x="78478" y="37287"/>
                      </a:lnTo>
                      <a:lnTo>
                        <a:pt x="78478" y="29750"/>
                      </a:lnTo>
                      <a:lnTo>
                        <a:pt x="0" y="0"/>
                      </a:lnTo>
                      <a:close/>
                    </a:path>
                    <a:path w="78478" h="37287" fill="none">
                      <a:moveTo>
                        <a:pt x="0" y="0"/>
                      </a:moveTo>
                      <a:lnTo>
                        <a:pt x="0" y="6819"/>
                      </a:lnTo>
                      <a:lnTo>
                        <a:pt x="78478" y="37287"/>
                      </a:lnTo>
                      <a:lnTo>
                        <a:pt x="78478" y="29750"/>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360" name="任意多边形: 形状 1359">
                  <a:extLst>
                    <a:ext uri="{FF2B5EF4-FFF2-40B4-BE49-F238E27FC236}">
                      <a16:creationId xmlns:a16="http://schemas.microsoft.com/office/drawing/2014/main" id="{1C277075-DA1D-CBF0-8517-33A8293CC00E}"/>
                    </a:ext>
                  </a:extLst>
                </p:cNvPr>
                <p:cNvSpPr/>
                <p:nvPr/>
              </p:nvSpPr>
              <p:spPr>
                <a:xfrm>
                  <a:off x="-9768747" y="-10899279"/>
                  <a:ext cx="78989" cy="38044"/>
                </a:xfrm>
                <a:custGeom>
                  <a:avLst/>
                  <a:gdLst/>
                  <a:ahLst/>
                  <a:cxnLst/>
                  <a:rect l="l" t="t" r="r" b="b"/>
                  <a:pathLst>
                    <a:path w="78989" h="38044" stroke="0">
                      <a:moveTo>
                        <a:pt x="0" y="0"/>
                      </a:moveTo>
                      <a:lnTo>
                        <a:pt x="0" y="7178"/>
                      </a:lnTo>
                      <a:lnTo>
                        <a:pt x="78989" y="38044"/>
                      </a:lnTo>
                      <a:lnTo>
                        <a:pt x="78989" y="31225"/>
                      </a:lnTo>
                      <a:lnTo>
                        <a:pt x="0" y="0"/>
                      </a:lnTo>
                      <a:close/>
                    </a:path>
                    <a:path w="78989" h="38044" fill="none">
                      <a:moveTo>
                        <a:pt x="0" y="0"/>
                      </a:moveTo>
                      <a:lnTo>
                        <a:pt x="0" y="7178"/>
                      </a:lnTo>
                      <a:lnTo>
                        <a:pt x="78989" y="38044"/>
                      </a:lnTo>
                      <a:lnTo>
                        <a:pt x="78989" y="31225"/>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361" name="任意多边形: 形状 1360">
                  <a:extLst>
                    <a:ext uri="{FF2B5EF4-FFF2-40B4-BE49-F238E27FC236}">
                      <a16:creationId xmlns:a16="http://schemas.microsoft.com/office/drawing/2014/main" id="{3DC492E0-3742-9023-DBD8-6E25EF2CFC2F}"/>
                    </a:ext>
                  </a:extLst>
                </p:cNvPr>
                <p:cNvSpPr/>
                <p:nvPr/>
              </p:nvSpPr>
              <p:spPr>
                <a:xfrm>
                  <a:off x="-9768046" y="-10855852"/>
                  <a:ext cx="77832" cy="37327"/>
                </a:xfrm>
                <a:custGeom>
                  <a:avLst/>
                  <a:gdLst/>
                  <a:ahLst/>
                  <a:cxnLst/>
                  <a:rect l="l" t="t" r="r" b="b"/>
                  <a:pathLst>
                    <a:path w="77832" h="37327" stroke="0">
                      <a:moveTo>
                        <a:pt x="0" y="0"/>
                      </a:moveTo>
                      <a:lnTo>
                        <a:pt x="0" y="7178"/>
                      </a:lnTo>
                      <a:lnTo>
                        <a:pt x="77832" y="37327"/>
                      </a:lnTo>
                      <a:lnTo>
                        <a:pt x="77832" y="30507"/>
                      </a:lnTo>
                      <a:lnTo>
                        <a:pt x="0" y="0"/>
                      </a:lnTo>
                      <a:close/>
                    </a:path>
                    <a:path w="77832" h="37327" fill="none">
                      <a:moveTo>
                        <a:pt x="0" y="0"/>
                      </a:moveTo>
                      <a:lnTo>
                        <a:pt x="0" y="7178"/>
                      </a:lnTo>
                      <a:lnTo>
                        <a:pt x="77832" y="37327"/>
                      </a:lnTo>
                      <a:lnTo>
                        <a:pt x="77832" y="30507"/>
                      </a:lnTo>
                      <a:lnTo>
                        <a:pt x="0" y="0"/>
                      </a:lnTo>
                      <a:close/>
                    </a:path>
                  </a:pathLst>
                </a:custGeom>
                <a:gradFill>
                  <a:gsLst>
                    <a:gs pos="0">
                      <a:srgbClr val="333333"/>
                    </a:gs>
                    <a:gs pos="100000">
                      <a:srgbClr val="000000"/>
                    </a:gs>
                  </a:gsLst>
                  <a:path path="rect">
                    <a:fillToRect r="100000" b="100000"/>
                  </a:path>
                  <a:tileRect l="-100000" t="-100000"/>
                </a:gradFill>
                <a:ln w="10000" cap="flat">
                  <a:solidFill>
                    <a:srgbClr val="292929"/>
                  </a:solidFill>
                  <a:miter/>
                </a:ln>
              </p:spPr>
              <p:txBody>
                <a:bodyPr/>
                <a:lstStyle/>
                <a:p>
                  <a:endParaRPr lang="zh-CN" altLang="en-US"/>
                </a:p>
              </p:txBody>
            </p:sp>
            <p:sp>
              <p:nvSpPr>
                <p:cNvPr id="1362" name="任意多边形: 形状 1361">
                  <a:extLst>
                    <a:ext uri="{FF2B5EF4-FFF2-40B4-BE49-F238E27FC236}">
                      <a16:creationId xmlns:a16="http://schemas.microsoft.com/office/drawing/2014/main" id="{91D8E54C-9B5C-E20A-64DE-06B10EB7ED19}"/>
                    </a:ext>
                  </a:extLst>
                </p:cNvPr>
                <p:cNvSpPr/>
                <p:nvPr/>
              </p:nvSpPr>
              <p:spPr>
                <a:xfrm>
                  <a:off x="-9696061" y="-10954263"/>
                  <a:ext cx="70586" cy="32158"/>
                </a:xfrm>
                <a:custGeom>
                  <a:avLst/>
                  <a:gdLst/>
                  <a:ahLst/>
                  <a:cxnLst/>
                  <a:rect l="l" t="t" r="r" b="b"/>
                  <a:pathLst>
                    <a:path w="70586" h="32158" stroke="0">
                      <a:moveTo>
                        <a:pt x="0" y="0"/>
                      </a:moveTo>
                      <a:lnTo>
                        <a:pt x="0" y="6030"/>
                      </a:lnTo>
                      <a:lnTo>
                        <a:pt x="70586" y="32158"/>
                      </a:lnTo>
                      <a:lnTo>
                        <a:pt x="70586" y="26416"/>
                      </a:lnTo>
                      <a:lnTo>
                        <a:pt x="0" y="0"/>
                      </a:lnTo>
                      <a:close/>
                    </a:path>
                    <a:path w="70586" h="32158" fill="none">
                      <a:moveTo>
                        <a:pt x="0" y="0"/>
                      </a:moveTo>
                      <a:lnTo>
                        <a:pt x="0" y="6030"/>
                      </a:lnTo>
                      <a:lnTo>
                        <a:pt x="70586" y="32158"/>
                      </a:lnTo>
                      <a:lnTo>
                        <a:pt x="70586" y="26416"/>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363" name="任意多边形: 形状 1362">
                  <a:extLst>
                    <a:ext uri="{FF2B5EF4-FFF2-40B4-BE49-F238E27FC236}">
                      <a16:creationId xmlns:a16="http://schemas.microsoft.com/office/drawing/2014/main" id="{B1C3B36E-C9DF-D67E-5311-A5B20D592D0B}"/>
                    </a:ext>
                  </a:extLst>
                </p:cNvPr>
                <p:cNvSpPr/>
                <p:nvPr/>
              </p:nvSpPr>
              <p:spPr>
                <a:xfrm>
                  <a:off x="-9696060" y="-10913635"/>
                  <a:ext cx="71006" cy="34455"/>
                </a:xfrm>
                <a:custGeom>
                  <a:avLst/>
                  <a:gdLst/>
                  <a:ahLst/>
                  <a:cxnLst/>
                  <a:rect l="l" t="t" r="r" b="b"/>
                  <a:pathLst>
                    <a:path w="71006" h="34455" stroke="0">
                      <a:moveTo>
                        <a:pt x="0" y="0"/>
                      </a:moveTo>
                      <a:lnTo>
                        <a:pt x="0" y="7537"/>
                      </a:lnTo>
                      <a:lnTo>
                        <a:pt x="71006" y="34455"/>
                      </a:lnTo>
                      <a:lnTo>
                        <a:pt x="71006" y="27636"/>
                      </a:lnTo>
                      <a:lnTo>
                        <a:pt x="0" y="0"/>
                      </a:lnTo>
                      <a:close/>
                    </a:path>
                    <a:path w="71006" h="34455" fill="none">
                      <a:moveTo>
                        <a:pt x="0" y="0"/>
                      </a:moveTo>
                      <a:lnTo>
                        <a:pt x="0" y="7537"/>
                      </a:lnTo>
                      <a:lnTo>
                        <a:pt x="71006" y="34455"/>
                      </a:lnTo>
                      <a:lnTo>
                        <a:pt x="71006" y="27636"/>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364" name="任意多边形: 形状 1363">
                  <a:extLst>
                    <a:ext uri="{FF2B5EF4-FFF2-40B4-BE49-F238E27FC236}">
                      <a16:creationId xmlns:a16="http://schemas.microsoft.com/office/drawing/2014/main" id="{5C0083A8-A0DF-26B7-EC4E-90D02DFFBAB7}"/>
                    </a:ext>
                  </a:extLst>
                </p:cNvPr>
                <p:cNvSpPr/>
                <p:nvPr/>
              </p:nvSpPr>
              <p:spPr>
                <a:xfrm>
                  <a:off x="-9696481" y="-10870566"/>
                  <a:ext cx="71426" cy="33737"/>
                </a:xfrm>
                <a:custGeom>
                  <a:avLst/>
                  <a:gdLst/>
                  <a:ahLst/>
                  <a:cxnLst/>
                  <a:rect l="l" t="t" r="r" b="b"/>
                  <a:pathLst>
                    <a:path w="71426" h="33737" stroke="0">
                      <a:moveTo>
                        <a:pt x="0" y="0"/>
                      </a:moveTo>
                      <a:lnTo>
                        <a:pt x="71426" y="27277"/>
                      </a:lnTo>
                      <a:lnTo>
                        <a:pt x="71426" y="33737"/>
                      </a:lnTo>
                      <a:lnTo>
                        <a:pt x="0" y="7537"/>
                      </a:lnTo>
                      <a:lnTo>
                        <a:pt x="0" y="0"/>
                      </a:lnTo>
                      <a:close/>
                    </a:path>
                    <a:path w="71426" h="33737" fill="none">
                      <a:moveTo>
                        <a:pt x="0" y="0"/>
                      </a:moveTo>
                      <a:lnTo>
                        <a:pt x="71426" y="27277"/>
                      </a:lnTo>
                      <a:lnTo>
                        <a:pt x="71426" y="33737"/>
                      </a:lnTo>
                      <a:lnTo>
                        <a:pt x="0" y="7537"/>
                      </a:lnTo>
                      <a:lnTo>
                        <a:pt x="0" y="0"/>
                      </a:lnTo>
                      <a:close/>
                    </a:path>
                  </a:pathLst>
                </a:custGeom>
                <a:gradFill>
                  <a:gsLst>
                    <a:gs pos="0">
                      <a:srgbClr val="006FBD"/>
                    </a:gs>
                    <a:gs pos="100000">
                      <a:srgbClr val="004371"/>
                    </a:gs>
                  </a:gsLst>
                  <a:path path="rect">
                    <a:fillToRect r="100000" b="100000"/>
                  </a:path>
                  <a:tileRect l="-100000" t="-100000"/>
                </a:gradFill>
                <a:ln w="10000" cap="flat">
                  <a:gradFill>
                    <a:gsLst>
                      <a:gs pos="0">
                        <a:srgbClr val="00538E"/>
                      </a:gs>
                      <a:gs pos="100000">
                        <a:srgbClr val="00406E"/>
                      </a:gs>
                    </a:gsLst>
                    <a:lin ang="0" scaled="0"/>
                  </a:gradFill>
                  <a:miter/>
                </a:ln>
              </p:spPr>
              <p:txBody>
                <a:bodyPr/>
                <a:lstStyle/>
                <a:p>
                  <a:endParaRPr lang="zh-CN" altLang="en-US"/>
                </a:p>
              </p:txBody>
            </p:sp>
            <p:sp>
              <p:nvSpPr>
                <p:cNvPr id="1365" name="任意多边形: 形状 1364">
                  <a:extLst>
                    <a:ext uri="{FF2B5EF4-FFF2-40B4-BE49-F238E27FC236}">
                      <a16:creationId xmlns:a16="http://schemas.microsoft.com/office/drawing/2014/main" id="{6FEAF0BF-0E15-5273-F263-023C116A7408}"/>
                    </a:ext>
                  </a:extLst>
                </p:cNvPr>
                <p:cNvSpPr/>
                <p:nvPr/>
              </p:nvSpPr>
              <p:spPr>
                <a:xfrm>
                  <a:off x="-9696481" y="-10828215"/>
                  <a:ext cx="71426" cy="34814"/>
                </a:xfrm>
                <a:custGeom>
                  <a:avLst/>
                  <a:gdLst/>
                  <a:ahLst/>
                  <a:cxnLst/>
                  <a:rect l="l" t="t" r="r" b="b"/>
                  <a:pathLst>
                    <a:path w="71426" h="34814" stroke="0">
                      <a:moveTo>
                        <a:pt x="0" y="0"/>
                      </a:moveTo>
                      <a:lnTo>
                        <a:pt x="71426" y="28354"/>
                      </a:lnTo>
                      <a:lnTo>
                        <a:pt x="71426" y="34814"/>
                      </a:lnTo>
                      <a:lnTo>
                        <a:pt x="0" y="7537"/>
                      </a:lnTo>
                      <a:lnTo>
                        <a:pt x="0" y="0"/>
                      </a:lnTo>
                      <a:close/>
                    </a:path>
                    <a:path w="71426" h="34814" fill="none">
                      <a:moveTo>
                        <a:pt x="0" y="0"/>
                      </a:moveTo>
                      <a:lnTo>
                        <a:pt x="71426" y="28354"/>
                      </a:lnTo>
                      <a:lnTo>
                        <a:pt x="71426" y="34814"/>
                      </a:lnTo>
                      <a:lnTo>
                        <a:pt x="0" y="7537"/>
                      </a:lnTo>
                      <a:lnTo>
                        <a:pt x="0" y="0"/>
                      </a:lnTo>
                      <a:close/>
                    </a:path>
                  </a:pathLst>
                </a:custGeom>
                <a:gradFill>
                  <a:gsLst>
                    <a:gs pos="63000">
                      <a:srgbClr val="006FBD"/>
                    </a:gs>
                    <a:gs pos="100000">
                      <a:srgbClr val="004371"/>
                    </a:gs>
                  </a:gsLst>
                  <a:path path="rect">
                    <a:fillToRect l="100000" b="100000"/>
                  </a:path>
                  <a:tileRect t="-100000" r="-100000"/>
                </a:gradFill>
                <a:ln w="10000" cap="flat">
                  <a:gradFill>
                    <a:gsLst>
                      <a:gs pos="0">
                        <a:srgbClr val="00538E"/>
                      </a:gs>
                      <a:gs pos="100000">
                        <a:srgbClr val="00406E"/>
                      </a:gs>
                    </a:gsLst>
                    <a:lin ang="0" scaled="0"/>
                  </a:gradFill>
                  <a:miter/>
                </a:ln>
              </p:spPr>
              <p:txBody>
                <a:bodyPr/>
                <a:lstStyle/>
                <a:p>
                  <a:endParaRPr lang="zh-CN" altLang="en-US"/>
                </a:p>
              </p:txBody>
            </p:sp>
            <p:sp>
              <p:nvSpPr>
                <p:cNvPr id="1366" name="任意多边形: 形状 1365">
                  <a:extLst>
                    <a:ext uri="{FF2B5EF4-FFF2-40B4-BE49-F238E27FC236}">
                      <a16:creationId xmlns:a16="http://schemas.microsoft.com/office/drawing/2014/main" id="{B523EF32-25AA-E6CF-0387-87AE4C33F282}"/>
                    </a:ext>
                  </a:extLst>
                </p:cNvPr>
                <p:cNvSpPr/>
                <p:nvPr/>
              </p:nvSpPr>
              <p:spPr>
                <a:xfrm>
                  <a:off x="-9692279" y="-10952827"/>
                  <a:ext cx="59326" cy="29143"/>
                </a:xfrm>
                <a:custGeom>
                  <a:avLst/>
                  <a:gdLst/>
                  <a:ahLst/>
                  <a:cxnLst/>
                  <a:rect l="l" t="t" r="r" b="b"/>
                  <a:pathLst>
                    <a:path w="59326" h="29143" stroke="0">
                      <a:moveTo>
                        <a:pt x="0" y="0"/>
                      </a:moveTo>
                      <a:lnTo>
                        <a:pt x="53276" y="19955"/>
                      </a:lnTo>
                      <a:lnTo>
                        <a:pt x="59326" y="29143"/>
                      </a:lnTo>
                      <a:lnTo>
                        <a:pt x="0" y="6747"/>
                      </a:lnTo>
                      <a:lnTo>
                        <a:pt x="0" y="0"/>
                      </a:lnTo>
                      <a:close/>
                    </a:path>
                    <a:path w="59326" h="29143" fill="none">
                      <a:moveTo>
                        <a:pt x="0" y="0"/>
                      </a:moveTo>
                      <a:lnTo>
                        <a:pt x="53276" y="19955"/>
                      </a:lnTo>
                      <a:lnTo>
                        <a:pt x="59326" y="29143"/>
                      </a:lnTo>
                      <a:lnTo>
                        <a:pt x="0" y="6747"/>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367" name="任意多边形: 形状 1366">
                  <a:extLst>
                    <a:ext uri="{FF2B5EF4-FFF2-40B4-BE49-F238E27FC236}">
                      <a16:creationId xmlns:a16="http://schemas.microsoft.com/office/drawing/2014/main" id="{F211E3C5-FEB8-C27D-DFDA-6A71A07F2D69}"/>
                    </a:ext>
                  </a:extLst>
                </p:cNvPr>
                <p:cNvSpPr/>
                <p:nvPr/>
              </p:nvSpPr>
              <p:spPr>
                <a:xfrm>
                  <a:off x="-9693204" y="-10912918"/>
                  <a:ext cx="59158" cy="31010"/>
                </a:xfrm>
                <a:custGeom>
                  <a:avLst/>
                  <a:gdLst/>
                  <a:ahLst/>
                  <a:cxnLst/>
                  <a:rect l="l" t="t" r="r" b="b"/>
                  <a:pathLst>
                    <a:path w="59158" h="31010" stroke="0">
                      <a:moveTo>
                        <a:pt x="0" y="0"/>
                      </a:moveTo>
                      <a:lnTo>
                        <a:pt x="52772" y="20673"/>
                      </a:lnTo>
                      <a:lnTo>
                        <a:pt x="59158" y="31010"/>
                      </a:lnTo>
                      <a:lnTo>
                        <a:pt x="0" y="8327"/>
                      </a:lnTo>
                      <a:lnTo>
                        <a:pt x="0" y="0"/>
                      </a:lnTo>
                      <a:close/>
                    </a:path>
                    <a:path w="59158" h="31010" fill="none">
                      <a:moveTo>
                        <a:pt x="0" y="0"/>
                      </a:moveTo>
                      <a:lnTo>
                        <a:pt x="52772" y="20673"/>
                      </a:lnTo>
                      <a:lnTo>
                        <a:pt x="59158" y="31010"/>
                      </a:lnTo>
                      <a:lnTo>
                        <a:pt x="0" y="8327"/>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368" name="任意多边形: 形状 1367">
                  <a:extLst>
                    <a:ext uri="{FF2B5EF4-FFF2-40B4-BE49-F238E27FC236}">
                      <a16:creationId xmlns:a16="http://schemas.microsoft.com/office/drawing/2014/main" id="{57AF0FCE-CD2C-5AE9-1F34-FD24F41316FF}"/>
                    </a:ext>
                  </a:extLst>
                </p:cNvPr>
                <p:cNvSpPr/>
                <p:nvPr/>
              </p:nvSpPr>
              <p:spPr>
                <a:xfrm>
                  <a:off x="-9692531" y="-10869274"/>
                  <a:ext cx="59326" cy="30148"/>
                </a:xfrm>
                <a:custGeom>
                  <a:avLst/>
                  <a:gdLst/>
                  <a:ahLst/>
                  <a:cxnLst/>
                  <a:rect l="l" t="t" r="r" b="b"/>
                  <a:pathLst>
                    <a:path w="59326" h="30148" stroke="0">
                      <a:moveTo>
                        <a:pt x="0" y="0"/>
                      </a:moveTo>
                      <a:lnTo>
                        <a:pt x="53276" y="20099"/>
                      </a:lnTo>
                      <a:lnTo>
                        <a:pt x="59326" y="30148"/>
                      </a:lnTo>
                      <a:lnTo>
                        <a:pt x="0" y="7752"/>
                      </a:lnTo>
                      <a:lnTo>
                        <a:pt x="0" y="0"/>
                      </a:lnTo>
                      <a:close/>
                    </a:path>
                    <a:path w="59326" h="30148" fill="none">
                      <a:moveTo>
                        <a:pt x="0" y="0"/>
                      </a:moveTo>
                      <a:lnTo>
                        <a:pt x="53276" y="20099"/>
                      </a:lnTo>
                      <a:lnTo>
                        <a:pt x="59326" y="30148"/>
                      </a:lnTo>
                      <a:lnTo>
                        <a:pt x="0" y="7752"/>
                      </a:lnTo>
                      <a:lnTo>
                        <a:pt x="0" y="0"/>
                      </a:lnTo>
                      <a:close/>
                    </a:path>
                  </a:pathLst>
                </a:custGeom>
                <a:gradFill>
                  <a:gsLst>
                    <a:gs pos="0">
                      <a:srgbClr val="40C2F2"/>
                    </a:gs>
                    <a:gs pos="75000">
                      <a:srgbClr val="45C4F3">
                        <a:alpha val="0"/>
                      </a:srgbClr>
                    </a:gs>
                  </a:gsLst>
                  <a:lin ang="5400000" scaled="0"/>
                </a:gradFill>
                <a:ln w="10000" cap="flat">
                  <a:noFill/>
                  <a:miter/>
                </a:ln>
              </p:spPr>
              <p:txBody>
                <a:bodyPr/>
                <a:lstStyle/>
                <a:p>
                  <a:endParaRPr lang="zh-CN" altLang="en-US"/>
                </a:p>
              </p:txBody>
            </p:sp>
            <p:sp>
              <p:nvSpPr>
                <p:cNvPr id="1369" name="任意多边形: 形状 1368">
                  <a:extLst>
                    <a:ext uri="{FF2B5EF4-FFF2-40B4-BE49-F238E27FC236}">
                      <a16:creationId xmlns:a16="http://schemas.microsoft.com/office/drawing/2014/main" id="{B0308133-6760-ED91-6A9F-CBE466C0B0C4}"/>
                    </a:ext>
                  </a:extLst>
                </p:cNvPr>
                <p:cNvSpPr/>
                <p:nvPr/>
              </p:nvSpPr>
              <p:spPr>
                <a:xfrm>
                  <a:off x="-9692531" y="-10826267"/>
                  <a:ext cx="59326" cy="29143"/>
                </a:xfrm>
                <a:custGeom>
                  <a:avLst/>
                  <a:gdLst/>
                  <a:ahLst/>
                  <a:cxnLst/>
                  <a:rect l="l" t="t" r="r" b="b"/>
                  <a:pathLst>
                    <a:path w="59326" h="29143" stroke="0">
                      <a:moveTo>
                        <a:pt x="0" y="0"/>
                      </a:moveTo>
                      <a:lnTo>
                        <a:pt x="53276" y="19955"/>
                      </a:lnTo>
                      <a:lnTo>
                        <a:pt x="59326" y="29143"/>
                      </a:lnTo>
                      <a:lnTo>
                        <a:pt x="0" y="6747"/>
                      </a:lnTo>
                      <a:lnTo>
                        <a:pt x="0" y="0"/>
                      </a:lnTo>
                      <a:close/>
                    </a:path>
                    <a:path w="59326" h="29143" fill="none">
                      <a:moveTo>
                        <a:pt x="0" y="0"/>
                      </a:moveTo>
                      <a:lnTo>
                        <a:pt x="53276" y="19955"/>
                      </a:lnTo>
                      <a:lnTo>
                        <a:pt x="59326" y="29143"/>
                      </a:lnTo>
                      <a:lnTo>
                        <a:pt x="0" y="6747"/>
                      </a:lnTo>
                      <a:lnTo>
                        <a:pt x="0" y="0"/>
                      </a:lnTo>
                      <a:close/>
                    </a:path>
                  </a:pathLst>
                </a:custGeom>
                <a:gradFill>
                  <a:gsLst>
                    <a:gs pos="29000">
                      <a:srgbClr val="40C2F2">
                        <a:alpha val="78000"/>
                      </a:srgbClr>
                    </a:gs>
                    <a:gs pos="72000">
                      <a:srgbClr val="45C4F3">
                        <a:alpha val="0"/>
                      </a:srgbClr>
                    </a:gs>
                  </a:gsLst>
                  <a:lin ang="5400000" scaled="0"/>
                </a:gradFill>
                <a:ln w="10000" cap="flat">
                  <a:noFill/>
                  <a:miter/>
                </a:ln>
              </p:spPr>
              <p:txBody>
                <a:bodyPr/>
                <a:lstStyle/>
                <a:p>
                  <a:endParaRPr lang="zh-CN" altLang="en-US"/>
                </a:p>
              </p:txBody>
            </p:sp>
            <p:sp>
              <p:nvSpPr>
                <p:cNvPr id="1370" name="任意多边形: 形状 1369">
                  <a:extLst>
                    <a:ext uri="{FF2B5EF4-FFF2-40B4-BE49-F238E27FC236}">
                      <a16:creationId xmlns:a16="http://schemas.microsoft.com/office/drawing/2014/main" id="{84F5E39F-3659-AB84-6F1D-83437478FE92}"/>
                    </a:ext>
                  </a:extLst>
                </p:cNvPr>
                <p:cNvSpPr/>
                <p:nvPr/>
              </p:nvSpPr>
              <p:spPr>
                <a:xfrm>
                  <a:off x="-9692531" y="-10826267"/>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7000">
                      <a:srgbClr val="40C2F2"/>
                    </a:gs>
                    <a:gs pos="41000">
                      <a:srgbClr val="45C4F3">
                        <a:alpha val="0"/>
                      </a:srgbClr>
                    </a:gs>
                  </a:gsLst>
                  <a:lin ang="11400000" scaled="0"/>
                </a:gradFill>
                <a:ln w="10000" cap="flat">
                  <a:noFill/>
                  <a:miter/>
                </a:ln>
              </p:spPr>
              <p:txBody>
                <a:bodyPr/>
                <a:lstStyle/>
                <a:p>
                  <a:endParaRPr lang="zh-CN" altLang="en-US"/>
                </a:p>
              </p:txBody>
            </p:sp>
            <p:sp>
              <p:nvSpPr>
                <p:cNvPr id="1371" name="任意多边形: 形状 1370">
                  <a:extLst>
                    <a:ext uri="{FF2B5EF4-FFF2-40B4-BE49-F238E27FC236}">
                      <a16:creationId xmlns:a16="http://schemas.microsoft.com/office/drawing/2014/main" id="{8AD71BEA-3C64-9D14-D906-0286F0BE9830}"/>
                    </a:ext>
                  </a:extLst>
                </p:cNvPr>
                <p:cNvSpPr/>
                <p:nvPr/>
              </p:nvSpPr>
              <p:spPr>
                <a:xfrm>
                  <a:off x="-9691523" y="-10869449"/>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sp>
              <p:nvSpPr>
                <p:cNvPr id="1372" name="任意多边形: 形状 1371">
                  <a:extLst>
                    <a:ext uri="{FF2B5EF4-FFF2-40B4-BE49-F238E27FC236}">
                      <a16:creationId xmlns:a16="http://schemas.microsoft.com/office/drawing/2014/main" id="{9645C6C2-71A1-CFFB-F0E8-0E1CCF1724BA}"/>
                    </a:ext>
                  </a:extLst>
                </p:cNvPr>
                <p:cNvSpPr/>
                <p:nvPr/>
              </p:nvSpPr>
              <p:spPr>
                <a:xfrm>
                  <a:off x="-9691312" y="-10911657"/>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sp>
              <p:nvSpPr>
                <p:cNvPr id="1373" name="任意多边形: 形状 1372">
                  <a:extLst>
                    <a:ext uri="{FF2B5EF4-FFF2-40B4-BE49-F238E27FC236}">
                      <a16:creationId xmlns:a16="http://schemas.microsoft.com/office/drawing/2014/main" id="{797F8759-39BA-7DD0-3D29-202FB8E90ED6}"/>
                    </a:ext>
                  </a:extLst>
                </p:cNvPr>
                <p:cNvSpPr/>
                <p:nvPr/>
              </p:nvSpPr>
              <p:spPr>
                <a:xfrm>
                  <a:off x="-9691312" y="-10953433"/>
                  <a:ext cx="61511" cy="30498"/>
                </a:xfrm>
                <a:custGeom>
                  <a:avLst/>
                  <a:gdLst/>
                  <a:ahLst/>
                  <a:cxnLst/>
                  <a:rect l="l" t="t" r="r" b="b"/>
                  <a:pathLst>
                    <a:path w="61511" h="30498" stroke="0">
                      <a:moveTo>
                        <a:pt x="0" y="0"/>
                      </a:moveTo>
                      <a:lnTo>
                        <a:pt x="61511" y="24181"/>
                      </a:lnTo>
                      <a:lnTo>
                        <a:pt x="61511" y="30498"/>
                      </a:lnTo>
                      <a:lnTo>
                        <a:pt x="8403" y="10686"/>
                      </a:lnTo>
                      <a:lnTo>
                        <a:pt x="0" y="0"/>
                      </a:lnTo>
                      <a:close/>
                    </a:path>
                    <a:path w="61511" h="30498" fill="none">
                      <a:moveTo>
                        <a:pt x="0" y="0"/>
                      </a:moveTo>
                      <a:lnTo>
                        <a:pt x="61511" y="24181"/>
                      </a:lnTo>
                      <a:lnTo>
                        <a:pt x="61511" y="30498"/>
                      </a:lnTo>
                      <a:lnTo>
                        <a:pt x="8403" y="10686"/>
                      </a:lnTo>
                      <a:lnTo>
                        <a:pt x="0" y="0"/>
                      </a:lnTo>
                      <a:close/>
                    </a:path>
                  </a:pathLst>
                </a:custGeom>
                <a:gradFill>
                  <a:gsLst>
                    <a:gs pos="0">
                      <a:srgbClr val="40C2F2">
                        <a:alpha val="90000"/>
                      </a:srgbClr>
                    </a:gs>
                    <a:gs pos="41000">
                      <a:srgbClr val="45C4F3">
                        <a:alpha val="0"/>
                      </a:srgbClr>
                    </a:gs>
                  </a:gsLst>
                  <a:lin ang="11400000" scaled="0"/>
                </a:gradFill>
                <a:ln w="10000" cap="flat">
                  <a:noFill/>
                  <a:miter/>
                </a:ln>
              </p:spPr>
              <p:txBody>
                <a:bodyPr/>
                <a:lstStyle/>
                <a:p>
                  <a:endParaRPr lang="zh-CN" altLang="en-US"/>
                </a:p>
              </p:txBody>
            </p:sp>
          </p:grpSp>
        </p:grpSp>
        <p:sp>
          <p:nvSpPr>
            <p:cNvPr id="1346" name="Azure表格存储">
              <a:extLst>
                <a:ext uri="{FF2B5EF4-FFF2-40B4-BE49-F238E27FC236}">
                  <a16:creationId xmlns:a16="http://schemas.microsoft.com/office/drawing/2014/main" id="{A9FC0026-A924-5300-0D6E-C0623B98FFB8}"/>
                </a:ext>
              </a:extLst>
            </p:cNvPr>
            <p:cNvSpPr/>
            <p:nvPr/>
          </p:nvSpPr>
          <p:spPr>
            <a:xfrm>
              <a:off x="12613991" y="4231146"/>
              <a:ext cx="325381" cy="445219"/>
            </a:xfrm>
            <a:custGeom>
              <a:avLst/>
              <a:gdLst>
                <a:gd name="connsiteX0" fmla="*/ 0 w 580000"/>
                <a:gd name="connsiteY0" fmla="*/ 250000 h 500000"/>
                <a:gd name="connsiteX1" fmla="*/ 290000 w 580000"/>
                <a:gd name="connsiteY1" fmla="*/ 0 h 500000"/>
                <a:gd name="connsiteX2" fmla="*/ 580000 w 580000"/>
                <a:gd name="connsiteY2" fmla="*/ 250000 h 500000"/>
                <a:gd name="connsiteX3" fmla="*/ 290000 w 580000"/>
                <a:gd name="connsiteY3" fmla="*/ 500000 h 500000"/>
              </a:gdLst>
              <a:ahLst/>
              <a:cxnLst>
                <a:cxn ang="10800000">
                  <a:pos x="connsiteX0" y="connsiteY0"/>
                </a:cxn>
                <a:cxn ang="16200000">
                  <a:pos x="connsiteX1" y="connsiteY1"/>
                </a:cxn>
                <a:cxn ang="0">
                  <a:pos x="connsiteX2" y="connsiteY2"/>
                </a:cxn>
                <a:cxn ang="5400000">
                  <a:pos x="connsiteX3" y="connsiteY3"/>
                </a:cxn>
              </a:cxnLst>
              <a:rect l="l" t="t" r="r" b="b"/>
              <a:pathLst>
                <a:path w="580000" h="500000" stroke="0">
                  <a:moveTo>
                    <a:pt x="436148" y="0"/>
                  </a:moveTo>
                  <a:lnTo>
                    <a:pt x="145383" y="0"/>
                  </a:lnTo>
                  <a:lnTo>
                    <a:pt x="0" y="250000"/>
                  </a:lnTo>
                  <a:lnTo>
                    <a:pt x="145383" y="500000"/>
                  </a:lnTo>
                  <a:lnTo>
                    <a:pt x="434617" y="500000"/>
                  </a:lnTo>
                  <a:lnTo>
                    <a:pt x="580000" y="250000"/>
                  </a:lnTo>
                  <a:lnTo>
                    <a:pt x="436148" y="0"/>
                  </a:lnTo>
                  <a:close/>
                  <a:moveTo>
                    <a:pt x="276992" y="131098"/>
                  </a:moveTo>
                  <a:lnTo>
                    <a:pt x="344327" y="131098"/>
                  </a:lnTo>
                  <a:lnTo>
                    <a:pt x="344327" y="198170"/>
                  </a:lnTo>
                  <a:lnTo>
                    <a:pt x="276992" y="198170"/>
                  </a:lnTo>
                  <a:lnTo>
                    <a:pt x="276992" y="131098"/>
                  </a:lnTo>
                  <a:close/>
                  <a:moveTo>
                    <a:pt x="276992" y="214939"/>
                  </a:moveTo>
                  <a:lnTo>
                    <a:pt x="344327" y="214939"/>
                  </a:lnTo>
                  <a:lnTo>
                    <a:pt x="344327" y="282012"/>
                  </a:lnTo>
                  <a:lnTo>
                    <a:pt x="276992" y="282012"/>
                  </a:lnTo>
                  <a:lnTo>
                    <a:pt x="276992" y="214939"/>
                  </a:lnTo>
                  <a:close/>
                  <a:moveTo>
                    <a:pt x="276992" y="298781"/>
                  </a:moveTo>
                  <a:lnTo>
                    <a:pt x="344327" y="298781"/>
                  </a:lnTo>
                  <a:lnTo>
                    <a:pt x="344327" y="365853"/>
                  </a:lnTo>
                  <a:lnTo>
                    <a:pt x="276992" y="365853"/>
                  </a:lnTo>
                  <a:lnTo>
                    <a:pt x="276992" y="298781"/>
                  </a:lnTo>
                  <a:close/>
                  <a:moveTo>
                    <a:pt x="192823" y="131098"/>
                  </a:moveTo>
                  <a:lnTo>
                    <a:pt x="260158" y="131098"/>
                  </a:lnTo>
                  <a:lnTo>
                    <a:pt x="260158" y="198170"/>
                  </a:lnTo>
                  <a:lnTo>
                    <a:pt x="192823" y="198170"/>
                  </a:lnTo>
                  <a:lnTo>
                    <a:pt x="192823" y="131098"/>
                  </a:lnTo>
                  <a:close/>
                  <a:moveTo>
                    <a:pt x="192823" y="214939"/>
                  </a:moveTo>
                  <a:lnTo>
                    <a:pt x="260158" y="214939"/>
                  </a:lnTo>
                  <a:lnTo>
                    <a:pt x="260158" y="282012"/>
                  </a:lnTo>
                  <a:lnTo>
                    <a:pt x="192823" y="282012"/>
                  </a:lnTo>
                  <a:lnTo>
                    <a:pt x="192823" y="214939"/>
                  </a:lnTo>
                  <a:close/>
                  <a:moveTo>
                    <a:pt x="192823" y="298781"/>
                  </a:moveTo>
                  <a:lnTo>
                    <a:pt x="260158" y="298781"/>
                  </a:lnTo>
                  <a:lnTo>
                    <a:pt x="260158" y="365853"/>
                  </a:lnTo>
                  <a:lnTo>
                    <a:pt x="192823" y="365853"/>
                  </a:lnTo>
                  <a:lnTo>
                    <a:pt x="192823" y="298781"/>
                  </a:lnTo>
                  <a:close/>
                  <a:moveTo>
                    <a:pt x="426966" y="402439"/>
                  </a:moveTo>
                  <a:lnTo>
                    <a:pt x="153034" y="402439"/>
                  </a:lnTo>
                  <a:lnTo>
                    <a:pt x="153034" y="129573"/>
                  </a:lnTo>
                  <a:lnTo>
                    <a:pt x="171399" y="129573"/>
                  </a:lnTo>
                  <a:lnTo>
                    <a:pt x="171399" y="384147"/>
                  </a:lnTo>
                  <a:lnTo>
                    <a:pt x="426966" y="384147"/>
                  </a:lnTo>
                  <a:lnTo>
                    <a:pt x="426966" y="402439"/>
                  </a:lnTo>
                  <a:close/>
                  <a:moveTo>
                    <a:pt x="428496" y="365853"/>
                  </a:moveTo>
                  <a:lnTo>
                    <a:pt x="361161" y="365853"/>
                  </a:lnTo>
                  <a:lnTo>
                    <a:pt x="361161" y="298781"/>
                  </a:lnTo>
                  <a:lnTo>
                    <a:pt x="428496" y="298781"/>
                  </a:lnTo>
                  <a:lnTo>
                    <a:pt x="428496" y="365853"/>
                  </a:lnTo>
                  <a:close/>
                  <a:moveTo>
                    <a:pt x="428496" y="282012"/>
                  </a:moveTo>
                  <a:lnTo>
                    <a:pt x="361161" y="282012"/>
                  </a:lnTo>
                  <a:lnTo>
                    <a:pt x="361161" y="214939"/>
                  </a:lnTo>
                  <a:lnTo>
                    <a:pt x="428496" y="214939"/>
                  </a:lnTo>
                  <a:lnTo>
                    <a:pt x="428496" y="282012"/>
                  </a:lnTo>
                  <a:close/>
                  <a:moveTo>
                    <a:pt x="428496" y="198170"/>
                  </a:moveTo>
                  <a:lnTo>
                    <a:pt x="361161" y="198170"/>
                  </a:lnTo>
                  <a:lnTo>
                    <a:pt x="361161" y="131098"/>
                  </a:lnTo>
                  <a:lnTo>
                    <a:pt x="428496" y="131098"/>
                  </a:lnTo>
                  <a:lnTo>
                    <a:pt x="428496" y="198170"/>
                  </a:lnTo>
                  <a:close/>
                </a:path>
                <a:path w="580000" h="500000" fill="none">
                  <a:moveTo>
                    <a:pt x="436148" y="0"/>
                  </a:moveTo>
                  <a:lnTo>
                    <a:pt x="145383" y="0"/>
                  </a:lnTo>
                  <a:lnTo>
                    <a:pt x="0" y="250000"/>
                  </a:lnTo>
                  <a:lnTo>
                    <a:pt x="145383" y="500000"/>
                  </a:lnTo>
                  <a:lnTo>
                    <a:pt x="434617" y="500000"/>
                  </a:lnTo>
                  <a:lnTo>
                    <a:pt x="580000" y="250000"/>
                  </a:lnTo>
                  <a:lnTo>
                    <a:pt x="436148" y="0"/>
                  </a:lnTo>
                  <a:close/>
                  <a:moveTo>
                    <a:pt x="276992" y="131098"/>
                  </a:moveTo>
                  <a:lnTo>
                    <a:pt x="344327" y="131098"/>
                  </a:lnTo>
                  <a:lnTo>
                    <a:pt x="344327" y="198170"/>
                  </a:lnTo>
                  <a:lnTo>
                    <a:pt x="276992" y="198170"/>
                  </a:lnTo>
                  <a:lnTo>
                    <a:pt x="276992" y="131098"/>
                  </a:lnTo>
                  <a:close/>
                  <a:moveTo>
                    <a:pt x="276992" y="214939"/>
                  </a:moveTo>
                  <a:lnTo>
                    <a:pt x="344327" y="214939"/>
                  </a:lnTo>
                  <a:lnTo>
                    <a:pt x="344327" y="282012"/>
                  </a:lnTo>
                  <a:lnTo>
                    <a:pt x="276992" y="282012"/>
                  </a:lnTo>
                  <a:lnTo>
                    <a:pt x="276992" y="214939"/>
                  </a:lnTo>
                  <a:close/>
                  <a:moveTo>
                    <a:pt x="276992" y="298781"/>
                  </a:moveTo>
                  <a:lnTo>
                    <a:pt x="344327" y="298781"/>
                  </a:lnTo>
                  <a:lnTo>
                    <a:pt x="344327" y="365853"/>
                  </a:lnTo>
                  <a:lnTo>
                    <a:pt x="276992" y="365853"/>
                  </a:lnTo>
                  <a:lnTo>
                    <a:pt x="276992" y="298781"/>
                  </a:lnTo>
                  <a:close/>
                  <a:moveTo>
                    <a:pt x="192823" y="131098"/>
                  </a:moveTo>
                  <a:lnTo>
                    <a:pt x="260158" y="131098"/>
                  </a:lnTo>
                  <a:lnTo>
                    <a:pt x="260158" y="198170"/>
                  </a:lnTo>
                  <a:lnTo>
                    <a:pt x="192823" y="198170"/>
                  </a:lnTo>
                  <a:lnTo>
                    <a:pt x="192823" y="131098"/>
                  </a:lnTo>
                  <a:close/>
                  <a:moveTo>
                    <a:pt x="192823" y="214939"/>
                  </a:moveTo>
                  <a:lnTo>
                    <a:pt x="260158" y="214939"/>
                  </a:lnTo>
                  <a:lnTo>
                    <a:pt x="260158" y="282012"/>
                  </a:lnTo>
                  <a:lnTo>
                    <a:pt x="192823" y="282012"/>
                  </a:lnTo>
                  <a:lnTo>
                    <a:pt x="192823" y="214939"/>
                  </a:lnTo>
                  <a:close/>
                  <a:moveTo>
                    <a:pt x="192823" y="298781"/>
                  </a:moveTo>
                  <a:lnTo>
                    <a:pt x="260158" y="298781"/>
                  </a:lnTo>
                  <a:lnTo>
                    <a:pt x="260158" y="365853"/>
                  </a:lnTo>
                  <a:lnTo>
                    <a:pt x="192823" y="365853"/>
                  </a:lnTo>
                  <a:lnTo>
                    <a:pt x="192823" y="298781"/>
                  </a:lnTo>
                  <a:close/>
                  <a:moveTo>
                    <a:pt x="426966" y="402439"/>
                  </a:moveTo>
                  <a:lnTo>
                    <a:pt x="153034" y="402439"/>
                  </a:lnTo>
                  <a:lnTo>
                    <a:pt x="153034" y="129573"/>
                  </a:lnTo>
                  <a:lnTo>
                    <a:pt x="171399" y="129573"/>
                  </a:lnTo>
                  <a:lnTo>
                    <a:pt x="171399" y="384147"/>
                  </a:lnTo>
                  <a:lnTo>
                    <a:pt x="426966" y="384147"/>
                  </a:lnTo>
                  <a:lnTo>
                    <a:pt x="426966" y="402439"/>
                  </a:lnTo>
                  <a:close/>
                  <a:moveTo>
                    <a:pt x="428496" y="365853"/>
                  </a:moveTo>
                  <a:lnTo>
                    <a:pt x="361161" y="365853"/>
                  </a:lnTo>
                  <a:lnTo>
                    <a:pt x="361161" y="298781"/>
                  </a:lnTo>
                  <a:lnTo>
                    <a:pt x="428496" y="298781"/>
                  </a:lnTo>
                  <a:lnTo>
                    <a:pt x="428496" y="365853"/>
                  </a:lnTo>
                  <a:close/>
                  <a:moveTo>
                    <a:pt x="428496" y="282012"/>
                  </a:moveTo>
                  <a:lnTo>
                    <a:pt x="361161" y="282012"/>
                  </a:lnTo>
                  <a:lnTo>
                    <a:pt x="361161" y="214939"/>
                  </a:lnTo>
                  <a:lnTo>
                    <a:pt x="428496" y="214939"/>
                  </a:lnTo>
                  <a:lnTo>
                    <a:pt x="428496" y="282012"/>
                  </a:lnTo>
                  <a:close/>
                  <a:moveTo>
                    <a:pt x="428496" y="198170"/>
                  </a:moveTo>
                  <a:lnTo>
                    <a:pt x="361161" y="198170"/>
                  </a:lnTo>
                  <a:lnTo>
                    <a:pt x="361161" y="131098"/>
                  </a:lnTo>
                  <a:lnTo>
                    <a:pt x="428496" y="131098"/>
                  </a:lnTo>
                  <a:lnTo>
                    <a:pt x="428496" y="198170"/>
                  </a:lnTo>
                  <a:close/>
                </a:path>
              </a:pathLst>
            </a:custGeom>
            <a:solidFill>
              <a:srgbClr val="0078D7"/>
            </a:solidFill>
            <a:ln w="10000" cap="flat">
              <a:noFill/>
              <a:miter/>
            </a:ln>
          </p:spPr>
          <p:txBody>
            <a:bodyPr/>
            <a:lstStyle/>
            <a:p>
              <a:endParaRPr lang="zh-CN" altLang="en-US"/>
            </a:p>
          </p:txBody>
        </p:sp>
        <p:sp>
          <p:nvSpPr>
            <p:cNvPr id="1347" name="Rectangle">
              <a:extLst>
                <a:ext uri="{FF2B5EF4-FFF2-40B4-BE49-F238E27FC236}">
                  <a16:creationId xmlns:a16="http://schemas.microsoft.com/office/drawing/2014/main" id="{780344AA-703B-1827-A2B2-1C734015406A}"/>
                </a:ext>
              </a:extLst>
            </p:cNvPr>
            <p:cNvSpPr/>
            <p:nvPr/>
          </p:nvSpPr>
          <p:spPr>
            <a:xfrm>
              <a:off x="12313185" y="4756176"/>
              <a:ext cx="1010350" cy="534260"/>
            </a:xfrm>
            <a:custGeom>
              <a:avLst/>
              <a:gdLst/>
              <a:ahLst/>
              <a:cxnLst/>
              <a:rect l="l" t="t" r="r" b="b"/>
              <a:pathLst>
                <a:path w="1546060" h="599997" stroke="0">
                  <a:moveTo>
                    <a:pt x="0" y="0"/>
                  </a:moveTo>
                  <a:lnTo>
                    <a:pt x="1546060" y="0"/>
                  </a:lnTo>
                  <a:lnTo>
                    <a:pt x="1546060" y="599997"/>
                  </a:lnTo>
                  <a:lnTo>
                    <a:pt x="0" y="599997"/>
                  </a:lnTo>
                  <a:lnTo>
                    <a:pt x="0" y="0"/>
                  </a:lnTo>
                  <a:close/>
                </a:path>
                <a:path w="1546060" h="599997" fill="none">
                  <a:moveTo>
                    <a:pt x="0" y="0"/>
                  </a:moveTo>
                  <a:lnTo>
                    <a:pt x="1546060" y="0"/>
                  </a:lnTo>
                  <a:lnTo>
                    <a:pt x="1546060" y="599997"/>
                  </a:lnTo>
                  <a:lnTo>
                    <a:pt x="0" y="599997"/>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Times New Roman"/>
                </a:rPr>
                <a:t>基于软硬件协同的哈希表</a:t>
              </a:r>
            </a:p>
          </p:txBody>
        </p:sp>
        <p:sp>
          <p:nvSpPr>
            <p:cNvPr id="1348" name="Rectangle">
              <a:extLst>
                <a:ext uri="{FF2B5EF4-FFF2-40B4-BE49-F238E27FC236}">
                  <a16:creationId xmlns:a16="http://schemas.microsoft.com/office/drawing/2014/main" id="{96A7D112-74AE-C3D5-0B0E-DB3CAB7A0066}"/>
                </a:ext>
              </a:extLst>
            </p:cNvPr>
            <p:cNvSpPr/>
            <p:nvPr/>
          </p:nvSpPr>
          <p:spPr>
            <a:xfrm>
              <a:off x="12427135" y="3725059"/>
              <a:ext cx="699093" cy="534260"/>
            </a:xfrm>
            <a:custGeom>
              <a:avLst/>
              <a:gdLst/>
              <a:ahLst/>
              <a:cxnLst/>
              <a:rect l="l" t="t" r="r" b="b"/>
              <a:pathLst>
                <a:path w="1246150" h="599997" stroke="0">
                  <a:moveTo>
                    <a:pt x="0" y="0"/>
                  </a:moveTo>
                  <a:lnTo>
                    <a:pt x="1246150" y="0"/>
                  </a:lnTo>
                  <a:lnTo>
                    <a:pt x="1246150" y="599997"/>
                  </a:lnTo>
                  <a:lnTo>
                    <a:pt x="0" y="599997"/>
                  </a:lnTo>
                  <a:lnTo>
                    <a:pt x="0" y="0"/>
                  </a:lnTo>
                  <a:close/>
                </a:path>
                <a:path w="1246150" h="599997" fill="none">
                  <a:moveTo>
                    <a:pt x="0" y="0"/>
                  </a:moveTo>
                  <a:lnTo>
                    <a:pt x="1246150" y="0"/>
                  </a:lnTo>
                  <a:lnTo>
                    <a:pt x="1246150" y="599997"/>
                  </a:lnTo>
                  <a:lnTo>
                    <a:pt x="0" y="599997"/>
                  </a:lnTo>
                  <a:lnTo>
                    <a:pt x="0" y="0"/>
                  </a:lnTo>
                  <a:close/>
                </a:path>
              </a:pathLst>
            </a:custGeom>
            <a:noFill/>
            <a:ln w="10000" cap="flat">
              <a:noFill/>
              <a:miter/>
            </a:ln>
          </p:spPr>
          <p:txBody>
            <a:bodyPr wrap="square" lIns="38100" tIns="38100" rIns="38100" bIns="38100" rtlCol="0" anchor="ctr"/>
            <a:lstStyle/>
            <a:p>
              <a:pPr algn="ctr"/>
              <a:r>
                <a:rPr lang="zh-CN" altLang="en-US" sz="1200" b="1" dirty="0">
                  <a:solidFill>
                    <a:srgbClr val="191919"/>
                  </a:solidFill>
                  <a:latin typeface="微软雅黑" panose="020B0503020204020204" pitchFamily="34" charset="-122"/>
                  <a:ea typeface="微软雅黑" panose="020B0503020204020204" pitchFamily="34" charset="-122"/>
                  <a:cs typeface="Times New Roman"/>
                </a:rPr>
                <a:t>系统数据传输</a:t>
              </a:r>
            </a:p>
          </p:txBody>
        </p:sp>
        <p:sp>
          <p:nvSpPr>
            <p:cNvPr id="1349" name="圆点箭头">
              <a:extLst>
                <a:ext uri="{FF2B5EF4-FFF2-40B4-BE49-F238E27FC236}">
                  <a16:creationId xmlns:a16="http://schemas.microsoft.com/office/drawing/2014/main" id="{12F68F64-4268-07CD-F142-495AA0BB43B6}"/>
                </a:ext>
              </a:extLst>
            </p:cNvPr>
            <p:cNvSpPr/>
            <p:nvPr/>
          </p:nvSpPr>
          <p:spPr>
            <a:xfrm rot="12548458">
              <a:off x="11848226" y="3913570"/>
              <a:ext cx="467558" cy="215598"/>
            </a:xfrm>
            <a:custGeom>
              <a:avLst/>
              <a:gdLst/>
              <a:ahLst/>
              <a:cxnLst/>
              <a:rect l="l" t="t" r="r" b="b"/>
              <a:pathLst>
                <a:path w="934354" h="226510" stroke="0">
                  <a:moveTo>
                    <a:pt x="764472" y="33976"/>
                  </a:moveTo>
                  <a:lnTo>
                    <a:pt x="795050" y="33976"/>
                  </a:lnTo>
                  <a:lnTo>
                    <a:pt x="795050" y="0"/>
                  </a:lnTo>
                  <a:lnTo>
                    <a:pt x="934354" y="113255"/>
                  </a:lnTo>
                  <a:lnTo>
                    <a:pt x="795050" y="226510"/>
                  </a:lnTo>
                  <a:lnTo>
                    <a:pt x="795050" y="192534"/>
                  </a:lnTo>
                  <a:lnTo>
                    <a:pt x="764472" y="192534"/>
                  </a:lnTo>
                  <a:lnTo>
                    <a:pt x="764472" y="33976"/>
                  </a:lnTo>
                  <a:close/>
                </a:path>
                <a:path w="934354" h="226510" stroke="0">
                  <a:moveTo>
                    <a:pt x="713507" y="33976"/>
                  </a:moveTo>
                  <a:lnTo>
                    <a:pt x="744086" y="33976"/>
                  </a:lnTo>
                  <a:lnTo>
                    <a:pt x="744086" y="192534"/>
                  </a:lnTo>
                  <a:lnTo>
                    <a:pt x="713507" y="192534"/>
                  </a:lnTo>
                  <a:lnTo>
                    <a:pt x="713507" y="33976"/>
                  </a:lnTo>
                </a:path>
                <a:path w="934354" h="226510" stroke="0">
                  <a:moveTo>
                    <a:pt x="662542" y="33976"/>
                  </a:moveTo>
                  <a:lnTo>
                    <a:pt x="693121" y="33976"/>
                  </a:lnTo>
                  <a:lnTo>
                    <a:pt x="693121" y="192534"/>
                  </a:lnTo>
                  <a:lnTo>
                    <a:pt x="662542" y="192534"/>
                  </a:lnTo>
                  <a:lnTo>
                    <a:pt x="662542" y="33976"/>
                  </a:lnTo>
                </a:path>
                <a:path w="934354" h="226510" stroke="0">
                  <a:moveTo>
                    <a:pt x="611577" y="33976"/>
                  </a:moveTo>
                  <a:lnTo>
                    <a:pt x="642156" y="33976"/>
                  </a:lnTo>
                  <a:lnTo>
                    <a:pt x="642156" y="192534"/>
                  </a:lnTo>
                  <a:lnTo>
                    <a:pt x="611577" y="192534"/>
                  </a:lnTo>
                  <a:lnTo>
                    <a:pt x="611577" y="33976"/>
                  </a:lnTo>
                </a:path>
                <a:path w="934354" h="226510" stroke="0">
                  <a:moveTo>
                    <a:pt x="560613" y="33976"/>
                  </a:moveTo>
                  <a:lnTo>
                    <a:pt x="591191" y="33976"/>
                  </a:lnTo>
                  <a:lnTo>
                    <a:pt x="591191" y="192534"/>
                  </a:lnTo>
                  <a:lnTo>
                    <a:pt x="560613" y="192534"/>
                  </a:lnTo>
                  <a:lnTo>
                    <a:pt x="560613" y="33976"/>
                  </a:lnTo>
                </a:path>
                <a:path w="934354" h="226510" stroke="0">
                  <a:moveTo>
                    <a:pt x="509648" y="33976"/>
                  </a:moveTo>
                  <a:lnTo>
                    <a:pt x="540227" y="33976"/>
                  </a:lnTo>
                  <a:lnTo>
                    <a:pt x="540227" y="192534"/>
                  </a:lnTo>
                  <a:lnTo>
                    <a:pt x="509648" y="192534"/>
                  </a:lnTo>
                  <a:lnTo>
                    <a:pt x="509648" y="33976"/>
                  </a:lnTo>
                </a:path>
                <a:path w="934354" h="226510" stroke="0">
                  <a:moveTo>
                    <a:pt x="458683" y="33976"/>
                  </a:moveTo>
                  <a:lnTo>
                    <a:pt x="489262" y="33976"/>
                  </a:lnTo>
                  <a:lnTo>
                    <a:pt x="489262" y="192534"/>
                  </a:lnTo>
                  <a:lnTo>
                    <a:pt x="458683" y="192534"/>
                  </a:lnTo>
                  <a:lnTo>
                    <a:pt x="458683" y="33976"/>
                  </a:lnTo>
                </a:path>
                <a:path w="934354" h="226510" stroke="0">
                  <a:moveTo>
                    <a:pt x="407718" y="33976"/>
                  </a:moveTo>
                  <a:lnTo>
                    <a:pt x="438297" y="33976"/>
                  </a:lnTo>
                  <a:lnTo>
                    <a:pt x="438297" y="192534"/>
                  </a:lnTo>
                  <a:lnTo>
                    <a:pt x="407718" y="192534"/>
                  </a:lnTo>
                  <a:lnTo>
                    <a:pt x="407718" y="33976"/>
                  </a:lnTo>
                </a:path>
                <a:path w="934354" h="226510" stroke="0">
                  <a:moveTo>
                    <a:pt x="356754" y="33976"/>
                  </a:moveTo>
                  <a:lnTo>
                    <a:pt x="387332" y="33976"/>
                  </a:lnTo>
                  <a:lnTo>
                    <a:pt x="387332" y="192534"/>
                  </a:lnTo>
                  <a:lnTo>
                    <a:pt x="356754" y="192534"/>
                  </a:lnTo>
                  <a:lnTo>
                    <a:pt x="356754" y="33976"/>
                  </a:lnTo>
                </a:path>
                <a:path w="934354" h="226510" stroke="0">
                  <a:moveTo>
                    <a:pt x="305789" y="33976"/>
                  </a:moveTo>
                  <a:lnTo>
                    <a:pt x="336368" y="33976"/>
                  </a:lnTo>
                  <a:lnTo>
                    <a:pt x="336368" y="192534"/>
                  </a:lnTo>
                  <a:lnTo>
                    <a:pt x="305789" y="192534"/>
                  </a:lnTo>
                  <a:lnTo>
                    <a:pt x="305789" y="33976"/>
                  </a:lnTo>
                </a:path>
                <a:path w="934354" h="226510" stroke="0">
                  <a:moveTo>
                    <a:pt x="254824" y="33976"/>
                  </a:moveTo>
                  <a:lnTo>
                    <a:pt x="285403" y="33976"/>
                  </a:lnTo>
                  <a:lnTo>
                    <a:pt x="285403" y="192534"/>
                  </a:lnTo>
                  <a:lnTo>
                    <a:pt x="254824" y="192534"/>
                  </a:lnTo>
                  <a:lnTo>
                    <a:pt x="254824" y="33976"/>
                  </a:lnTo>
                </a:path>
                <a:path w="934354" h="226510" stroke="0">
                  <a:moveTo>
                    <a:pt x="203859" y="33976"/>
                  </a:moveTo>
                  <a:lnTo>
                    <a:pt x="234438" y="33976"/>
                  </a:lnTo>
                  <a:lnTo>
                    <a:pt x="234438" y="192534"/>
                  </a:lnTo>
                  <a:lnTo>
                    <a:pt x="203859" y="192534"/>
                  </a:lnTo>
                  <a:lnTo>
                    <a:pt x="203859" y="33976"/>
                  </a:lnTo>
                </a:path>
                <a:path w="934354" h="226510" stroke="0">
                  <a:moveTo>
                    <a:pt x="152895" y="33976"/>
                  </a:moveTo>
                  <a:lnTo>
                    <a:pt x="183473" y="33976"/>
                  </a:lnTo>
                  <a:lnTo>
                    <a:pt x="183473" y="192534"/>
                  </a:lnTo>
                  <a:lnTo>
                    <a:pt x="152895" y="192534"/>
                  </a:lnTo>
                  <a:lnTo>
                    <a:pt x="152895" y="33976"/>
                  </a:lnTo>
                </a:path>
                <a:path w="934354" h="226510" stroke="0">
                  <a:moveTo>
                    <a:pt x="101930" y="33976"/>
                  </a:moveTo>
                  <a:lnTo>
                    <a:pt x="132509" y="33976"/>
                  </a:lnTo>
                  <a:lnTo>
                    <a:pt x="132509" y="192534"/>
                  </a:lnTo>
                  <a:lnTo>
                    <a:pt x="101930" y="192534"/>
                  </a:lnTo>
                  <a:lnTo>
                    <a:pt x="101930" y="33976"/>
                  </a:lnTo>
                </a:path>
                <a:path w="934354" h="226510" stroke="0">
                  <a:moveTo>
                    <a:pt x="50965" y="33976"/>
                  </a:moveTo>
                  <a:lnTo>
                    <a:pt x="81544" y="33976"/>
                  </a:lnTo>
                  <a:lnTo>
                    <a:pt x="81544" y="192534"/>
                  </a:lnTo>
                  <a:lnTo>
                    <a:pt x="50965" y="192534"/>
                  </a:lnTo>
                  <a:lnTo>
                    <a:pt x="50965" y="33976"/>
                  </a:lnTo>
                </a:path>
                <a:path w="934354" h="226510" stroke="0">
                  <a:moveTo>
                    <a:pt x="0" y="33976"/>
                  </a:moveTo>
                  <a:lnTo>
                    <a:pt x="30579" y="33976"/>
                  </a:lnTo>
                  <a:lnTo>
                    <a:pt x="30579" y="192534"/>
                  </a:lnTo>
                  <a:lnTo>
                    <a:pt x="0" y="192534"/>
                  </a:lnTo>
                  <a:lnTo>
                    <a:pt x="0" y="33976"/>
                  </a:lnTo>
                </a:path>
                <a:path w="934354" h="226510" fill="none">
                  <a:moveTo>
                    <a:pt x="764472" y="33976"/>
                  </a:moveTo>
                  <a:lnTo>
                    <a:pt x="795050" y="33976"/>
                  </a:lnTo>
                  <a:lnTo>
                    <a:pt x="795050" y="0"/>
                  </a:lnTo>
                  <a:lnTo>
                    <a:pt x="934354" y="113255"/>
                  </a:lnTo>
                  <a:lnTo>
                    <a:pt x="795050" y="226510"/>
                  </a:lnTo>
                  <a:lnTo>
                    <a:pt x="795050" y="192534"/>
                  </a:lnTo>
                  <a:lnTo>
                    <a:pt x="764472" y="192534"/>
                  </a:lnTo>
                  <a:lnTo>
                    <a:pt x="764472" y="33976"/>
                  </a:lnTo>
                  <a:close/>
                </a:path>
                <a:path w="934354" h="226510" fill="none">
                  <a:moveTo>
                    <a:pt x="713507" y="33976"/>
                  </a:moveTo>
                  <a:lnTo>
                    <a:pt x="744086" y="33976"/>
                  </a:lnTo>
                  <a:lnTo>
                    <a:pt x="744086" y="192534"/>
                  </a:lnTo>
                  <a:lnTo>
                    <a:pt x="713507" y="192534"/>
                  </a:lnTo>
                  <a:lnTo>
                    <a:pt x="713507" y="33976"/>
                  </a:lnTo>
                </a:path>
                <a:path w="934354" h="226510" fill="none">
                  <a:moveTo>
                    <a:pt x="662542" y="33976"/>
                  </a:moveTo>
                  <a:lnTo>
                    <a:pt x="693121" y="33976"/>
                  </a:lnTo>
                  <a:lnTo>
                    <a:pt x="693121" y="192534"/>
                  </a:lnTo>
                  <a:lnTo>
                    <a:pt x="662542" y="192534"/>
                  </a:lnTo>
                  <a:lnTo>
                    <a:pt x="662542" y="33976"/>
                  </a:lnTo>
                </a:path>
                <a:path w="934354" h="226510" fill="none">
                  <a:moveTo>
                    <a:pt x="611577" y="33976"/>
                  </a:moveTo>
                  <a:lnTo>
                    <a:pt x="642156" y="33976"/>
                  </a:lnTo>
                  <a:lnTo>
                    <a:pt x="642156" y="192534"/>
                  </a:lnTo>
                  <a:lnTo>
                    <a:pt x="611577" y="192534"/>
                  </a:lnTo>
                  <a:lnTo>
                    <a:pt x="611577" y="33976"/>
                  </a:lnTo>
                </a:path>
                <a:path w="934354" h="226510" fill="none">
                  <a:moveTo>
                    <a:pt x="560613" y="33976"/>
                  </a:moveTo>
                  <a:lnTo>
                    <a:pt x="591191" y="33976"/>
                  </a:lnTo>
                  <a:lnTo>
                    <a:pt x="591191" y="192534"/>
                  </a:lnTo>
                  <a:lnTo>
                    <a:pt x="560613" y="192534"/>
                  </a:lnTo>
                  <a:lnTo>
                    <a:pt x="560613" y="33976"/>
                  </a:lnTo>
                </a:path>
                <a:path w="934354" h="226510" fill="none">
                  <a:moveTo>
                    <a:pt x="509648" y="33976"/>
                  </a:moveTo>
                  <a:lnTo>
                    <a:pt x="540227" y="33976"/>
                  </a:lnTo>
                  <a:lnTo>
                    <a:pt x="540227" y="192534"/>
                  </a:lnTo>
                  <a:lnTo>
                    <a:pt x="509648" y="192534"/>
                  </a:lnTo>
                  <a:lnTo>
                    <a:pt x="509648" y="33976"/>
                  </a:lnTo>
                </a:path>
                <a:path w="934354" h="226510" fill="none">
                  <a:moveTo>
                    <a:pt x="458683" y="33976"/>
                  </a:moveTo>
                  <a:lnTo>
                    <a:pt x="489262" y="33976"/>
                  </a:lnTo>
                  <a:lnTo>
                    <a:pt x="489262" y="192534"/>
                  </a:lnTo>
                  <a:lnTo>
                    <a:pt x="458683" y="192534"/>
                  </a:lnTo>
                  <a:lnTo>
                    <a:pt x="458683" y="33976"/>
                  </a:lnTo>
                </a:path>
                <a:path w="934354" h="226510" fill="none">
                  <a:moveTo>
                    <a:pt x="407718" y="33976"/>
                  </a:moveTo>
                  <a:lnTo>
                    <a:pt x="438297" y="33976"/>
                  </a:lnTo>
                  <a:lnTo>
                    <a:pt x="438297" y="192534"/>
                  </a:lnTo>
                  <a:lnTo>
                    <a:pt x="407718" y="192534"/>
                  </a:lnTo>
                  <a:lnTo>
                    <a:pt x="407718" y="33976"/>
                  </a:lnTo>
                </a:path>
                <a:path w="934354" h="226510" fill="none">
                  <a:moveTo>
                    <a:pt x="356754" y="33976"/>
                  </a:moveTo>
                  <a:lnTo>
                    <a:pt x="387332" y="33976"/>
                  </a:lnTo>
                  <a:lnTo>
                    <a:pt x="387332" y="192534"/>
                  </a:lnTo>
                  <a:lnTo>
                    <a:pt x="356754" y="192534"/>
                  </a:lnTo>
                  <a:lnTo>
                    <a:pt x="356754" y="33976"/>
                  </a:lnTo>
                </a:path>
                <a:path w="934354" h="226510" fill="none">
                  <a:moveTo>
                    <a:pt x="305789" y="33976"/>
                  </a:moveTo>
                  <a:lnTo>
                    <a:pt x="336368" y="33976"/>
                  </a:lnTo>
                  <a:lnTo>
                    <a:pt x="336368" y="192534"/>
                  </a:lnTo>
                  <a:lnTo>
                    <a:pt x="305789" y="192534"/>
                  </a:lnTo>
                  <a:lnTo>
                    <a:pt x="305789" y="33976"/>
                  </a:lnTo>
                </a:path>
                <a:path w="934354" h="226510" fill="none">
                  <a:moveTo>
                    <a:pt x="254824" y="33976"/>
                  </a:moveTo>
                  <a:lnTo>
                    <a:pt x="285403" y="33976"/>
                  </a:lnTo>
                  <a:lnTo>
                    <a:pt x="285403" y="192534"/>
                  </a:lnTo>
                  <a:lnTo>
                    <a:pt x="254824" y="192534"/>
                  </a:lnTo>
                  <a:lnTo>
                    <a:pt x="254824" y="33976"/>
                  </a:lnTo>
                </a:path>
                <a:path w="934354" h="226510" fill="none">
                  <a:moveTo>
                    <a:pt x="203859" y="33976"/>
                  </a:moveTo>
                  <a:lnTo>
                    <a:pt x="234438" y="33976"/>
                  </a:lnTo>
                  <a:lnTo>
                    <a:pt x="234438" y="192534"/>
                  </a:lnTo>
                  <a:lnTo>
                    <a:pt x="203859" y="192534"/>
                  </a:lnTo>
                  <a:lnTo>
                    <a:pt x="203859" y="33976"/>
                  </a:lnTo>
                </a:path>
                <a:path w="934354" h="226510" fill="none">
                  <a:moveTo>
                    <a:pt x="152895" y="33976"/>
                  </a:moveTo>
                  <a:lnTo>
                    <a:pt x="183473" y="33976"/>
                  </a:lnTo>
                  <a:lnTo>
                    <a:pt x="183473" y="192534"/>
                  </a:lnTo>
                  <a:lnTo>
                    <a:pt x="152895" y="192534"/>
                  </a:lnTo>
                  <a:lnTo>
                    <a:pt x="152895" y="33976"/>
                  </a:lnTo>
                </a:path>
                <a:path w="934354" h="226510" fill="none">
                  <a:moveTo>
                    <a:pt x="101930" y="33976"/>
                  </a:moveTo>
                  <a:lnTo>
                    <a:pt x="132509" y="33976"/>
                  </a:lnTo>
                  <a:lnTo>
                    <a:pt x="132509" y="192534"/>
                  </a:lnTo>
                  <a:lnTo>
                    <a:pt x="101930" y="192534"/>
                  </a:lnTo>
                  <a:lnTo>
                    <a:pt x="101930" y="33976"/>
                  </a:lnTo>
                </a:path>
                <a:path w="934354" h="226510" fill="none">
                  <a:moveTo>
                    <a:pt x="50965" y="33976"/>
                  </a:moveTo>
                  <a:lnTo>
                    <a:pt x="81544" y="33976"/>
                  </a:lnTo>
                  <a:lnTo>
                    <a:pt x="81544" y="192534"/>
                  </a:lnTo>
                  <a:lnTo>
                    <a:pt x="50965" y="192534"/>
                  </a:lnTo>
                  <a:lnTo>
                    <a:pt x="50965" y="33976"/>
                  </a:lnTo>
                </a:path>
                <a:path w="934354" h="226510" fill="none">
                  <a:moveTo>
                    <a:pt x="0" y="33976"/>
                  </a:moveTo>
                  <a:lnTo>
                    <a:pt x="30579" y="33976"/>
                  </a:lnTo>
                  <a:lnTo>
                    <a:pt x="30579" y="192534"/>
                  </a:lnTo>
                  <a:lnTo>
                    <a:pt x="0" y="192534"/>
                  </a:lnTo>
                  <a:lnTo>
                    <a:pt x="0" y="33976"/>
                  </a:lnTo>
                </a:path>
              </a:pathLst>
            </a:custGeom>
            <a:solidFill>
              <a:srgbClr val="B4B5B5"/>
            </a:solidFill>
            <a:ln w="10000" cap="flat">
              <a:solidFill>
                <a:srgbClr val="B4B5B5"/>
              </a:solidFill>
              <a:miter/>
            </a:ln>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1350" name="圆点箭头">
              <a:extLst>
                <a:ext uri="{FF2B5EF4-FFF2-40B4-BE49-F238E27FC236}">
                  <a16:creationId xmlns:a16="http://schemas.microsoft.com/office/drawing/2014/main" id="{45FA50F0-9C64-A583-F002-0444ABD3438C}"/>
                </a:ext>
              </a:extLst>
            </p:cNvPr>
            <p:cNvSpPr/>
            <p:nvPr/>
          </p:nvSpPr>
          <p:spPr>
            <a:xfrm rot="8550657">
              <a:off x="11889324" y="4661817"/>
              <a:ext cx="427009" cy="215598"/>
            </a:xfrm>
            <a:custGeom>
              <a:avLst/>
              <a:gdLst/>
              <a:ahLst/>
              <a:cxnLst/>
              <a:rect l="l" t="t" r="r" b="b"/>
              <a:pathLst>
                <a:path w="934354" h="226510" stroke="0">
                  <a:moveTo>
                    <a:pt x="764472" y="33976"/>
                  </a:moveTo>
                  <a:lnTo>
                    <a:pt x="795050" y="33976"/>
                  </a:lnTo>
                  <a:lnTo>
                    <a:pt x="795050" y="0"/>
                  </a:lnTo>
                  <a:lnTo>
                    <a:pt x="934354" y="113255"/>
                  </a:lnTo>
                  <a:lnTo>
                    <a:pt x="795050" y="226510"/>
                  </a:lnTo>
                  <a:lnTo>
                    <a:pt x="795050" y="192534"/>
                  </a:lnTo>
                  <a:lnTo>
                    <a:pt x="764472" y="192534"/>
                  </a:lnTo>
                  <a:lnTo>
                    <a:pt x="764472" y="33976"/>
                  </a:lnTo>
                  <a:close/>
                </a:path>
                <a:path w="934354" h="226510" stroke="0">
                  <a:moveTo>
                    <a:pt x="713507" y="33976"/>
                  </a:moveTo>
                  <a:lnTo>
                    <a:pt x="744086" y="33976"/>
                  </a:lnTo>
                  <a:lnTo>
                    <a:pt x="744086" y="192534"/>
                  </a:lnTo>
                  <a:lnTo>
                    <a:pt x="713507" y="192534"/>
                  </a:lnTo>
                  <a:lnTo>
                    <a:pt x="713507" y="33976"/>
                  </a:lnTo>
                </a:path>
                <a:path w="934354" h="226510" stroke="0">
                  <a:moveTo>
                    <a:pt x="662542" y="33976"/>
                  </a:moveTo>
                  <a:lnTo>
                    <a:pt x="693121" y="33976"/>
                  </a:lnTo>
                  <a:lnTo>
                    <a:pt x="693121" y="192534"/>
                  </a:lnTo>
                  <a:lnTo>
                    <a:pt x="662542" y="192534"/>
                  </a:lnTo>
                  <a:lnTo>
                    <a:pt x="662542" y="33976"/>
                  </a:lnTo>
                </a:path>
                <a:path w="934354" h="226510" stroke="0">
                  <a:moveTo>
                    <a:pt x="611577" y="33976"/>
                  </a:moveTo>
                  <a:lnTo>
                    <a:pt x="642156" y="33976"/>
                  </a:lnTo>
                  <a:lnTo>
                    <a:pt x="642156" y="192534"/>
                  </a:lnTo>
                  <a:lnTo>
                    <a:pt x="611577" y="192534"/>
                  </a:lnTo>
                  <a:lnTo>
                    <a:pt x="611577" y="33976"/>
                  </a:lnTo>
                </a:path>
                <a:path w="934354" h="226510" stroke="0">
                  <a:moveTo>
                    <a:pt x="560613" y="33976"/>
                  </a:moveTo>
                  <a:lnTo>
                    <a:pt x="591191" y="33976"/>
                  </a:lnTo>
                  <a:lnTo>
                    <a:pt x="591191" y="192534"/>
                  </a:lnTo>
                  <a:lnTo>
                    <a:pt x="560613" y="192534"/>
                  </a:lnTo>
                  <a:lnTo>
                    <a:pt x="560613" y="33976"/>
                  </a:lnTo>
                </a:path>
                <a:path w="934354" h="226510" stroke="0">
                  <a:moveTo>
                    <a:pt x="509648" y="33976"/>
                  </a:moveTo>
                  <a:lnTo>
                    <a:pt x="540227" y="33976"/>
                  </a:lnTo>
                  <a:lnTo>
                    <a:pt x="540227" y="192534"/>
                  </a:lnTo>
                  <a:lnTo>
                    <a:pt x="509648" y="192534"/>
                  </a:lnTo>
                  <a:lnTo>
                    <a:pt x="509648" y="33976"/>
                  </a:lnTo>
                </a:path>
                <a:path w="934354" h="226510" stroke="0">
                  <a:moveTo>
                    <a:pt x="458683" y="33976"/>
                  </a:moveTo>
                  <a:lnTo>
                    <a:pt x="489262" y="33976"/>
                  </a:lnTo>
                  <a:lnTo>
                    <a:pt x="489262" y="192534"/>
                  </a:lnTo>
                  <a:lnTo>
                    <a:pt x="458683" y="192534"/>
                  </a:lnTo>
                  <a:lnTo>
                    <a:pt x="458683" y="33976"/>
                  </a:lnTo>
                </a:path>
                <a:path w="934354" h="226510" stroke="0">
                  <a:moveTo>
                    <a:pt x="407718" y="33976"/>
                  </a:moveTo>
                  <a:lnTo>
                    <a:pt x="438297" y="33976"/>
                  </a:lnTo>
                  <a:lnTo>
                    <a:pt x="438297" y="192534"/>
                  </a:lnTo>
                  <a:lnTo>
                    <a:pt x="407718" y="192534"/>
                  </a:lnTo>
                  <a:lnTo>
                    <a:pt x="407718" y="33976"/>
                  </a:lnTo>
                </a:path>
                <a:path w="934354" h="226510" stroke="0">
                  <a:moveTo>
                    <a:pt x="356754" y="33976"/>
                  </a:moveTo>
                  <a:lnTo>
                    <a:pt x="387332" y="33976"/>
                  </a:lnTo>
                  <a:lnTo>
                    <a:pt x="387332" y="192534"/>
                  </a:lnTo>
                  <a:lnTo>
                    <a:pt x="356754" y="192534"/>
                  </a:lnTo>
                  <a:lnTo>
                    <a:pt x="356754" y="33976"/>
                  </a:lnTo>
                </a:path>
                <a:path w="934354" h="226510" stroke="0">
                  <a:moveTo>
                    <a:pt x="305789" y="33976"/>
                  </a:moveTo>
                  <a:lnTo>
                    <a:pt x="336368" y="33976"/>
                  </a:lnTo>
                  <a:lnTo>
                    <a:pt x="336368" y="192534"/>
                  </a:lnTo>
                  <a:lnTo>
                    <a:pt x="305789" y="192534"/>
                  </a:lnTo>
                  <a:lnTo>
                    <a:pt x="305789" y="33976"/>
                  </a:lnTo>
                </a:path>
                <a:path w="934354" h="226510" stroke="0">
                  <a:moveTo>
                    <a:pt x="254824" y="33976"/>
                  </a:moveTo>
                  <a:lnTo>
                    <a:pt x="285403" y="33976"/>
                  </a:lnTo>
                  <a:lnTo>
                    <a:pt x="285403" y="192534"/>
                  </a:lnTo>
                  <a:lnTo>
                    <a:pt x="254824" y="192534"/>
                  </a:lnTo>
                  <a:lnTo>
                    <a:pt x="254824" y="33976"/>
                  </a:lnTo>
                </a:path>
                <a:path w="934354" h="226510" stroke="0">
                  <a:moveTo>
                    <a:pt x="203859" y="33976"/>
                  </a:moveTo>
                  <a:lnTo>
                    <a:pt x="234438" y="33976"/>
                  </a:lnTo>
                  <a:lnTo>
                    <a:pt x="234438" y="192534"/>
                  </a:lnTo>
                  <a:lnTo>
                    <a:pt x="203859" y="192534"/>
                  </a:lnTo>
                  <a:lnTo>
                    <a:pt x="203859" y="33976"/>
                  </a:lnTo>
                </a:path>
                <a:path w="934354" h="226510" stroke="0">
                  <a:moveTo>
                    <a:pt x="152895" y="33976"/>
                  </a:moveTo>
                  <a:lnTo>
                    <a:pt x="183473" y="33976"/>
                  </a:lnTo>
                  <a:lnTo>
                    <a:pt x="183473" y="192534"/>
                  </a:lnTo>
                  <a:lnTo>
                    <a:pt x="152895" y="192534"/>
                  </a:lnTo>
                  <a:lnTo>
                    <a:pt x="152895" y="33976"/>
                  </a:lnTo>
                </a:path>
                <a:path w="934354" h="226510" stroke="0">
                  <a:moveTo>
                    <a:pt x="101930" y="33976"/>
                  </a:moveTo>
                  <a:lnTo>
                    <a:pt x="132509" y="33976"/>
                  </a:lnTo>
                  <a:lnTo>
                    <a:pt x="132509" y="192534"/>
                  </a:lnTo>
                  <a:lnTo>
                    <a:pt x="101930" y="192534"/>
                  </a:lnTo>
                  <a:lnTo>
                    <a:pt x="101930" y="33976"/>
                  </a:lnTo>
                </a:path>
                <a:path w="934354" h="226510" stroke="0">
                  <a:moveTo>
                    <a:pt x="50965" y="33976"/>
                  </a:moveTo>
                  <a:lnTo>
                    <a:pt x="81544" y="33976"/>
                  </a:lnTo>
                  <a:lnTo>
                    <a:pt x="81544" y="192534"/>
                  </a:lnTo>
                  <a:lnTo>
                    <a:pt x="50965" y="192534"/>
                  </a:lnTo>
                  <a:lnTo>
                    <a:pt x="50965" y="33976"/>
                  </a:lnTo>
                </a:path>
                <a:path w="934354" h="226510" stroke="0">
                  <a:moveTo>
                    <a:pt x="0" y="33976"/>
                  </a:moveTo>
                  <a:lnTo>
                    <a:pt x="30579" y="33976"/>
                  </a:lnTo>
                  <a:lnTo>
                    <a:pt x="30579" y="192534"/>
                  </a:lnTo>
                  <a:lnTo>
                    <a:pt x="0" y="192534"/>
                  </a:lnTo>
                  <a:lnTo>
                    <a:pt x="0" y="33976"/>
                  </a:lnTo>
                </a:path>
                <a:path w="934354" h="226510" fill="none">
                  <a:moveTo>
                    <a:pt x="764472" y="33976"/>
                  </a:moveTo>
                  <a:lnTo>
                    <a:pt x="795050" y="33976"/>
                  </a:lnTo>
                  <a:lnTo>
                    <a:pt x="795050" y="0"/>
                  </a:lnTo>
                  <a:lnTo>
                    <a:pt x="934354" y="113255"/>
                  </a:lnTo>
                  <a:lnTo>
                    <a:pt x="795050" y="226510"/>
                  </a:lnTo>
                  <a:lnTo>
                    <a:pt x="795050" y="192534"/>
                  </a:lnTo>
                  <a:lnTo>
                    <a:pt x="764472" y="192534"/>
                  </a:lnTo>
                  <a:lnTo>
                    <a:pt x="764472" y="33976"/>
                  </a:lnTo>
                  <a:close/>
                </a:path>
                <a:path w="934354" h="226510" fill="none">
                  <a:moveTo>
                    <a:pt x="713507" y="33976"/>
                  </a:moveTo>
                  <a:lnTo>
                    <a:pt x="744086" y="33976"/>
                  </a:lnTo>
                  <a:lnTo>
                    <a:pt x="744086" y="192534"/>
                  </a:lnTo>
                  <a:lnTo>
                    <a:pt x="713507" y="192534"/>
                  </a:lnTo>
                  <a:lnTo>
                    <a:pt x="713507" y="33976"/>
                  </a:lnTo>
                </a:path>
                <a:path w="934354" h="226510" fill="none">
                  <a:moveTo>
                    <a:pt x="662542" y="33976"/>
                  </a:moveTo>
                  <a:lnTo>
                    <a:pt x="693121" y="33976"/>
                  </a:lnTo>
                  <a:lnTo>
                    <a:pt x="693121" y="192534"/>
                  </a:lnTo>
                  <a:lnTo>
                    <a:pt x="662542" y="192534"/>
                  </a:lnTo>
                  <a:lnTo>
                    <a:pt x="662542" y="33976"/>
                  </a:lnTo>
                </a:path>
                <a:path w="934354" h="226510" fill="none">
                  <a:moveTo>
                    <a:pt x="611577" y="33976"/>
                  </a:moveTo>
                  <a:lnTo>
                    <a:pt x="642156" y="33976"/>
                  </a:lnTo>
                  <a:lnTo>
                    <a:pt x="642156" y="192534"/>
                  </a:lnTo>
                  <a:lnTo>
                    <a:pt x="611577" y="192534"/>
                  </a:lnTo>
                  <a:lnTo>
                    <a:pt x="611577" y="33976"/>
                  </a:lnTo>
                </a:path>
                <a:path w="934354" h="226510" fill="none">
                  <a:moveTo>
                    <a:pt x="560613" y="33976"/>
                  </a:moveTo>
                  <a:lnTo>
                    <a:pt x="591191" y="33976"/>
                  </a:lnTo>
                  <a:lnTo>
                    <a:pt x="591191" y="192534"/>
                  </a:lnTo>
                  <a:lnTo>
                    <a:pt x="560613" y="192534"/>
                  </a:lnTo>
                  <a:lnTo>
                    <a:pt x="560613" y="33976"/>
                  </a:lnTo>
                </a:path>
                <a:path w="934354" h="226510" fill="none">
                  <a:moveTo>
                    <a:pt x="509648" y="33976"/>
                  </a:moveTo>
                  <a:lnTo>
                    <a:pt x="540227" y="33976"/>
                  </a:lnTo>
                  <a:lnTo>
                    <a:pt x="540227" y="192534"/>
                  </a:lnTo>
                  <a:lnTo>
                    <a:pt x="509648" y="192534"/>
                  </a:lnTo>
                  <a:lnTo>
                    <a:pt x="509648" y="33976"/>
                  </a:lnTo>
                </a:path>
                <a:path w="934354" h="226510" fill="none">
                  <a:moveTo>
                    <a:pt x="458683" y="33976"/>
                  </a:moveTo>
                  <a:lnTo>
                    <a:pt x="489262" y="33976"/>
                  </a:lnTo>
                  <a:lnTo>
                    <a:pt x="489262" y="192534"/>
                  </a:lnTo>
                  <a:lnTo>
                    <a:pt x="458683" y="192534"/>
                  </a:lnTo>
                  <a:lnTo>
                    <a:pt x="458683" y="33976"/>
                  </a:lnTo>
                </a:path>
                <a:path w="934354" h="226510" fill="none">
                  <a:moveTo>
                    <a:pt x="407718" y="33976"/>
                  </a:moveTo>
                  <a:lnTo>
                    <a:pt x="438297" y="33976"/>
                  </a:lnTo>
                  <a:lnTo>
                    <a:pt x="438297" y="192534"/>
                  </a:lnTo>
                  <a:lnTo>
                    <a:pt x="407718" y="192534"/>
                  </a:lnTo>
                  <a:lnTo>
                    <a:pt x="407718" y="33976"/>
                  </a:lnTo>
                </a:path>
                <a:path w="934354" h="226510" fill="none">
                  <a:moveTo>
                    <a:pt x="356754" y="33976"/>
                  </a:moveTo>
                  <a:lnTo>
                    <a:pt x="387332" y="33976"/>
                  </a:lnTo>
                  <a:lnTo>
                    <a:pt x="387332" y="192534"/>
                  </a:lnTo>
                  <a:lnTo>
                    <a:pt x="356754" y="192534"/>
                  </a:lnTo>
                  <a:lnTo>
                    <a:pt x="356754" y="33976"/>
                  </a:lnTo>
                </a:path>
                <a:path w="934354" h="226510" fill="none">
                  <a:moveTo>
                    <a:pt x="305789" y="33976"/>
                  </a:moveTo>
                  <a:lnTo>
                    <a:pt x="336368" y="33976"/>
                  </a:lnTo>
                  <a:lnTo>
                    <a:pt x="336368" y="192534"/>
                  </a:lnTo>
                  <a:lnTo>
                    <a:pt x="305789" y="192534"/>
                  </a:lnTo>
                  <a:lnTo>
                    <a:pt x="305789" y="33976"/>
                  </a:lnTo>
                </a:path>
                <a:path w="934354" h="226510" fill="none">
                  <a:moveTo>
                    <a:pt x="254824" y="33976"/>
                  </a:moveTo>
                  <a:lnTo>
                    <a:pt x="285403" y="33976"/>
                  </a:lnTo>
                  <a:lnTo>
                    <a:pt x="285403" y="192534"/>
                  </a:lnTo>
                  <a:lnTo>
                    <a:pt x="254824" y="192534"/>
                  </a:lnTo>
                  <a:lnTo>
                    <a:pt x="254824" y="33976"/>
                  </a:lnTo>
                </a:path>
                <a:path w="934354" h="226510" fill="none">
                  <a:moveTo>
                    <a:pt x="203859" y="33976"/>
                  </a:moveTo>
                  <a:lnTo>
                    <a:pt x="234438" y="33976"/>
                  </a:lnTo>
                  <a:lnTo>
                    <a:pt x="234438" y="192534"/>
                  </a:lnTo>
                  <a:lnTo>
                    <a:pt x="203859" y="192534"/>
                  </a:lnTo>
                  <a:lnTo>
                    <a:pt x="203859" y="33976"/>
                  </a:lnTo>
                </a:path>
                <a:path w="934354" h="226510" fill="none">
                  <a:moveTo>
                    <a:pt x="152895" y="33976"/>
                  </a:moveTo>
                  <a:lnTo>
                    <a:pt x="183473" y="33976"/>
                  </a:lnTo>
                  <a:lnTo>
                    <a:pt x="183473" y="192534"/>
                  </a:lnTo>
                  <a:lnTo>
                    <a:pt x="152895" y="192534"/>
                  </a:lnTo>
                  <a:lnTo>
                    <a:pt x="152895" y="33976"/>
                  </a:lnTo>
                </a:path>
                <a:path w="934354" h="226510" fill="none">
                  <a:moveTo>
                    <a:pt x="101930" y="33976"/>
                  </a:moveTo>
                  <a:lnTo>
                    <a:pt x="132509" y="33976"/>
                  </a:lnTo>
                  <a:lnTo>
                    <a:pt x="132509" y="192534"/>
                  </a:lnTo>
                  <a:lnTo>
                    <a:pt x="101930" y="192534"/>
                  </a:lnTo>
                  <a:lnTo>
                    <a:pt x="101930" y="33976"/>
                  </a:lnTo>
                </a:path>
                <a:path w="934354" h="226510" fill="none">
                  <a:moveTo>
                    <a:pt x="50965" y="33976"/>
                  </a:moveTo>
                  <a:lnTo>
                    <a:pt x="81544" y="33976"/>
                  </a:lnTo>
                  <a:lnTo>
                    <a:pt x="81544" y="192534"/>
                  </a:lnTo>
                  <a:lnTo>
                    <a:pt x="50965" y="192534"/>
                  </a:lnTo>
                  <a:lnTo>
                    <a:pt x="50965" y="33976"/>
                  </a:lnTo>
                </a:path>
                <a:path w="934354" h="226510" fill="none">
                  <a:moveTo>
                    <a:pt x="0" y="33976"/>
                  </a:moveTo>
                  <a:lnTo>
                    <a:pt x="30579" y="33976"/>
                  </a:lnTo>
                  <a:lnTo>
                    <a:pt x="30579" y="192534"/>
                  </a:lnTo>
                  <a:lnTo>
                    <a:pt x="0" y="192534"/>
                  </a:lnTo>
                  <a:lnTo>
                    <a:pt x="0" y="33976"/>
                  </a:lnTo>
                </a:path>
              </a:pathLst>
            </a:custGeom>
            <a:solidFill>
              <a:srgbClr val="B4B5B5"/>
            </a:solidFill>
            <a:ln w="10000" cap="flat">
              <a:solidFill>
                <a:srgbClr val="B4B5B5"/>
              </a:solidFill>
              <a:miter/>
            </a:ln>
          </p:spPr>
          <p:txBody>
            <a:bodyPr/>
            <a:lstStyle/>
            <a:p>
              <a:endParaRPr lang="zh-CN" altLang="en-US"/>
            </a:p>
          </p:txBody>
        </p:sp>
      </p:grpSp>
      <p:grpSp>
        <p:nvGrpSpPr>
          <p:cNvPr id="1528" name="组合 1527">
            <a:extLst>
              <a:ext uri="{FF2B5EF4-FFF2-40B4-BE49-F238E27FC236}">
                <a16:creationId xmlns:a16="http://schemas.microsoft.com/office/drawing/2014/main" id="{8B646742-4A5B-A057-1934-887E42903458}"/>
              </a:ext>
            </a:extLst>
          </p:cNvPr>
          <p:cNvGrpSpPr/>
          <p:nvPr/>
        </p:nvGrpSpPr>
        <p:grpSpPr>
          <a:xfrm>
            <a:off x="3196978" y="1502714"/>
            <a:ext cx="2592504" cy="1093204"/>
            <a:chOff x="4098365" y="2794097"/>
            <a:chExt cx="2781149" cy="1230729"/>
          </a:xfrm>
        </p:grpSpPr>
        <p:sp>
          <p:nvSpPr>
            <p:cNvPr id="1529" name="Rounded Rectangle">
              <a:extLst>
                <a:ext uri="{FF2B5EF4-FFF2-40B4-BE49-F238E27FC236}">
                  <a16:creationId xmlns:a16="http://schemas.microsoft.com/office/drawing/2014/main" id="{2A66B96D-69FE-54B1-BD19-CCD37FEDFBA3}"/>
                </a:ext>
              </a:extLst>
            </p:cNvPr>
            <p:cNvSpPr/>
            <p:nvPr/>
          </p:nvSpPr>
          <p:spPr>
            <a:xfrm>
              <a:off x="4098365" y="2870219"/>
              <a:ext cx="915000" cy="1027585"/>
            </a:xfrm>
            <a:custGeom>
              <a:avLst/>
              <a:gdLst>
                <a:gd name="connsiteX0" fmla="*/ 457500 w 915000"/>
                <a:gd name="connsiteY0" fmla="*/ 1027585 h 1027585"/>
                <a:gd name="connsiteX1" fmla="*/ 457500 w 915000"/>
                <a:gd name="connsiteY1" fmla="*/ 0 h 1027585"/>
                <a:gd name="connsiteX2" fmla="*/ 915000 w 915000"/>
                <a:gd name="connsiteY2" fmla="*/ 513790 h 1027585"/>
                <a:gd name="connsiteX3" fmla="*/ 0 w 915000"/>
                <a:gd name="connsiteY3" fmla="*/ 513790 h 1027585"/>
                <a:gd name="connsiteX4" fmla="*/ 457500 w 915000"/>
                <a:gd name="connsiteY4" fmla="*/ 513790 h 1027585"/>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915000" h="1027585">
                  <a:moveTo>
                    <a:pt x="855000" y="1027585"/>
                  </a:moveTo>
                  <a:cubicBezTo>
                    <a:pt x="888140" y="1027585"/>
                    <a:pt x="915000" y="1000725"/>
                    <a:pt x="915000" y="967585"/>
                  </a:cubicBezTo>
                  <a:lnTo>
                    <a:pt x="915000" y="60000"/>
                  </a:lnTo>
                  <a:cubicBezTo>
                    <a:pt x="915000" y="26862"/>
                    <a:pt x="888140" y="0"/>
                    <a:pt x="855000" y="0"/>
                  </a:cubicBezTo>
                  <a:lnTo>
                    <a:pt x="60000" y="0"/>
                  </a:lnTo>
                  <a:cubicBezTo>
                    <a:pt x="26862" y="0"/>
                    <a:pt x="0" y="26862"/>
                    <a:pt x="0" y="60000"/>
                  </a:cubicBezTo>
                  <a:lnTo>
                    <a:pt x="0" y="967585"/>
                  </a:lnTo>
                  <a:cubicBezTo>
                    <a:pt x="0" y="1000725"/>
                    <a:pt x="26862" y="1027585"/>
                    <a:pt x="60000" y="1027585"/>
                  </a:cubicBezTo>
                  <a:lnTo>
                    <a:pt x="855000" y="1027585"/>
                  </a:lnTo>
                  <a:close/>
                </a:path>
              </a:pathLst>
            </a:custGeom>
            <a:solidFill>
              <a:schemeClr val="accent5">
                <a:lumMod val="20000"/>
                <a:lumOff val="80000"/>
              </a:schemeClr>
            </a:solidFill>
            <a:ln w="5000" cap="flat">
              <a:solidFill>
                <a:srgbClr val="101843"/>
              </a:solidFill>
              <a:custDash>
                <a:ds d="1100000" sp="500000"/>
              </a:custDash>
              <a:miter/>
            </a:ln>
          </p:spPr>
          <p:txBody>
            <a:bodyPr/>
            <a:lstStyle/>
            <a:p>
              <a:endParaRPr lang="zh-CN" altLang="en-US"/>
            </a:p>
          </p:txBody>
        </p:sp>
        <p:sp>
          <p:nvSpPr>
            <p:cNvPr id="1530" name="Rounded Rectangle">
              <a:extLst>
                <a:ext uri="{FF2B5EF4-FFF2-40B4-BE49-F238E27FC236}">
                  <a16:creationId xmlns:a16="http://schemas.microsoft.com/office/drawing/2014/main" id="{9DF36E09-5C07-1935-3815-C2635D0AE27B}"/>
                </a:ext>
              </a:extLst>
            </p:cNvPr>
            <p:cNvSpPr/>
            <p:nvPr/>
          </p:nvSpPr>
          <p:spPr>
            <a:xfrm>
              <a:off x="5431380" y="2870214"/>
              <a:ext cx="1278260" cy="1027585"/>
            </a:xfrm>
            <a:custGeom>
              <a:avLst/>
              <a:gdLst>
                <a:gd name="connsiteX0" fmla="*/ 639130 w 1278260"/>
                <a:gd name="connsiteY0" fmla="*/ 1027585 h 1027585"/>
                <a:gd name="connsiteX1" fmla="*/ 639130 w 1278260"/>
                <a:gd name="connsiteY1" fmla="*/ 0 h 1027585"/>
                <a:gd name="connsiteX2" fmla="*/ 1278260 w 1278260"/>
                <a:gd name="connsiteY2" fmla="*/ 513795 h 1027585"/>
                <a:gd name="connsiteX3" fmla="*/ 0 w 1278260"/>
                <a:gd name="connsiteY3" fmla="*/ 513795 h 1027585"/>
                <a:gd name="connsiteX4" fmla="*/ 639130 w 1278260"/>
                <a:gd name="connsiteY4" fmla="*/ 513795 h 1027585"/>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1278260" h="1027585">
                  <a:moveTo>
                    <a:pt x="1218260" y="1027585"/>
                  </a:moveTo>
                  <a:cubicBezTo>
                    <a:pt x="1251400" y="1027585"/>
                    <a:pt x="1278260" y="1000725"/>
                    <a:pt x="1278260" y="967585"/>
                  </a:cubicBezTo>
                  <a:lnTo>
                    <a:pt x="1278260" y="60000"/>
                  </a:lnTo>
                  <a:cubicBezTo>
                    <a:pt x="1278260" y="26862"/>
                    <a:pt x="1251400" y="0"/>
                    <a:pt x="1218260" y="0"/>
                  </a:cubicBezTo>
                  <a:lnTo>
                    <a:pt x="60000" y="0"/>
                  </a:lnTo>
                  <a:cubicBezTo>
                    <a:pt x="26862" y="0"/>
                    <a:pt x="0" y="26862"/>
                    <a:pt x="0" y="60000"/>
                  </a:cubicBezTo>
                  <a:lnTo>
                    <a:pt x="0" y="967585"/>
                  </a:lnTo>
                  <a:cubicBezTo>
                    <a:pt x="0" y="1000725"/>
                    <a:pt x="26862" y="1027585"/>
                    <a:pt x="60000" y="1027585"/>
                  </a:cubicBezTo>
                  <a:lnTo>
                    <a:pt x="1218260" y="1027585"/>
                  </a:lnTo>
                  <a:close/>
                </a:path>
              </a:pathLst>
            </a:custGeom>
            <a:solidFill>
              <a:schemeClr val="accent6">
                <a:lumMod val="20000"/>
                <a:lumOff val="80000"/>
              </a:schemeClr>
            </a:solidFill>
            <a:ln w="5000" cap="flat">
              <a:solidFill>
                <a:srgbClr val="101843"/>
              </a:solidFill>
              <a:custDash>
                <a:ds d="1100000" sp="500000"/>
              </a:custDash>
              <a:miter/>
            </a:ln>
          </p:spPr>
          <p:txBody>
            <a:bodyPr/>
            <a:lstStyle/>
            <a:p>
              <a:endParaRPr lang="zh-CN" altLang="en-US"/>
            </a:p>
          </p:txBody>
        </p:sp>
        <p:grpSp>
          <p:nvGrpSpPr>
            <p:cNvPr id="1531" name="组合 1530">
              <a:extLst>
                <a:ext uri="{FF2B5EF4-FFF2-40B4-BE49-F238E27FC236}">
                  <a16:creationId xmlns:a16="http://schemas.microsoft.com/office/drawing/2014/main" id="{B2D33F1C-CDA0-6D3C-C70E-402F2DFCC9D2}"/>
                </a:ext>
              </a:extLst>
            </p:cNvPr>
            <p:cNvGrpSpPr/>
            <p:nvPr/>
          </p:nvGrpSpPr>
          <p:grpSpPr>
            <a:xfrm>
              <a:off x="5967478" y="3284999"/>
              <a:ext cx="201964" cy="262918"/>
              <a:chOff x="4443478" y="3284999"/>
              <a:chExt cx="201964" cy="262918"/>
            </a:xfrm>
          </p:grpSpPr>
          <p:sp>
            <p:nvSpPr>
              <p:cNvPr id="1675" name="任意多边形: 形状 1674">
                <a:extLst>
                  <a:ext uri="{FF2B5EF4-FFF2-40B4-BE49-F238E27FC236}">
                    <a16:creationId xmlns:a16="http://schemas.microsoft.com/office/drawing/2014/main" id="{1253CEA7-CE98-7038-751A-0EAA105DE87B}"/>
                  </a:ext>
                </a:extLst>
              </p:cNvPr>
              <p:cNvSpPr/>
              <p:nvPr/>
            </p:nvSpPr>
            <p:spPr>
              <a:xfrm>
                <a:off x="4517221" y="3309104"/>
                <a:ext cx="128222" cy="238610"/>
              </a:xfrm>
              <a:custGeom>
                <a:avLst/>
                <a:gdLst/>
                <a:ahLst/>
                <a:cxnLst/>
                <a:rect l="0" t="0" r="0" b="0"/>
                <a:pathLst>
                  <a:path w="128222" h="238610">
                    <a:moveTo>
                      <a:pt x="3844" y="61159"/>
                    </a:moveTo>
                    <a:lnTo>
                      <a:pt x="125483" y="0"/>
                    </a:lnTo>
                    <a:cubicBezTo>
                      <a:pt x="127666" y="354"/>
                      <a:pt x="128222" y="1868"/>
                      <a:pt x="128222" y="2877"/>
                    </a:cubicBezTo>
                    <a:lnTo>
                      <a:pt x="128222" y="170317"/>
                    </a:lnTo>
                    <a:cubicBezTo>
                      <a:pt x="128222" y="172024"/>
                      <a:pt x="127864" y="172479"/>
                      <a:pt x="125675" y="173644"/>
                    </a:cubicBezTo>
                    <a:lnTo>
                      <a:pt x="3887" y="238610"/>
                    </a:lnTo>
                    <a:cubicBezTo>
                      <a:pt x="1767" y="238610"/>
                      <a:pt x="0" y="236902"/>
                      <a:pt x="0" y="234795"/>
                    </a:cubicBezTo>
                    <a:lnTo>
                      <a:pt x="0" y="64974"/>
                    </a:lnTo>
                    <a:cubicBezTo>
                      <a:pt x="0" y="62867"/>
                      <a:pt x="1723" y="61159"/>
                      <a:pt x="3844" y="61159"/>
                    </a:cubicBezTo>
                    <a:close/>
                  </a:path>
                </a:pathLst>
              </a:custGeom>
              <a:solidFill>
                <a:srgbClr val="B9BCC1"/>
              </a:solidFill>
              <a:ln w="5000" cap="flat">
                <a:noFill/>
                <a:miter/>
              </a:ln>
            </p:spPr>
            <p:txBody>
              <a:bodyPr/>
              <a:lstStyle/>
              <a:p>
                <a:endParaRPr lang="zh-CN" altLang="en-US"/>
              </a:p>
            </p:txBody>
          </p:sp>
          <p:sp>
            <p:nvSpPr>
              <p:cNvPr id="1676" name="任意多边形: 形状 1675">
                <a:extLst>
                  <a:ext uri="{FF2B5EF4-FFF2-40B4-BE49-F238E27FC236}">
                    <a16:creationId xmlns:a16="http://schemas.microsoft.com/office/drawing/2014/main" id="{E244A29C-A43A-4DA7-C21E-B0F5950717BF}"/>
                  </a:ext>
                </a:extLst>
              </p:cNvPr>
              <p:cNvSpPr/>
              <p:nvPr/>
            </p:nvSpPr>
            <p:spPr>
              <a:xfrm>
                <a:off x="4445393" y="3284999"/>
                <a:ext cx="200050" cy="84142"/>
              </a:xfrm>
              <a:custGeom>
                <a:avLst/>
                <a:gdLst/>
                <a:ahLst/>
                <a:cxnLst/>
                <a:rect l="0" t="0" r="0" b="0"/>
                <a:pathLst>
                  <a:path w="200050" h="84142">
                    <a:moveTo>
                      <a:pt x="0" y="49584"/>
                    </a:moveTo>
                    <a:cubicBezTo>
                      <a:pt x="0" y="49584"/>
                      <a:pt x="116950" y="520"/>
                      <a:pt x="116950" y="520"/>
                    </a:cubicBezTo>
                    <a:cubicBezTo>
                      <a:pt x="119745" y="-650"/>
                      <a:pt x="121848" y="520"/>
                      <a:pt x="121848" y="520"/>
                    </a:cubicBezTo>
                    <a:lnTo>
                      <a:pt x="197310" y="24106"/>
                    </a:lnTo>
                    <a:cubicBezTo>
                      <a:pt x="197310" y="24106"/>
                      <a:pt x="200050" y="24440"/>
                      <a:pt x="200050" y="26983"/>
                    </a:cubicBezTo>
                    <a:cubicBezTo>
                      <a:pt x="200050" y="26983"/>
                      <a:pt x="77585" y="84142"/>
                      <a:pt x="77585" y="84142"/>
                    </a:cubicBezTo>
                    <a:cubicBezTo>
                      <a:pt x="77585" y="84142"/>
                      <a:pt x="77807" y="82451"/>
                      <a:pt x="75155" y="81232"/>
                    </a:cubicBezTo>
                    <a:lnTo>
                      <a:pt x="0" y="49584"/>
                    </a:lnTo>
                    <a:close/>
                  </a:path>
                </a:pathLst>
              </a:custGeom>
              <a:solidFill>
                <a:srgbClr val="8F949A"/>
              </a:solidFill>
              <a:ln w="5000" cap="flat">
                <a:noFill/>
                <a:miter/>
              </a:ln>
            </p:spPr>
            <p:txBody>
              <a:bodyPr/>
              <a:lstStyle/>
              <a:p>
                <a:endParaRPr lang="zh-CN" altLang="en-US"/>
              </a:p>
            </p:txBody>
          </p:sp>
          <p:sp>
            <p:nvSpPr>
              <p:cNvPr id="1677" name="任意多边形: 形状 1676">
                <a:extLst>
                  <a:ext uri="{FF2B5EF4-FFF2-40B4-BE49-F238E27FC236}">
                    <a16:creationId xmlns:a16="http://schemas.microsoft.com/office/drawing/2014/main" id="{75CB00D2-372D-7161-281A-DDFEE3014585}"/>
                  </a:ext>
                </a:extLst>
              </p:cNvPr>
              <p:cNvSpPr/>
              <p:nvPr/>
            </p:nvSpPr>
            <p:spPr>
              <a:xfrm>
                <a:off x="4443478" y="3334573"/>
                <a:ext cx="79444" cy="213343"/>
              </a:xfrm>
              <a:custGeom>
                <a:avLst/>
                <a:gdLst/>
                <a:ahLst/>
                <a:cxnLst/>
                <a:rect l="0" t="0" r="0" b="0"/>
                <a:pathLst>
                  <a:path w="79444" h="213343">
                    <a:moveTo>
                      <a:pt x="2294" y="0"/>
                    </a:moveTo>
                    <a:lnTo>
                      <a:pt x="77070" y="31657"/>
                    </a:lnTo>
                    <a:cubicBezTo>
                      <a:pt x="78301" y="32186"/>
                      <a:pt x="79444" y="33574"/>
                      <a:pt x="79444" y="34836"/>
                    </a:cubicBezTo>
                    <a:lnTo>
                      <a:pt x="79042" y="211064"/>
                    </a:lnTo>
                    <a:cubicBezTo>
                      <a:pt x="79042" y="212323"/>
                      <a:pt x="78015" y="213343"/>
                      <a:pt x="76749" y="213343"/>
                    </a:cubicBezTo>
                    <a:lnTo>
                      <a:pt x="2304" y="172867"/>
                    </a:lnTo>
                    <a:cubicBezTo>
                      <a:pt x="1102" y="172188"/>
                      <a:pt x="0" y="171847"/>
                      <a:pt x="0" y="170588"/>
                    </a:cubicBezTo>
                    <a:lnTo>
                      <a:pt x="0" y="2279"/>
                    </a:lnTo>
                    <a:cubicBezTo>
                      <a:pt x="0" y="1020"/>
                      <a:pt x="1027" y="0"/>
                      <a:pt x="2294" y="0"/>
                    </a:cubicBezTo>
                    <a:close/>
                  </a:path>
                </a:pathLst>
              </a:custGeom>
              <a:solidFill>
                <a:srgbClr val="F6F6F6"/>
              </a:solidFill>
              <a:ln w="5000" cap="flat">
                <a:noFill/>
                <a:miter/>
              </a:ln>
            </p:spPr>
            <p:txBody>
              <a:bodyPr/>
              <a:lstStyle/>
              <a:p>
                <a:endParaRPr lang="zh-CN" altLang="en-US"/>
              </a:p>
            </p:txBody>
          </p:sp>
          <p:sp>
            <p:nvSpPr>
              <p:cNvPr id="1678" name="任意多边形: 形状 1677">
                <a:extLst>
                  <a:ext uri="{FF2B5EF4-FFF2-40B4-BE49-F238E27FC236}">
                    <a16:creationId xmlns:a16="http://schemas.microsoft.com/office/drawing/2014/main" id="{25308C84-4E30-6F29-7AAC-6D27467E0CA0}"/>
                  </a:ext>
                </a:extLst>
              </p:cNvPr>
              <p:cNvSpPr/>
              <p:nvPr/>
            </p:nvSpPr>
            <p:spPr>
              <a:xfrm>
                <a:off x="4520548" y="3309104"/>
                <a:ext cx="124894" cy="60037"/>
              </a:xfrm>
              <a:custGeom>
                <a:avLst/>
                <a:gdLst/>
                <a:ahLst/>
                <a:cxnLst/>
                <a:rect l="0" t="0" r="0" b="0"/>
                <a:pathLst>
                  <a:path w="124894" h="60037">
                    <a:moveTo>
                      <a:pt x="122155" y="0"/>
                    </a:moveTo>
                    <a:cubicBezTo>
                      <a:pt x="122155" y="0"/>
                      <a:pt x="124894" y="334"/>
                      <a:pt x="124894" y="2877"/>
                    </a:cubicBezTo>
                    <a:cubicBezTo>
                      <a:pt x="124894" y="2877"/>
                      <a:pt x="2430" y="60037"/>
                      <a:pt x="2430" y="60037"/>
                    </a:cubicBezTo>
                    <a:cubicBezTo>
                      <a:pt x="2430" y="60037"/>
                      <a:pt x="2651" y="58345"/>
                      <a:pt x="0" y="57126"/>
                    </a:cubicBezTo>
                    <a:lnTo>
                      <a:pt x="122155" y="0"/>
                    </a:lnTo>
                    <a:close/>
                  </a:path>
                </a:pathLst>
              </a:custGeom>
              <a:solidFill>
                <a:srgbClr val="CDCFD6"/>
              </a:solidFill>
              <a:ln w="5000" cap="flat">
                <a:noFill/>
                <a:miter/>
              </a:ln>
            </p:spPr>
            <p:txBody>
              <a:bodyPr/>
              <a:lstStyle/>
              <a:p>
                <a:endParaRPr lang="zh-CN" altLang="en-US"/>
              </a:p>
            </p:txBody>
          </p:sp>
          <p:sp>
            <p:nvSpPr>
              <p:cNvPr id="1679" name="任意多边形: 形状 1678">
                <a:extLst>
                  <a:ext uri="{FF2B5EF4-FFF2-40B4-BE49-F238E27FC236}">
                    <a16:creationId xmlns:a16="http://schemas.microsoft.com/office/drawing/2014/main" id="{01E05BDD-3D46-32B6-7C2A-F518098C1B7D}"/>
                  </a:ext>
                </a:extLst>
              </p:cNvPr>
              <p:cNvSpPr/>
              <p:nvPr/>
            </p:nvSpPr>
            <p:spPr>
              <a:xfrm>
                <a:off x="4520548" y="3296732"/>
                <a:ext cx="122155" cy="69554"/>
              </a:xfrm>
              <a:custGeom>
                <a:avLst/>
                <a:gdLst/>
                <a:ahLst/>
                <a:cxnLst/>
                <a:rect l="0" t="0" r="0" b="0"/>
                <a:pathLst>
                  <a:path w="122155" h="69554">
                    <a:moveTo>
                      <a:pt x="79209" y="21054"/>
                    </a:moveTo>
                    <a:cubicBezTo>
                      <a:pt x="91399" y="7787"/>
                      <a:pt x="83852" y="0"/>
                      <a:pt x="83852" y="0"/>
                    </a:cubicBezTo>
                    <a:lnTo>
                      <a:pt x="122155" y="12372"/>
                    </a:lnTo>
                    <a:lnTo>
                      <a:pt x="0" y="69554"/>
                    </a:lnTo>
                    <a:cubicBezTo>
                      <a:pt x="0" y="69554"/>
                      <a:pt x="67018" y="34321"/>
                      <a:pt x="79209" y="21054"/>
                    </a:cubicBezTo>
                    <a:close/>
                  </a:path>
                </a:pathLst>
              </a:custGeom>
              <a:solidFill>
                <a:srgbClr val="FFFFFF">
                  <a:alpha val="15000"/>
                </a:srgbClr>
              </a:solidFill>
              <a:ln w="5000" cap="flat">
                <a:noFill/>
                <a:miter/>
              </a:ln>
            </p:spPr>
            <p:txBody>
              <a:bodyPr/>
              <a:lstStyle/>
              <a:p>
                <a:endParaRPr lang="zh-CN" altLang="en-US"/>
              </a:p>
            </p:txBody>
          </p:sp>
          <p:sp>
            <p:nvSpPr>
              <p:cNvPr id="1680" name="任意多边形: 形状 1679">
                <a:extLst>
                  <a:ext uri="{FF2B5EF4-FFF2-40B4-BE49-F238E27FC236}">
                    <a16:creationId xmlns:a16="http://schemas.microsoft.com/office/drawing/2014/main" id="{5B635C42-A5DC-FA65-8A16-829712748744}"/>
                  </a:ext>
                </a:extLst>
              </p:cNvPr>
              <p:cNvSpPr/>
              <p:nvPr/>
            </p:nvSpPr>
            <p:spPr>
              <a:xfrm>
                <a:off x="4444851" y="3336745"/>
                <a:ext cx="76699" cy="208748"/>
              </a:xfrm>
              <a:custGeom>
                <a:avLst/>
                <a:gdLst/>
                <a:ahLst/>
                <a:cxnLst/>
                <a:rect l="0" t="0" r="0" b="0"/>
                <a:pathLst>
                  <a:path w="76699" h="208748">
                    <a:moveTo>
                      <a:pt x="2214" y="0"/>
                    </a:moveTo>
                    <a:lnTo>
                      <a:pt x="74407" y="30563"/>
                    </a:lnTo>
                    <a:cubicBezTo>
                      <a:pt x="75595" y="31074"/>
                      <a:pt x="76699" y="32414"/>
                      <a:pt x="76699" y="33632"/>
                    </a:cubicBezTo>
                    <a:lnTo>
                      <a:pt x="76311" y="206548"/>
                    </a:lnTo>
                    <a:cubicBezTo>
                      <a:pt x="76311" y="207763"/>
                      <a:pt x="75319" y="208748"/>
                      <a:pt x="74097" y="208748"/>
                    </a:cubicBezTo>
                    <a:lnTo>
                      <a:pt x="2224" y="169671"/>
                    </a:lnTo>
                    <a:cubicBezTo>
                      <a:pt x="1064" y="169015"/>
                      <a:pt x="0" y="168685"/>
                      <a:pt x="0" y="167470"/>
                    </a:cubicBezTo>
                    <a:lnTo>
                      <a:pt x="0" y="2200"/>
                    </a:lnTo>
                    <a:cubicBezTo>
                      <a:pt x="0" y="985"/>
                      <a:pt x="991" y="0"/>
                      <a:pt x="2214" y="0"/>
                    </a:cubicBezTo>
                    <a:close/>
                  </a:path>
                </a:pathLst>
              </a:custGeom>
              <a:solidFill>
                <a:srgbClr val="63666B"/>
              </a:solidFill>
              <a:ln w="5000" cap="flat">
                <a:noFill/>
                <a:miter/>
              </a:ln>
            </p:spPr>
            <p:txBody>
              <a:bodyPr/>
              <a:lstStyle/>
              <a:p>
                <a:endParaRPr lang="zh-CN" altLang="en-US"/>
              </a:p>
            </p:txBody>
          </p:sp>
          <p:sp>
            <p:nvSpPr>
              <p:cNvPr id="1681" name="任意多边形: 形状 1680">
                <a:extLst>
                  <a:ext uri="{FF2B5EF4-FFF2-40B4-BE49-F238E27FC236}">
                    <a16:creationId xmlns:a16="http://schemas.microsoft.com/office/drawing/2014/main" id="{1427755E-45A3-32AC-5E8E-0EA679F12341}"/>
                  </a:ext>
                </a:extLst>
              </p:cNvPr>
              <p:cNvSpPr/>
              <p:nvPr/>
            </p:nvSpPr>
            <p:spPr>
              <a:xfrm>
                <a:off x="4521057" y="3309104"/>
                <a:ext cx="124385" cy="238610"/>
              </a:xfrm>
              <a:custGeom>
                <a:avLst/>
                <a:gdLst/>
                <a:ahLst/>
                <a:cxnLst/>
                <a:rect l="0" t="0" r="0" b="0"/>
                <a:pathLst>
                  <a:path w="124385" h="238610">
                    <a:moveTo>
                      <a:pt x="89832" y="139433"/>
                    </a:moveTo>
                    <a:cubicBezTo>
                      <a:pt x="116753" y="84924"/>
                      <a:pt x="121646" y="0"/>
                      <a:pt x="121646" y="0"/>
                    </a:cubicBezTo>
                    <a:cubicBezTo>
                      <a:pt x="123829" y="354"/>
                      <a:pt x="124385" y="1868"/>
                      <a:pt x="124385" y="2877"/>
                    </a:cubicBezTo>
                    <a:lnTo>
                      <a:pt x="124385" y="170317"/>
                    </a:lnTo>
                    <a:cubicBezTo>
                      <a:pt x="124385" y="172024"/>
                      <a:pt x="124027" y="172479"/>
                      <a:pt x="121839" y="173644"/>
                    </a:cubicBezTo>
                    <a:lnTo>
                      <a:pt x="0" y="238610"/>
                    </a:lnTo>
                    <a:cubicBezTo>
                      <a:pt x="-2070" y="238610"/>
                      <a:pt x="62910" y="193942"/>
                      <a:pt x="89832" y="139433"/>
                    </a:cubicBezTo>
                    <a:close/>
                  </a:path>
                </a:pathLst>
              </a:custGeom>
              <a:solidFill>
                <a:srgbClr val="B2B3B9">
                  <a:alpha val="62000"/>
                </a:srgbClr>
              </a:solidFill>
              <a:ln w="5000" cap="flat">
                <a:noFill/>
                <a:miter/>
              </a:ln>
            </p:spPr>
            <p:txBody>
              <a:bodyPr/>
              <a:lstStyle/>
              <a:p>
                <a:endParaRPr lang="zh-CN" altLang="en-US"/>
              </a:p>
            </p:txBody>
          </p:sp>
          <p:sp>
            <p:nvSpPr>
              <p:cNvPr id="1682" name="任意多边形: 形状 1681">
                <a:extLst>
                  <a:ext uri="{FF2B5EF4-FFF2-40B4-BE49-F238E27FC236}">
                    <a16:creationId xmlns:a16="http://schemas.microsoft.com/office/drawing/2014/main" id="{D589506B-559C-CB30-4ACF-C59FC921E5F1}"/>
                  </a:ext>
                </a:extLst>
              </p:cNvPr>
              <p:cNvSpPr/>
              <p:nvPr/>
            </p:nvSpPr>
            <p:spPr>
              <a:xfrm>
                <a:off x="4502173" y="3359663"/>
                <a:ext cx="10727" cy="184224"/>
              </a:xfrm>
              <a:custGeom>
                <a:avLst/>
                <a:gdLst/>
                <a:ahLst/>
                <a:cxnLst/>
                <a:rect l="0" t="0" r="0" b="0"/>
                <a:pathLst>
                  <a:path w="10727" h="184224">
                    <a:moveTo>
                      <a:pt x="10727" y="4085"/>
                    </a:moveTo>
                    <a:lnTo>
                      <a:pt x="10727" y="184224"/>
                    </a:lnTo>
                    <a:lnTo>
                      <a:pt x="225" y="178551"/>
                    </a:lnTo>
                    <a:lnTo>
                      <a:pt x="0" y="0"/>
                    </a:lnTo>
                    <a:lnTo>
                      <a:pt x="10727" y="4085"/>
                    </a:lnTo>
                    <a:close/>
                  </a:path>
                </a:pathLst>
              </a:custGeom>
              <a:solidFill>
                <a:srgbClr val="B9BCC1"/>
              </a:solidFill>
              <a:ln w="5000" cap="flat">
                <a:noFill/>
                <a:miter/>
              </a:ln>
            </p:spPr>
            <p:txBody>
              <a:bodyPr/>
              <a:lstStyle/>
              <a:p>
                <a:endParaRPr lang="zh-CN" altLang="en-US"/>
              </a:p>
            </p:txBody>
          </p:sp>
          <p:sp>
            <p:nvSpPr>
              <p:cNvPr id="1683" name="任意多边形: 形状 1682">
                <a:extLst>
                  <a:ext uri="{FF2B5EF4-FFF2-40B4-BE49-F238E27FC236}">
                    <a16:creationId xmlns:a16="http://schemas.microsoft.com/office/drawing/2014/main" id="{B8BB8AED-53DB-98FE-64CA-7B4E7A88F153}"/>
                  </a:ext>
                </a:extLst>
              </p:cNvPr>
              <p:cNvSpPr/>
              <p:nvPr/>
            </p:nvSpPr>
            <p:spPr>
              <a:xfrm>
                <a:off x="4449658" y="3339376"/>
                <a:ext cx="63243" cy="204511"/>
              </a:xfrm>
              <a:custGeom>
                <a:avLst/>
                <a:gdLst/>
                <a:ahLst/>
                <a:cxnLst/>
                <a:rect l="0" t="0" r="0" b="0"/>
                <a:pathLst>
                  <a:path w="63243" h="204511">
                    <a:moveTo>
                      <a:pt x="56846" y="31028"/>
                    </a:moveTo>
                    <a:cubicBezTo>
                      <a:pt x="56846" y="31028"/>
                      <a:pt x="57839" y="24200"/>
                      <a:pt x="62729" y="24371"/>
                    </a:cubicBezTo>
                    <a:cubicBezTo>
                      <a:pt x="62729" y="24371"/>
                      <a:pt x="5661" y="0"/>
                      <a:pt x="5661" y="0"/>
                    </a:cubicBezTo>
                    <a:cubicBezTo>
                      <a:pt x="708" y="1028"/>
                      <a:pt x="0" y="6184"/>
                      <a:pt x="0" y="6184"/>
                    </a:cubicBezTo>
                    <a:cubicBezTo>
                      <a:pt x="0" y="6184"/>
                      <a:pt x="348" y="165665"/>
                      <a:pt x="348" y="165136"/>
                    </a:cubicBezTo>
                    <a:cubicBezTo>
                      <a:pt x="0" y="169589"/>
                      <a:pt x="5470" y="173197"/>
                      <a:pt x="5470" y="173197"/>
                    </a:cubicBezTo>
                    <a:lnTo>
                      <a:pt x="63243" y="204511"/>
                    </a:lnTo>
                    <a:cubicBezTo>
                      <a:pt x="63243" y="204511"/>
                      <a:pt x="58722" y="202529"/>
                      <a:pt x="57071" y="197842"/>
                    </a:cubicBezTo>
                    <a:lnTo>
                      <a:pt x="56846" y="31028"/>
                    </a:lnTo>
                    <a:close/>
                  </a:path>
                </a:pathLst>
              </a:custGeom>
              <a:solidFill>
                <a:srgbClr val="D6D8DF"/>
              </a:solidFill>
              <a:ln w="5000" cap="flat">
                <a:noFill/>
                <a:miter/>
              </a:ln>
            </p:spPr>
            <p:txBody>
              <a:bodyPr/>
              <a:lstStyle/>
              <a:p>
                <a:endParaRPr lang="zh-CN" altLang="en-US"/>
              </a:p>
            </p:txBody>
          </p:sp>
          <p:sp>
            <p:nvSpPr>
              <p:cNvPr id="1684" name="任意多边形: 形状 1683">
                <a:extLst>
                  <a:ext uri="{FF2B5EF4-FFF2-40B4-BE49-F238E27FC236}">
                    <a16:creationId xmlns:a16="http://schemas.microsoft.com/office/drawing/2014/main" id="{07759DE6-05CF-58CD-0E14-0F16E39810B6}"/>
                  </a:ext>
                </a:extLst>
              </p:cNvPr>
              <p:cNvSpPr/>
              <p:nvPr/>
            </p:nvSpPr>
            <p:spPr>
              <a:xfrm>
                <a:off x="4449658" y="3339330"/>
                <a:ext cx="62729" cy="31074"/>
              </a:xfrm>
              <a:custGeom>
                <a:avLst/>
                <a:gdLst/>
                <a:ahLst/>
                <a:cxnLst/>
                <a:rect l="0" t="0" r="0" b="0"/>
                <a:pathLst>
                  <a:path w="62729" h="31074">
                    <a:moveTo>
                      <a:pt x="56846" y="31074"/>
                    </a:moveTo>
                    <a:cubicBezTo>
                      <a:pt x="56846" y="31074"/>
                      <a:pt x="57839" y="24247"/>
                      <a:pt x="62729" y="24417"/>
                    </a:cubicBezTo>
                    <a:cubicBezTo>
                      <a:pt x="62729" y="24417"/>
                      <a:pt x="5661" y="0"/>
                      <a:pt x="5661" y="0"/>
                    </a:cubicBezTo>
                    <a:cubicBezTo>
                      <a:pt x="236" y="1309"/>
                      <a:pt x="0" y="6230"/>
                      <a:pt x="0" y="6230"/>
                    </a:cubicBezTo>
                    <a:lnTo>
                      <a:pt x="56846" y="31074"/>
                    </a:lnTo>
                    <a:close/>
                  </a:path>
                </a:pathLst>
              </a:custGeom>
              <a:solidFill>
                <a:srgbClr val="FFFFFF">
                  <a:alpha val="59000"/>
                </a:srgbClr>
              </a:solidFill>
              <a:ln w="5000" cap="flat">
                <a:noFill/>
                <a:miter/>
              </a:ln>
            </p:spPr>
            <p:txBody>
              <a:bodyPr/>
              <a:lstStyle/>
              <a:p>
                <a:endParaRPr lang="zh-CN" altLang="en-US"/>
              </a:p>
            </p:txBody>
          </p:sp>
          <p:sp>
            <p:nvSpPr>
              <p:cNvPr id="1685" name="任意多边形: 形状 1684">
                <a:extLst>
                  <a:ext uri="{FF2B5EF4-FFF2-40B4-BE49-F238E27FC236}">
                    <a16:creationId xmlns:a16="http://schemas.microsoft.com/office/drawing/2014/main" id="{0467B34E-2760-E74C-0065-FC554B05D9A7}"/>
                  </a:ext>
                </a:extLst>
              </p:cNvPr>
              <p:cNvSpPr/>
              <p:nvPr/>
            </p:nvSpPr>
            <p:spPr>
              <a:xfrm>
                <a:off x="4454630" y="3355690"/>
                <a:ext cx="45713" cy="87496"/>
              </a:xfrm>
              <a:custGeom>
                <a:avLst/>
                <a:gdLst/>
                <a:ahLst/>
                <a:cxnLst/>
                <a:rect l="0" t="0" r="0" b="0"/>
                <a:pathLst>
                  <a:path w="45713" h="87496">
                    <a:moveTo>
                      <a:pt x="0" y="0"/>
                    </a:moveTo>
                    <a:lnTo>
                      <a:pt x="45713" y="19542"/>
                    </a:lnTo>
                    <a:lnTo>
                      <a:pt x="45625" y="87496"/>
                    </a:lnTo>
                    <a:lnTo>
                      <a:pt x="0" y="67954"/>
                    </a:lnTo>
                    <a:lnTo>
                      <a:pt x="0" y="0"/>
                    </a:lnTo>
                    <a:close/>
                  </a:path>
                </a:pathLst>
              </a:custGeom>
              <a:solidFill>
                <a:srgbClr val="63666B"/>
              </a:solidFill>
              <a:ln w="5000" cap="flat">
                <a:noFill/>
                <a:miter/>
              </a:ln>
            </p:spPr>
            <p:txBody>
              <a:bodyPr/>
              <a:lstStyle/>
              <a:p>
                <a:endParaRPr lang="zh-CN" altLang="en-US"/>
              </a:p>
            </p:txBody>
          </p:sp>
          <p:sp>
            <p:nvSpPr>
              <p:cNvPr id="1686" name="任意多边形: 形状 1685">
                <a:extLst>
                  <a:ext uri="{FF2B5EF4-FFF2-40B4-BE49-F238E27FC236}">
                    <a16:creationId xmlns:a16="http://schemas.microsoft.com/office/drawing/2014/main" id="{6E757E69-3AE9-016A-CA1F-9E7A916D8A6B}"/>
                  </a:ext>
                </a:extLst>
              </p:cNvPr>
              <p:cNvSpPr/>
              <p:nvPr/>
            </p:nvSpPr>
            <p:spPr>
              <a:xfrm>
                <a:off x="4458517" y="3437725"/>
                <a:ext cx="37938" cy="32596"/>
              </a:xfrm>
              <a:custGeom>
                <a:avLst/>
                <a:gdLst/>
                <a:ahLst/>
                <a:cxnLst/>
                <a:rect l="0" t="0" r="0" b="0"/>
                <a:pathLst>
                  <a:path w="37938" h="32596">
                    <a:moveTo>
                      <a:pt x="0" y="0"/>
                    </a:moveTo>
                    <a:lnTo>
                      <a:pt x="37938" y="16218"/>
                    </a:lnTo>
                    <a:lnTo>
                      <a:pt x="37604" y="32596"/>
                    </a:lnTo>
                    <a:lnTo>
                      <a:pt x="0" y="14469"/>
                    </a:lnTo>
                    <a:lnTo>
                      <a:pt x="0" y="0"/>
                    </a:lnTo>
                    <a:close/>
                  </a:path>
                </a:pathLst>
              </a:custGeom>
              <a:solidFill>
                <a:srgbClr val="63666B"/>
              </a:solidFill>
              <a:ln w="5000" cap="flat">
                <a:noFill/>
                <a:miter/>
              </a:ln>
            </p:spPr>
            <p:txBody>
              <a:bodyPr/>
              <a:lstStyle/>
              <a:p>
                <a:endParaRPr lang="zh-CN" altLang="en-US"/>
              </a:p>
            </p:txBody>
          </p:sp>
          <p:sp>
            <p:nvSpPr>
              <p:cNvPr id="1687" name="任意多边形: 形状 1686">
                <a:extLst>
                  <a:ext uri="{FF2B5EF4-FFF2-40B4-BE49-F238E27FC236}">
                    <a16:creationId xmlns:a16="http://schemas.microsoft.com/office/drawing/2014/main" id="{A5EB9F69-1825-D4EF-793B-500A8ACA23A5}"/>
                  </a:ext>
                </a:extLst>
              </p:cNvPr>
              <p:cNvSpPr/>
              <p:nvPr/>
            </p:nvSpPr>
            <p:spPr>
              <a:xfrm>
                <a:off x="4449924" y="3505215"/>
                <a:ext cx="62976" cy="38671"/>
              </a:xfrm>
              <a:custGeom>
                <a:avLst/>
                <a:gdLst/>
                <a:ahLst/>
                <a:cxnLst/>
                <a:rect l="0" t="0" r="0" b="0"/>
                <a:pathLst>
                  <a:path w="62976" h="38671">
                    <a:moveTo>
                      <a:pt x="0" y="0"/>
                    </a:moveTo>
                    <a:cubicBezTo>
                      <a:pt x="-238" y="3750"/>
                      <a:pt x="1885" y="5156"/>
                      <a:pt x="1885" y="5156"/>
                    </a:cubicBezTo>
                    <a:lnTo>
                      <a:pt x="62976" y="38671"/>
                    </a:lnTo>
                    <a:cubicBezTo>
                      <a:pt x="62976" y="38671"/>
                      <a:pt x="57787" y="35390"/>
                      <a:pt x="56844" y="31171"/>
                    </a:cubicBezTo>
                    <a:lnTo>
                      <a:pt x="0" y="0"/>
                    </a:lnTo>
                    <a:close/>
                  </a:path>
                </a:pathLst>
              </a:custGeom>
              <a:solidFill>
                <a:srgbClr val="ACAFB3">
                  <a:alpha val="29000"/>
                </a:srgbClr>
              </a:solidFill>
              <a:ln w="5000" cap="flat">
                <a:noFill/>
                <a:miter/>
              </a:ln>
            </p:spPr>
            <p:txBody>
              <a:bodyPr/>
              <a:lstStyle/>
              <a:p>
                <a:endParaRPr lang="zh-CN" altLang="en-US"/>
              </a:p>
            </p:txBody>
          </p:sp>
          <p:sp>
            <p:nvSpPr>
              <p:cNvPr id="1688" name="任意多边形: 形状 1687">
                <a:extLst>
                  <a:ext uri="{FF2B5EF4-FFF2-40B4-BE49-F238E27FC236}">
                    <a16:creationId xmlns:a16="http://schemas.microsoft.com/office/drawing/2014/main" id="{F4BD2A15-EAD2-7E6A-3E28-31F093012DB9}"/>
                  </a:ext>
                </a:extLst>
              </p:cNvPr>
              <p:cNvSpPr/>
              <p:nvPr/>
            </p:nvSpPr>
            <p:spPr>
              <a:xfrm>
                <a:off x="4458414" y="3501465"/>
                <a:ext cx="38266" cy="33716"/>
              </a:xfrm>
              <a:custGeom>
                <a:avLst/>
                <a:gdLst/>
                <a:ahLst/>
                <a:cxnLst/>
                <a:rect l="0" t="0" r="0" b="0"/>
                <a:pathLst>
                  <a:path w="38266" h="33716">
                    <a:moveTo>
                      <a:pt x="34376" y="18958"/>
                    </a:moveTo>
                    <a:lnTo>
                      <a:pt x="0" y="0"/>
                    </a:lnTo>
                    <a:lnTo>
                      <a:pt x="0" y="9816"/>
                    </a:lnTo>
                    <a:cubicBezTo>
                      <a:pt x="-121" y="12519"/>
                      <a:pt x="3199" y="14709"/>
                      <a:pt x="3199" y="14709"/>
                    </a:cubicBezTo>
                    <a:lnTo>
                      <a:pt x="38266" y="33716"/>
                    </a:lnTo>
                    <a:cubicBezTo>
                      <a:pt x="38266" y="33716"/>
                      <a:pt x="35522" y="32513"/>
                      <a:pt x="34520" y="29668"/>
                    </a:cubicBezTo>
                    <a:lnTo>
                      <a:pt x="34376" y="18958"/>
                    </a:lnTo>
                    <a:close/>
                  </a:path>
                </a:pathLst>
              </a:custGeom>
              <a:solidFill>
                <a:srgbClr val="7E8288"/>
              </a:solidFill>
              <a:ln w="5000" cap="flat">
                <a:noFill/>
                <a:miter/>
              </a:ln>
            </p:spPr>
            <p:txBody>
              <a:bodyPr/>
              <a:lstStyle/>
              <a:p>
                <a:endParaRPr lang="zh-CN" altLang="en-US"/>
              </a:p>
            </p:txBody>
          </p:sp>
          <p:sp>
            <p:nvSpPr>
              <p:cNvPr id="1689" name="任意多边形: 形状 1688">
                <a:extLst>
                  <a:ext uri="{FF2B5EF4-FFF2-40B4-BE49-F238E27FC236}">
                    <a16:creationId xmlns:a16="http://schemas.microsoft.com/office/drawing/2014/main" id="{473A0AAE-DEB5-45DC-2A6D-F663A4FD287F}"/>
                  </a:ext>
                </a:extLst>
              </p:cNvPr>
              <p:cNvSpPr/>
              <p:nvPr/>
            </p:nvSpPr>
            <p:spPr>
              <a:xfrm>
                <a:off x="4456207" y="3358709"/>
                <a:ext cx="42559" cy="81459"/>
              </a:xfrm>
              <a:custGeom>
                <a:avLst/>
                <a:gdLst/>
                <a:ahLst/>
                <a:cxnLst/>
                <a:rect l="0" t="0" r="0" b="0"/>
                <a:pathLst>
                  <a:path w="42559" h="81459">
                    <a:moveTo>
                      <a:pt x="0" y="0"/>
                    </a:moveTo>
                    <a:lnTo>
                      <a:pt x="42559" y="18193"/>
                    </a:lnTo>
                    <a:lnTo>
                      <a:pt x="42477" y="81459"/>
                    </a:lnTo>
                    <a:lnTo>
                      <a:pt x="0" y="63265"/>
                    </a:lnTo>
                    <a:lnTo>
                      <a:pt x="0" y="0"/>
                    </a:lnTo>
                    <a:close/>
                  </a:path>
                </a:pathLst>
              </a:custGeom>
              <a:solidFill>
                <a:srgbClr val="7E8288"/>
              </a:solidFill>
              <a:ln w="5000" cap="flat">
                <a:noFill/>
                <a:miter/>
              </a:ln>
            </p:spPr>
            <p:txBody>
              <a:bodyPr/>
              <a:lstStyle/>
              <a:p>
                <a:endParaRPr lang="zh-CN" altLang="en-US"/>
              </a:p>
            </p:txBody>
          </p:sp>
          <p:sp>
            <p:nvSpPr>
              <p:cNvPr id="1690" name="任意多边形: 形状 1689">
                <a:extLst>
                  <a:ext uri="{FF2B5EF4-FFF2-40B4-BE49-F238E27FC236}">
                    <a16:creationId xmlns:a16="http://schemas.microsoft.com/office/drawing/2014/main" id="{7E22D547-707C-8AF5-60D6-E194B5E76151}"/>
                  </a:ext>
                </a:extLst>
              </p:cNvPr>
              <p:cNvSpPr/>
              <p:nvPr/>
            </p:nvSpPr>
            <p:spPr>
              <a:xfrm>
                <a:off x="4454450" y="3377252"/>
                <a:ext cx="45892" cy="21324"/>
              </a:xfrm>
              <a:custGeom>
                <a:avLst/>
                <a:gdLst/>
                <a:ahLst/>
                <a:cxnLst/>
                <a:rect l="0" t="0" r="0" b="0"/>
                <a:pathLst>
                  <a:path w="45892" h="21324">
                    <a:moveTo>
                      <a:pt x="179" y="0"/>
                    </a:moveTo>
                    <a:lnTo>
                      <a:pt x="45892" y="19542"/>
                    </a:lnTo>
                    <a:lnTo>
                      <a:pt x="45713" y="21324"/>
                    </a:lnTo>
                    <a:lnTo>
                      <a:pt x="0" y="1783"/>
                    </a:lnTo>
                    <a:lnTo>
                      <a:pt x="179" y="0"/>
                    </a:lnTo>
                    <a:close/>
                  </a:path>
                </a:pathLst>
              </a:custGeom>
              <a:solidFill>
                <a:srgbClr val="D6D8DF"/>
              </a:solidFill>
              <a:ln w="5000" cap="flat">
                <a:noFill/>
                <a:miter/>
              </a:ln>
            </p:spPr>
            <p:txBody>
              <a:bodyPr/>
              <a:lstStyle/>
              <a:p>
                <a:endParaRPr lang="zh-CN" altLang="en-US"/>
              </a:p>
            </p:txBody>
          </p:sp>
          <p:sp>
            <p:nvSpPr>
              <p:cNvPr id="1691" name="任意多边形: 形状 1690">
                <a:extLst>
                  <a:ext uri="{FF2B5EF4-FFF2-40B4-BE49-F238E27FC236}">
                    <a16:creationId xmlns:a16="http://schemas.microsoft.com/office/drawing/2014/main" id="{FFE8F737-26E6-5B7B-C2C5-3512C2D72B4D}"/>
                  </a:ext>
                </a:extLst>
              </p:cNvPr>
              <p:cNvSpPr/>
              <p:nvPr/>
            </p:nvSpPr>
            <p:spPr>
              <a:xfrm>
                <a:off x="4454630" y="3399445"/>
                <a:ext cx="45892" cy="21324"/>
              </a:xfrm>
              <a:custGeom>
                <a:avLst/>
                <a:gdLst/>
                <a:ahLst/>
                <a:cxnLst/>
                <a:rect l="0" t="0" r="0" b="0"/>
                <a:pathLst>
                  <a:path w="45892" h="21324">
                    <a:moveTo>
                      <a:pt x="179" y="0"/>
                    </a:moveTo>
                    <a:lnTo>
                      <a:pt x="45892" y="19542"/>
                    </a:lnTo>
                    <a:lnTo>
                      <a:pt x="45713" y="21324"/>
                    </a:lnTo>
                    <a:lnTo>
                      <a:pt x="0" y="1783"/>
                    </a:lnTo>
                    <a:lnTo>
                      <a:pt x="179" y="0"/>
                    </a:lnTo>
                    <a:close/>
                  </a:path>
                </a:pathLst>
              </a:custGeom>
              <a:solidFill>
                <a:srgbClr val="D6D8DF"/>
              </a:solidFill>
              <a:ln w="5000" cap="flat">
                <a:noFill/>
                <a:miter/>
              </a:ln>
            </p:spPr>
            <p:txBody>
              <a:bodyPr/>
              <a:lstStyle/>
              <a:p>
                <a:endParaRPr lang="zh-CN" altLang="en-US"/>
              </a:p>
            </p:txBody>
          </p:sp>
          <p:sp>
            <p:nvSpPr>
              <p:cNvPr id="1692" name="任意多边形: 形状 1691">
                <a:extLst>
                  <a:ext uri="{FF2B5EF4-FFF2-40B4-BE49-F238E27FC236}">
                    <a16:creationId xmlns:a16="http://schemas.microsoft.com/office/drawing/2014/main" id="{A271E405-012B-8B1C-51A0-0492B307236A}"/>
                  </a:ext>
                </a:extLst>
              </p:cNvPr>
              <p:cNvSpPr/>
              <p:nvPr/>
            </p:nvSpPr>
            <p:spPr>
              <a:xfrm>
                <a:off x="4461281" y="3440100"/>
                <a:ext cx="32410" cy="27846"/>
              </a:xfrm>
              <a:custGeom>
                <a:avLst/>
                <a:gdLst/>
                <a:ahLst/>
                <a:cxnLst/>
                <a:rect l="0" t="0" r="0" b="0"/>
                <a:pathLst>
                  <a:path w="32410" h="27846">
                    <a:moveTo>
                      <a:pt x="0" y="0"/>
                    </a:moveTo>
                    <a:lnTo>
                      <a:pt x="32410" y="13855"/>
                    </a:lnTo>
                    <a:lnTo>
                      <a:pt x="32125" y="27846"/>
                    </a:lnTo>
                    <a:lnTo>
                      <a:pt x="0" y="12361"/>
                    </a:lnTo>
                    <a:lnTo>
                      <a:pt x="0" y="0"/>
                    </a:lnTo>
                    <a:close/>
                  </a:path>
                </a:pathLst>
              </a:custGeom>
              <a:solidFill>
                <a:srgbClr val="7E8288"/>
              </a:solidFill>
              <a:ln w="5000" cap="flat">
                <a:noFill/>
                <a:miter/>
              </a:ln>
            </p:spPr>
            <p:txBody>
              <a:bodyPr/>
              <a:lstStyle/>
              <a:p>
                <a:endParaRPr lang="zh-CN" altLang="en-US"/>
              </a:p>
            </p:txBody>
          </p:sp>
          <p:grpSp>
            <p:nvGrpSpPr>
              <p:cNvPr id="1693" name="组合 1692">
                <a:extLst>
                  <a:ext uri="{FF2B5EF4-FFF2-40B4-BE49-F238E27FC236}">
                    <a16:creationId xmlns:a16="http://schemas.microsoft.com/office/drawing/2014/main" id="{642DB42A-7EB4-EC17-71CD-512E718FD522}"/>
                  </a:ext>
                </a:extLst>
              </p:cNvPr>
              <p:cNvGrpSpPr/>
              <p:nvPr/>
            </p:nvGrpSpPr>
            <p:grpSpPr>
              <a:xfrm rot="-900000">
                <a:off x="4470103" y="3481419"/>
                <a:ext cx="11335" cy="15213"/>
                <a:chOff x="4470103" y="3481419"/>
                <a:chExt cx="11335" cy="15213"/>
              </a:xfrm>
            </p:grpSpPr>
            <p:sp>
              <p:nvSpPr>
                <p:cNvPr id="1695" name="任意多边形: 形状 1694">
                  <a:extLst>
                    <a:ext uri="{FF2B5EF4-FFF2-40B4-BE49-F238E27FC236}">
                      <a16:creationId xmlns:a16="http://schemas.microsoft.com/office/drawing/2014/main" id="{CA009981-7D3D-730B-1A01-905BD76A849D}"/>
                    </a:ext>
                  </a:extLst>
                </p:cNvPr>
                <p:cNvSpPr/>
                <p:nvPr/>
              </p:nvSpPr>
              <p:spPr>
                <a:xfrm>
                  <a:off x="4470103" y="3481419"/>
                  <a:ext cx="11335" cy="15213"/>
                </a:xfrm>
                <a:custGeom>
                  <a:avLst/>
                  <a:gdLst/>
                  <a:ahLst/>
                  <a:cxnLst/>
                  <a:rect l="0" t="0" r="0" b="0"/>
                  <a:pathLst>
                    <a:path w="11335" h="15213">
                      <a:moveTo>
                        <a:pt x="0" y="7607"/>
                      </a:moveTo>
                      <a:cubicBezTo>
                        <a:pt x="0" y="3402"/>
                        <a:pt x="2537" y="0"/>
                        <a:pt x="5667" y="0"/>
                      </a:cubicBezTo>
                      <a:cubicBezTo>
                        <a:pt x="8797" y="0"/>
                        <a:pt x="11335" y="3402"/>
                        <a:pt x="11335" y="7607"/>
                      </a:cubicBezTo>
                      <a:cubicBezTo>
                        <a:pt x="11335" y="11805"/>
                        <a:pt x="8797" y="15213"/>
                        <a:pt x="5667" y="15213"/>
                      </a:cubicBezTo>
                      <a:cubicBezTo>
                        <a:pt x="2537" y="15213"/>
                        <a:pt x="0" y="11805"/>
                        <a:pt x="0" y="7607"/>
                      </a:cubicBezTo>
                      <a:close/>
                    </a:path>
                  </a:pathLst>
                </a:custGeom>
                <a:solidFill>
                  <a:srgbClr val="2B81BA"/>
                </a:solidFill>
                <a:ln w="5000" cap="flat">
                  <a:noFill/>
                  <a:miter/>
                </a:ln>
              </p:spPr>
              <p:txBody>
                <a:bodyPr/>
                <a:lstStyle/>
                <a:p>
                  <a:endParaRPr lang="zh-CN" altLang="en-US"/>
                </a:p>
              </p:txBody>
            </p:sp>
            <p:sp>
              <p:nvSpPr>
                <p:cNvPr id="1696" name="任意多边形: 形状 1695">
                  <a:extLst>
                    <a:ext uri="{FF2B5EF4-FFF2-40B4-BE49-F238E27FC236}">
                      <a16:creationId xmlns:a16="http://schemas.microsoft.com/office/drawing/2014/main" id="{9015D0D8-A464-4388-010E-8D7B9ABC6BD9}"/>
                    </a:ext>
                  </a:extLst>
                </p:cNvPr>
                <p:cNvSpPr/>
                <p:nvPr/>
              </p:nvSpPr>
              <p:spPr>
                <a:xfrm>
                  <a:off x="4470631" y="3481728"/>
                  <a:ext cx="10509" cy="14596"/>
                </a:xfrm>
                <a:custGeom>
                  <a:avLst/>
                  <a:gdLst/>
                  <a:ahLst/>
                  <a:cxnLst/>
                  <a:rect l="0" t="0" r="0" b="0"/>
                  <a:pathLst>
                    <a:path w="10509" h="14596">
                      <a:moveTo>
                        <a:pt x="0" y="7298"/>
                      </a:moveTo>
                      <a:cubicBezTo>
                        <a:pt x="0" y="3264"/>
                        <a:pt x="2352" y="0"/>
                        <a:pt x="5254" y="0"/>
                      </a:cubicBezTo>
                      <a:cubicBezTo>
                        <a:pt x="8156" y="0"/>
                        <a:pt x="10509" y="3264"/>
                        <a:pt x="10509" y="7298"/>
                      </a:cubicBezTo>
                      <a:cubicBezTo>
                        <a:pt x="10509" y="11326"/>
                        <a:pt x="8156" y="14596"/>
                        <a:pt x="5254" y="14596"/>
                      </a:cubicBezTo>
                      <a:cubicBezTo>
                        <a:pt x="2352" y="14596"/>
                        <a:pt x="0" y="11326"/>
                        <a:pt x="0" y="7298"/>
                      </a:cubicBezTo>
                      <a:close/>
                    </a:path>
                  </a:pathLst>
                </a:custGeom>
                <a:solidFill>
                  <a:srgbClr val="00AEEE"/>
                </a:solidFill>
                <a:ln w="5000" cap="flat">
                  <a:noFill/>
                  <a:miter/>
                </a:ln>
              </p:spPr>
              <p:txBody>
                <a:bodyPr/>
                <a:lstStyle/>
                <a:p>
                  <a:endParaRPr lang="zh-CN" altLang="en-US"/>
                </a:p>
              </p:txBody>
            </p:sp>
            <p:sp>
              <p:nvSpPr>
                <p:cNvPr id="1697" name="任意多边形: 形状 1696">
                  <a:extLst>
                    <a:ext uri="{FF2B5EF4-FFF2-40B4-BE49-F238E27FC236}">
                      <a16:creationId xmlns:a16="http://schemas.microsoft.com/office/drawing/2014/main" id="{83D59184-2059-DF1C-9B97-0B5D7921FE22}"/>
                    </a:ext>
                  </a:extLst>
                </p:cNvPr>
                <p:cNvSpPr/>
                <p:nvPr/>
              </p:nvSpPr>
              <p:spPr>
                <a:xfrm>
                  <a:off x="4470879" y="3482074"/>
                  <a:ext cx="10013" cy="13903"/>
                </a:xfrm>
                <a:custGeom>
                  <a:avLst/>
                  <a:gdLst/>
                  <a:ahLst/>
                  <a:cxnLst/>
                  <a:rect l="0" t="0" r="0" b="0"/>
                  <a:pathLst>
                    <a:path w="10013" h="13903">
                      <a:moveTo>
                        <a:pt x="0" y="6951"/>
                      </a:moveTo>
                      <a:cubicBezTo>
                        <a:pt x="0" y="3109"/>
                        <a:pt x="2241" y="0"/>
                        <a:pt x="5006" y="0"/>
                      </a:cubicBezTo>
                      <a:cubicBezTo>
                        <a:pt x="7771" y="0"/>
                        <a:pt x="10013" y="3109"/>
                        <a:pt x="10013" y="6951"/>
                      </a:cubicBezTo>
                      <a:cubicBezTo>
                        <a:pt x="10013" y="10788"/>
                        <a:pt x="7771" y="13903"/>
                        <a:pt x="5006" y="13903"/>
                      </a:cubicBezTo>
                      <a:cubicBezTo>
                        <a:pt x="2241" y="13903"/>
                        <a:pt x="0" y="10788"/>
                        <a:pt x="0" y="6951"/>
                      </a:cubicBezTo>
                      <a:close/>
                    </a:path>
                  </a:pathLst>
                </a:custGeom>
                <a:solidFill>
                  <a:srgbClr val="5FB7F1"/>
                </a:solidFill>
                <a:ln w="5000" cap="flat">
                  <a:noFill/>
                  <a:miter/>
                </a:ln>
              </p:spPr>
              <p:txBody>
                <a:bodyPr/>
                <a:lstStyle/>
                <a:p>
                  <a:endParaRPr lang="zh-CN" altLang="en-US"/>
                </a:p>
              </p:txBody>
            </p:sp>
            <p:sp>
              <p:nvSpPr>
                <p:cNvPr id="1698" name="任意多边形: 形状 1697">
                  <a:extLst>
                    <a:ext uri="{FF2B5EF4-FFF2-40B4-BE49-F238E27FC236}">
                      <a16:creationId xmlns:a16="http://schemas.microsoft.com/office/drawing/2014/main" id="{069102F4-8865-E573-3005-77284A4DC386}"/>
                    </a:ext>
                  </a:extLst>
                </p:cNvPr>
                <p:cNvSpPr/>
                <p:nvPr/>
              </p:nvSpPr>
              <p:spPr>
                <a:xfrm>
                  <a:off x="4471981" y="3482259"/>
                  <a:ext cx="7809" cy="5479"/>
                </a:xfrm>
                <a:custGeom>
                  <a:avLst/>
                  <a:gdLst/>
                  <a:ahLst/>
                  <a:cxnLst/>
                  <a:rect l="0" t="0" r="0" b="0"/>
                  <a:pathLst>
                    <a:path w="7809" h="5479">
                      <a:moveTo>
                        <a:pt x="0" y="3070"/>
                      </a:moveTo>
                      <a:cubicBezTo>
                        <a:pt x="0" y="1736"/>
                        <a:pt x="1747" y="0"/>
                        <a:pt x="3904" y="0"/>
                      </a:cubicBezTo>
                      <a:cubicBezTo>
                        <a:pt x="6060" y="0"/>
                        <a:pt x="7809" y="1736"/>
                        <a:pt x="7809" y="3070"/>
                      </a:cubicBezTo>
                      <a:cubicBezTo>
                        <a:pt x="7809" y="4399"/>
                        <a:pt x="6060" y="5479"/>
                        <a:pt x="3904" y="5479"/>
                      </a:cubicBezTo>
                      <a:cubicBezTo>
                        <a:pt x="1747" y="5479"/>
                        <a:pt x="0" y="4399"/>
                        <a:pt x="0" y="3070"/>
                      </a:cubicBezTo>
                      <a:close/>
                    </a:path>
                  </a:pathLst>
                </a:custGeom>
                <a:gradFill>
                  <a:gsLst>
                    <a:gs pos="0">
                      <a:srgbClr val="FFFFFF">
                        <a:alpha val="80000"/>
                      </a:srgbClr>
                    </a:gs>
                    <a:gs pos="100000">
                      <a:srgbClr val="FFFFFF">
                        <a:alpha val="0"/>
                      </a:srgbClr>
                    </a:gs>
                  </a:gsLst>
                  <a:lin ang="5400000" scaled="0"/>
                </a:gradFill>
                <a:ln w="5000" cap="flat">
                  <a:noFill/>
                  <a:miter/>
                </a:ln>
              </p:spPr>
              <p:txBody>
                <a:bodyPr/>
                <a:lstStyle/>
                <a:p>
                  <a:endParaRPr lang="zh-CN" altLang="en-US"/>
                </a:p>
              </p:txBody>
            </p:sp>
            <p:sp>
              <p:nvSpPr>
                <p:cNvPr id="1699" name="任意多边形: 形状 1698">
                  <a:extLst>
                    <a:ext uri="{FF2B5EF4-FFF2-40B4-BE49-F238E27FC236}">
                      <a16:creationId xmlns:a16="http://schemas.microsoft.com/office/drawing/2014/main" id="{880F93E2-3956-39FF-588F-BA8C74F16D1C}"/>
                    </a:ext>
                  </a:extLst>
                </p:cNvPr>
                <p:cNvSpPr/>
                <p:nvPr/>
              </p:nvSpPr>
              <p:spPr>
                <a:xfrm>
                  <a:off x="4473908" y="3482260"/>
                  <a:ext cx="5000" cy="5000"/>
                </a:xfrm>
                <a:custGeom>
                  <a:avLst/>
                  <a:gdLst/>
                  <a:ahLst/>
                  <a:cxnLst/>
                  <a:rect l="0" t="0" r="0" b="0"/>
                  <a:pathLst>
                    <a:path w="5000" h="5000">
                      <a:moveTo>
                        <a:pt x="0" y="1255"/>
                      </a:moveTo>
                      <a:cubicBezTo>
                        <a:pt x="0" y="558"/>
                        <a:pt x="884" y="0"/>
                        <a:pt x="1977" y="0"/>
                      </a:cubicBezTo>
                      <a:cubicBezTo>
                        <a:pt x="3069" y="0"/>
                        <a:pt x="3954" y="558"/>
                        <a:pt x="3954" y="1255"/>
                      </a:cubicBezTo>
                      <a:cubicBezTo>
                        <a:pt x="3954" y="1944"/>
                        <a:pt x="3069" y="2510"/>
                        <a:pt x="1977" y="2510"/>
                      </a:cubicBezTo>
                      <a:cubicBezTo>
                        <a:pt x="884" y="2510"/>
                        <a:pt x="0" y="1944"/>
                        <a:pt x="0" y="1255"/>
                      </a:cubicBezTo>
                      <a:close/>
                    </a:path>
                  </a:pathLst>
                </a:custGeom>
                <a:gradFill>
                  <a:gsLst>
                    <a:gs pos="0">
                      <a:srgbClr val="FFFFFF">
                        <a:alpha val="85000"/>
                      </a:srgbClr>
                    </a:gs>
                    <a:gs pos="100000">
                      <a:srgbClr val="FFFFFF">
                        <a:alpha val="0"/>
                      </a:srgbClr>
                    </a:gs>
                  </a:gsLst>
                  <a:lin ang="5400000" scaled="0"/>
                </a:gradFill>
                <a:ln w="5000" cap="flat">
                  <a:noFill/>
                  <a:miter/>
                </a:ln>
              </p:spPr>
              <p:txBody>
                <a:bodyPr/>
                <a:lstStyle/>
                <a:p>
                  <a:endParaRPr lang="zh-CN" altLang="en-US"/>
                </a:p>
              </p:txBody>
            </p:sp>
            <p:sp>
              <p:nvSpPr>
                <p:cNvPr id="1700" name="任意多边形: 形状 1699">
                  <a:extLst>
                    <a:ext uri="{FF2B5EF4-FFF2-40B4-BE49-F238E27FC236}">
                      <a16:creationId xmlns:a16="http://schemas.microsoft.com/office/drawing/2014/main" id="{07223811-D076-0EEA-3ECF-0B8A5A782FB5}"/>
                    </a:ext>
                  </a:extLst>
                </p:cNvPr>
                <p:cNvSpPr/>
                <p:nvPr/>
              </p:nvSpPr>
              <p:spPr>
                <a:xfrm>
                  <a:off x="4473806" y="3493689"/>
                  <a:ext cx="5000" cy="5000"/>
                </a:xfrm>
                <a:custGeom>
                  <a:avLst/>
                  <a:gdLst/>
                  <a:ahLst/>
                  <a:cxnLst/>
                  <a:rect l="0" t="0" r="0" b="0"/>
                  <a:pathLst>
                    <a:path w="5000" h="5000">
                      <a:moveTo>
                        <a:pt x="0" y="1136"/>
                      </a:moveTo>
                      <a:cubicBezTo>
                        <a:pt x="0" y="505"/>
                        <a:pt x="879" y="0"/>
                        <a:pt x="1964" y="0"/>
                      </a:cubicBezTo>
                      <a:cubicBezTo>
                        <a:pt x="3049" y="0"/>
                        <a:pt x="3929" y="505"/>
                        <a:pt x="3929" y="1136"/>
                      </a:cubicBezTo>
                      <a:cubicBezTo>
                        <a:pt x="3929" y="1761"/>
                        <a:pt x="3049" y="2272"/>
                        <a:pt x="1964" y="2272"/>
                      </a:cubicBezTo>
                      <a:cubicBezTo>
                        <a:pt x="879" y="2272"/>
                        <a:pt x="0" y="1761"/>
                        <a:pt x="0" y="1136"/>
                      </a:cubicBezTo>
                      <a:close/>
                    </a:path>
                  </a:pathLst>
                </a:custGeom>
                <a:gradFill>
                  <a:gsLst>
                    <a:gs pos="0">
                      <a:srgbClr val="FFFFFF">
                        <a:alpha val="0"/>
                      </a:srgbClr>
                    </a:gs>
                    <a:gs pos="100000">
                      <a:srgbClr val="FFFFFF">
                        <a:alpha val="89000"/>
                      </a:srgbClr>
                    </a:gs>
                  </a:gsLst>
                  <a:lin ang="5400000" scaled="0"/>
                </a:gradFill>
                <a:ln w="5000" cap="flat">
                  <a:noFill/>
                  <a:miter/>
                </a:ln>
              </p:spPr>
              <p:txBody>
                <a:bodyPr/>
                <a:lstStyle/>
                <a:p>
                  <a:endParaRPr lang="zh-CN" altLang="en-US"/>
                </a:p>
              </p:txBody>
            </p:sp>
          </p:grpSp>
          <p:sp>
            <p:nvSpPr>
              <p:cNvPr id="1694" name="任意多边形: 形状 1693">
                <a:extLst>
                  <a:ext uri="{FF2B5EF4-FFF2-40B4-BE49-F238E27FC236}">
                    <a16:creationId xmlns:a16="http://schemas.microsoft.com/office/drawing/2014/main" id="{1CCFABD5-FAB2-E31D-7069-A2C403D988BC}"/>
                  </a:ext>
                </a:extLst>
              </p:cNvPr>
              <p:cNvSpPr/>
              <p:nvPr/>
            </p:nvSpPr>
            <p:spPr>
              <a:xfrm>
                <a:off x="4456207" y="3358709"/>
                <a:ext cx="42477" cy="81459"/>
              </a:xfrm>
              <a:custGeom>
                <a:avLst/>
                <a:gdLst/>
                <a:ahLst/>
                <a:cxnLst/>
                <a:rect l="0" t="0" r="0" b="0"/>
                <a:pathLst>
                  <a:path w="42477" h="81459">
                    <a:moveTo>
                      <a:pt x="0" y="0"/>
                    </a:moveTo>
                    <a:lnTo>
                      <a:pt x="8056" y="3444"/>
                    </a:lnTo>
                    <a:lnTo>
                      <a:pt x="42477" y="81459"/>
                    </a:lnTo>
                    <a:lnTo>
                      <a:pt x="0" y="63265"/>
                    </a:lnTo>
                    <a:lnTo>
                      <a:pt x="0" y="0"/>
                    </a:lnTo>
                    <a:close/>
                  </a:path>
                </a:pathLst>
              </a:custGeom>
              <a:solidFill>
                <a:srgbClr val="FFFFFF">
                  <a:alpha val="8000"/>
                </a:srgbClr>
              </a:solidFill>
              <a:ln w="5000" cap="flat">
                <a:noFill/>
                <a:miter/>
              </a:ln>
            </p:spPr>
            <p:txBody>
              <a:bodyPr/>
              <a:lstStyle/>
              <a:p>
                <a:endParaRPr lang="zh-CN" altLang="en-US"/>
              </a:p>
            </p:txBody>
          </p:sp>
        </p:grpSp>
        <p:sp>
          <p:nvSpPr>
            <p:cNvPr id="1532" name="任意多边形: 形状 1531">
              <a:extLst>
                <a:ext uri="{FF2B5EF4-FFF2-40B4-BE49-F238E27FC236}">
                  <a16:creationId xmlns:a16="http://schemas.microsoft.com/office/drawing/2014/main" id="{9697096B-ADA9-29FB-A9C1-A052F69A43A4}"/>
                </a:ext>
              </a:extLst>
            </p:cNvPr>
            <p:cNvSpPr/>
            <p:nvPr/>
          </p:nvSpPr>
          <p:spPr>
            <a:xfrm rot="-5400000">
              <a:off x="5146684" y="3248668"/>
              <a:ext cx="153472" cy="327371"/>
            </a:xfrm>
            <a:custGeom>
              <a:avLst/>
              <a:gdLst/>
              <a:ahLst/>
              <a:cxnLst/>
              <a:rect l="0" t="0" r="0" b="0"/>
              <a:pathLst>
                <a:path w="153472" h="327371">
                  <a:moveTo>
                    <a:pt x="96688" y="0"/>
                  </a:moveTo>
                  <a:lnTo>
                    <a:pt x="96688" y="235288"/>
                  </a:lnTo>
                  <a:lnTo>
                    <a:pt x="153472" y="219940"/>
                  </a:lnTo>
                  <a:lnTo>
                    <a:pt x="76736" y="327371"/>
                  </a:lnTo>
                  <a:lnTo>
                    <a:pt x="0" y="219940"/>
                  </a:lnTo>
                  <a:lnTo>
                    <a:pt x="56785" y="235288"/>
                  </a:lnTo>
                  <a:lnTo>
                    <a:pt x="56785" y="0"/>
                  </a:lnTo>
                  <a:lnTo>
                    <a:pt x="96688" y="0"/>
                  </a:lnTo>
                </a:path>
              </a:pathLst>
            </a:custGeom>
            <a:solidFill>
              <a:srgbClr val="9B9B9B"/>
            </a:solidFill>
            <a:ln w="5000" cap="flat">
              <a:noFill/>
              <a:miter/>
            </a:ln>
          </p:spPr>
          <p:txBody>
            <a:bodyPr/>
            <a:lstStyle/>
            <a:p>
              <a:endParaRPr lang="zh-CN" altLang="en-US"/>
            </a:p>
          </p:txBody>
        </p:sp>
        <p:sp>
          <p:nvSpPr>
            <p:cNvPr id="1533" name="Rectangle">
              <a:extLst>
                <a:ext uri="{FF2B5EF4-FFF2-40B4-BE49-F238E27FC236}">
                  <a16:creationId xmlns:a16="http://schemas.microsoft.com/office/drawing/2014/main" id="{D91C2A2D-7CFC-D136-8730-751F05B28E42}"/>
                </a:ext>
              </a:extLst>
            </p:cNvPr>
            <p:cNvSpPr/>
            <p:nvPr/>
          </p:nvSpPr>
          <p:spPr>
            <a:xfrm>
              <a:off x="4943420" y="3077303"/>
              <a:ext cx="560000" cy="330000"/>
            </a:xfrm>
            <a:custGeom>
              <a:avLst/>
              <a:gdLst/>
              <a:ahLst/>
              <a:cxnLst/>
              <a:rect l="l" t="t" r="r" b="b"/>
              <a:pathLst>
                <a:path w="560000" h="330000">
                  <a:moveTo>
                    <a:pt x="0" y="0"/>
                  </a:moveTo>
                  <a:lnTo>
                    <a:pt x="560000" y="0"/>
                  </a:lnTo>
                  <a:lnTo>
                    <a:pt x="560000" y="330000"/>
                  </a:lnTo>
                  <a:lnTo>
                    <a:pt x="0" y="330000"/>
                  </a:lnTo>
                  <a:lnTo>
                    <a:pt x="0" y="0"/>
                  </a:lnTo>
                  <a:close/>
                </a:path>
              </a:pathLst>
            </a:custGeom>
            <a:noFill/>
            <a:ln w="5000" cap="flat">
              <a:noFill/>
              <a:miter/>
            </a:ln>
          </p:spPr>
          <p:txBody>
            <a:bodyPr wrap="square" lIns="0" tIns="0" rIns="0" bIns="0" rtlCol="0" anchor="ctr"/>
            <a:lstStyle/>
            <a:p>
              <a:pPr algn="ctr"/>
              <a:r>
                <a:rPr sz="600" b="1">
                  <a:solidFill>
                    <a:srgbClr val="191919"/>
                  </a:solidFill>
                  <a:latin typeface="微软雅黑" panose="020B0503020204020204" pitchFamily="34" charset="-122"/>
                  <a:ea typeface="微软雅黑" panose="020B0503020204020204" pitchFamily="34" charset="-122"/>
                </a:rPr>
                <a:t>任务</a:t>
              </a:r>
            </a:p>
            <a:p>
              <a:pPr algn="ctr"/>
              <a:r>
                <a:rPr sz="600" b="1">
                  <a:solidFill>
                    <a:srgbClr val="191919"/>
                  </a:solidFill>
                  <a:latin typeface="微软雅黑" panose="020B0503020204020204" pitchFamily="34" charset="-122"/>
                  <a:ea typeface="微软雅黑" panose="020B0503020204020204" pitchFamily="34" charset="-122"/>
                </a:rPr>
                <a:t>卸载</a:t>
              </a:r>
            </a:p>
          </p:txBody>
        </p:sp>
        <p:sp>
          <p:nvSpPr>
            <p:cNvPr id="1534" name="Rectangle">
              <a:extLst>
                <a:ext uri="{FF2B5EF4-FFF2-40B4-BE49-F238E27FC236}">
                  <a16:creationId xmlns:a16="http://schemas.microsoft.com/office/drawing/2014/main" id="{934F8EDA-015F-7FEC-F974-AFF8B42359A5}"/>
                </a:ext>
              </a:extLst>
            </p:cNvPr>
            <p:cNvSpPr/>
            <p:nvPr/>
          </p:nvSpPr>
          <p:spPr>
            <a:xfrm>
              <a:off x="4129735" y="3472803"/>
              <a:ext cx="915000" cy="425000"/>
            </a:xfrm>
            <a:custGeom>
              <a:avLst/>
              <a:gdLst/>
              <a:ahLst/>
              <a:cxnLst/>
              <a:rect l="l" t="t" r="r" b="b"/>
              <a:pathLst>
                <a:path w="915000" h="425000">
                  <a:moveTo>
                    <a:pt x="0" y="0"/>
                  </a:moveTo>
                  <a:lnTo>
                    <a:pt x="915000" y="0"/>
                  </a:lnTo>
                  <a:lnTo>
                    <a:pt x="915000" y="425000"/>
                  </a:lnTo>
                  <a:lnTo>
                    <a:pt x="0" y="425000"/>
                  </a:lnTo>
                  <a:lnTo>
                    <a:pt x="0" y="0"/>
                  </a:lnTo>
                  <a:close/>
                </a:path>
              </a:pathLst>
            </a:custGeom>
            <a:noFill/>
            <a:ln w="5000" cap="flat">
              <a:noFill/>
              <a:miter/>
            </a:ln>
          </p:spPr>
          <p:txBody>
            <a:bodyPr wrap="square" lIns="0" tIns="0" rIns="0" bIns="0" rtlCol="0" anchor="ctr"/>
            <a:lstStyle/>
            <a:p>
              <a:pPr algn="ctr"/>
              <a:r>
                <a:rPr sz="800" b="1" dirty="0" err="1">
                  <a:solidFill>
                    <a:srgbClr val="191919"/>
                  </a:solidFill>
                  <a:latin typeface="微软雅黑" panose="020B0503020204020204" pitchFamily="34" charset="-122"/>
                  <a:ea typeface="微软雅黑" panose="020B0503020204020204" pitchFamily="34" charset="-122"/>
                </a:rPr>
                <a:t>故障传播分析</a:t>
              </a:r>
              <a:r>
                <a:rPr sz="800" b="1" dirty="0">
                  <a:solidFill>
                    <a:srgbClr val="191919"/>
                  </a:solidFill>
                  <a:latin typeface="微软雅黑" panose="020B0503020204020204" pitchFamily="34" charset="-122"/>
                  <a:ea typeface="微软雅黑" panose="020B0503020204020204" pitchFamily="34" charset="-122"/>
                </a:rPr>
                <a:t>、</a:t>
              </a:r>
            </a:p>
            <a:p>
              <a:pPr algn="ctr"/>
              <a:r>
                <a:rPr sz="800" b="1" dirty="0" err="1">
                  <a:solidFill>
                    <a:srgbClr val="191919"/>
                  </a:solidFill>
                  <a:latin typeface="微软雅黑" panose="020B0503020204020204" pitchFamily="34" charset="-122"/>
                  <a:ea typeface="微软雅黑" panose="020B0503020204020204" pitchFamily="34" charset="-122"/>
                </a:rPr>
                <a:t>系统故障预测</a:t>
              </a:r>
              <a:r>
                <a:rPr sz="800" b="1" dirty="0">
                  <a:solidFill>
                    <a:srgbClr val="191919"/>
                  </a:solidFill>
                  <a:latin typeface="微软雅黑" panose="020B0503020204020204" pitchFamily="34" charset="-122"/>
                  <a:ea typeface="微软雅黑" panose="020B0503020204020204" pitchFamily="34" charset="-122"/>
                </a:rPr>
                <a:t>…</a:t>
              </a:r>
            </a:p>
          </p:txBody>
        </p:sp>
        <p:grpSp>
          <p:nvGrpSpPr>
            <p:cNvPr id="1535" name="组合 1534">
              <a:extLst>
                <a:ext uri="{FF2B5EF4-FFF2-40B4-BE49-F238E27FC236}">
                  <a16:creationId xmlns:a16="http://schemas.microsoft.com/office/drawing/2014/main" id="{38C01AC9-D5ED-A8E8-1D26-A3702D2C3303}"/>
                </a:ext>
              </a:extLst>
            </p:cNvPr>
            <p:cNvGrpSpPr/>
            <p:nvPr/>
          </p:nvGrpSpPr>
          <p:grpSpPr>
            <a:xfrm>
              <a:off x="4333280" y="3276508"/>
              <a:ext cx="170000" cy="215000"/>
              <a:chOff x="2809280" y="3276508"/>
              <a:chExt cx="170000" cy="215000"/>
            </a:xfrm>
          </p:grpSpPr>
          <p:sp>
            <p:nvSpPr>
              <p:cNvPr id="1662" name="任意多边形: 形状 1661">
                <a:extLst>
                  <a:ext uri="{FF2B5EF4-FFF2-40B4-BE49-F238E27FC236}">
                    <a16:creationId xmlns:a16="http://schemas.microsoft.com/office/drawing/2014/main" id="{E4C0BC5D-9B3D-B7E9-8922-9E31C8665071}"/>
                  </a:ext>
                </a:extLst>
              </p:cNvPr>
              <p:cNvSpPr/>
              <p:nvPr/>
            </p:nvSpPr>
            <p:spPr>
              <a:xfrm>
                <a:off x="2809280" y="327650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path>
                </a:pathLst>
              </a:custGeom>
              <a:solidFill>
                <a:srgbClr val="FFFFFF"/>
              </a:solidFill>
              <a:ln w="10000" cap="flat">
                <a:solidFill>
                  <a:srgbClr val="FFFFFF"/>
                </a:solidFill>
                <a:miter/>
              </a:ln>
            </p:spPr>
            <p:txBody>
              <a:bodyPr/>
              <a:lstStyle/>
              <a:p>
                <a:endParaRPr lang="zh-CN" altLang="en-US"/>
              </a:p>
            </p:txBody>
          </p:sp>
          <p:sp>
            <p:nvSpPr>
              <p:cNvPr id="1663" name="任意多边形: 形状 1662">
                <a:extLst>
                  <a:ext uri="{FF2B5EF4-FFF2-40B4-BE49-F238E27FC236}">
                    <a16:creationId xmlns:a16="http://schemas.microsoft.com/office/drawing/2014/main" id="{40B724DC-4E83-2984-896F-769D9C3BFE34}"/>
                  </a:ext>
                </a:extLst>
              </p:cNvPr>
              <p:cNvSpPr/>
              <p:nvPr/>
            </p:nvSpPr>
            <p:spPr>
              <a:xfrm>
                <a:off x="2809280" y="327650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path>
                </a:pathLst>
              </a:custGeom>
              <a:solidFill>
                <a:srgbClr val="FFFFFF"/>
              </a:solidFill>
              <a:ln w="5000" cap="flat">
                <a:noFill/>
                <a:miter/>
              </a:ln>
            </p:spPr>
            <p:txBody>
              <a:bodyPr/>
              <a:lstStyle/>
              <a:p>
                <a:endParaRPr lang="zh-CN" altLang="en-US"/>
              </a:p>
            </p:txBody>
          </p:sp>
          <p:sp>
            <p:nvSpPr>
              <p:cNvPr id="1664" name="任意多边形: 形状 1663">
                <a:extLst>
                  <a:ext uri="{FF2B5EF4-FFF2-40B4-BE49-F238E27FC236}">
                    <a16:creationId xmlns:a16="http://schemas.microsoft.com/office/drawing/2014/main" id="{C586070A-94A1-1FAD-F56A-02D522012244}"/>
                  </a:ext>
                </a:extLst>
              </p:cNvPr>
              <p:cNvSpPr/>
              <p:nvPr/>
            </p:nvSpPr>
            <p:spPr>
              <a:xfrm>
                <a:off x="2809280" y="327650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moveTo>
                      <a:pt x="159562" y="203949"/>
                    </a:moveTo>
                    <a:lnTo>
                      <a:pt x="10936" y="203949"/>
                    </a:lnTo>
                    <a:lnTo>
                      <a:pt x="10936" y="10549"/>
                    </a:lnTo>
                    <a:lnTo>
                      <a:pt x="111842" y="10549"/>
                    </a:lnTo>
                    <a:lnTo>
                      <a:pt x="111842" y="58774"/>
                    </a:lnTo>
                    <a:lnTo>
                      <a:pt x="159562" y="58774"/>
                    </a:lnTo>
                    <a:lnTo>
                      <a:pt x="159562" y="203949"/>
                    </a:lnTo>
                    <a:close/>
                  </a:path>
                </a:pathLst>
              </a:custGeom>
              <a:solidFill>
                <a:srgbClr val="A5A5A5"/>
              </a:solidFill>
              <a:ln w="5000" cap="flat">
                <a:noFill/>
                <a:miter/>
              </a:ln>
            </p:spPr>
            <p:txBody>
              <a:bodyPr/>
              <a:lstStyle/>
              <a:p>
                <a:endParaRPr lang="zh-CN" altLang="en-US"/>
              </a:p>
            </p:txBody>
          </p:sp>
          <p:sp>
            <p:nvSpPr>
              <p:cNvPr id="1665" name="任意多边形: 形状 1664">
                <a:extLst>
                  <a:ext uri="{FF2B5EF4-FFF2-40B4-BE49-F238E27FC236}">
                    <a16:creationId xmlns:a16="http://schemas.microsoft.com/office/drawing/2014/main" id="{92254504-9B48-07E5-0A9E-59FE672F2759}"/>
                  </a:ext>
                </a:extLst>
              </p:cNvPr>
              <p:cNvSpPr/>
              <p:nvPr/>
            </p:nvSpPr>
            <p:spPr>
              <a:xfrm>
                <a:off x="2809280" y="3276508"/>
                <a:ext cx="170000" cy="214500"/>
              </a:xfrm>
              <a:custGeom>
                <a:avLst/>
                <a:gdLst/>
                <a:ahLst/>
                <a:cxnLst/>
                <a:rect l="0" t="0" r="0" b="0"/>
                <a:pathLst>
                  <a:path w="170000" h="214500">
                    <a:moveTo>
                      <a:pt x="0" y="0"/>
                    </a:moveTo>
                    <a:lnTo>
                      <a:pt x="170000" y="0"/>
                    </a:lnTo>
                    <a:lnTo>
                      <a:pt x="170000" y="214500"/>
                    </a:lnTo>
                    <a:lnTo>
                      <a:pt x="0" y="214500"/>
                    </a:lnTo>
                    <a:lnTo>
                      <a:pt x="0" y="0"/>
                    </a:lnTo>
                    <a:close/>
                  </a:path>
                </a:pathLst>
              </a:custGeom>
              <a:noFill/>
              <a:ln w="5000" cap="flat">
                <a:noFill/>
                <a:miter/>
              </a:ln>
            </p:spPr>
            <p:txBody>
              <a:bodyPr/>
              <a:lstStyle/>
              <a:p>
                <a:endParaRPr lang="zh-CN" altLang="en-US"/>
              </a:p>
            </p:txBody>
          </p:sp>
          <p:grpSp>
            <p:nvGrpSpPr>
              <p:cNvPr id="1666" name="组合 1665">
                <a:extLst>
                  <a:ext uri="{FF2B5EF4-FFF2-40B4-BE49-F238E27FC236}">
                    <a16:creationId xmlns:a16="http://schemas.microsoft.com/office/drawing/2014/main" id="{C20D9981-80BD-D9F3-6675-677AB4834D17}"/>
                  </a:ext>
                </a:extLst>
              </p:cNvPr>
              <p:cNvGrpSpPr/>
              <p:nvPr/>
            </p:nvGrpSpPr>
            <p:grpSpPr>
              <a:xfrm>
                <a:off x="2840718" y="3355073"/>
                <a:ext cx="100375" cy="103840"/>
                <a:chOff x="2840718" y="3355073"/>
                <a:chExt cx="100375" cy="103840"/>
              </a:xfrm>
            </p:grpSpPr>
            <p:sp>
              <p:nvSpPr>
                <p:cNvPr id="1674" name="任意多边形: 形状 1673">
                  <a:extLst>
                    <a:ext uri="{FF2B5EF4-FFF2-40B4-BE49-F238E27FC236}">
                      <a16:creationId xmlns:a16="http://schemas.microsoft.com/office/drawing/2014/main" id="{DDDC4BAB-5356-882C-681D-D2711AE87D9A}"/>
                    </a:ext>
                  </a:extLst>
                </p:cNvPr>
                <p:cNvSpPr/>
                <p:nvPr/>
              </p:nvSpPr>
              <p:spPr>
                <a:xfrm>
                  <a:off x="2870770" y="3358203"/>
                  <a:ext cx="70325" cy="96880"/>
                </a:xfrm>
                <a:custGeom>
                  <a:avLst/>
                  <a:gdLst/>
                  <a:ahLst/>
                  <a:cxnLst/>
                  <a:rect l="0" t="0" r="0" b="0"/>
                  <a:pathLst>
                    <a:path w="70325" h="96880">
                      <a:moveTo>
                        <a:pt x="0" y="28368"/>
                      </a:moveTo>
                      <a:lnTo>
                        <a:pt x="70325" y="28368"/>
                      </a:lnTo>
                      <a:lnTo>
                        <a:pt x="70325" y="39610"/>
                      </a:lnTo>
                      <a:lnTo>
                        <a:pt x="0" y="39610"/>
                      </a:lnTo>
                      <a:lnTo>
                        <a:pt x="0" y="28368"/>
                      </a:lnTo>
                      <a:close/>
                      <a:moveTo>
                        <a:pt x="0" y="11243"/>
                      </a:moveTo>
                      <a:lnTo>
                        <a:pt x="70325" y="11243"/>
                      </a:lnTo>
                      <a:lnTo>
                        <a:pt x="70325" y="0"/>
                      </a:lnTo>
                      <a:lnTo>
                        <a:pt x="0" y="0"/>
                      </a:lnTo>
                      <a:lnTo>
                        <a:pt x="0" y="11243"/>
                      </a:lnTo>
                      <a:close/>
                      <a:moveTo>
                        <a:pt x="0" y="68513"/>
                      </a:moveTo>
                      <a:lnTo>
                        <a:pt x="70325" y="68513"/>
                      </a:lnTo>
                      <a:lnTo>
                        <a:pt x="70325" y="57270"/>
                      </a:lnTo>
                      <a:lnTo>
                        <a:pt x="0" y="57270"/>
                      </a:lnTo>
                      <a:lnTo>
                        <a:pt x="0" y="68513"/>
                      </a:lnTo>
                      <a:close/>
                      <a:moveTo>
                        <a:pt x="0" y="96880"/>
                      </a:moveTo>
                      <a:lnTo>
                        <a:pt x="70325" y="96880"/>
                      </a:lnTo>
                      <a:lnTo>
                        <a:pt x="70325" y="85637"/>
                      </a:lnTo>
                      <a:lnTo>
                        <a:pt x="0" y="85637"/>
                      </a:lnTo>
                      <a:lnTo>
                        <a:pt x="0" y="96880"/>
                      </a:lnTo>
                      <a:close/>
                    </a:path>
                  </a:pathLst>
                </a:custGeom>
                <a:solidFill>
                  <a:srgbClr val="A5A5A5"/>
                </a:solidFill>
                <a:ln w="5000" cap="flat">
                  <a:noFill/>
                  <a:miter/>
                </a:ln>
              </p:spPr>
              <p:txBody>
                <a:bodyPr/>
                <a:lstStyle/>
                <a:p>
                  <a:endParaRPr lang="zh-CN" altLang="en-US"/>
                </a:p>
              </p:txBody>
            </p:sp>
          </p:grpSp>
          <p:grpSp>
            <p:nvGrpSpPr>
              <p:cNvPr id="1667" name="组合 1666">
                <a:extLst>
                  <a:ext uri="{FF2B5EF4-FFF2-40B4-BE49-F238E27FC236}">
                    <a16:creationId xmlns:a16="http://schemas.microsoft.com/office/drawing/2014/main" id="{CF443435-063D-6485-DE6A-14BE13DDC833}"/>
                  </a:ext>
                </a:extLst>
              </p:cNvPr>
              <p:cNvGrpSpPr/>
              <p:nvPr/>
            </p:nvGrpSpPr>
            <p:grpSpPr>
              <a:xfrm>
                <a:off x="2838243" y="3358320"/>
                <a:ext cx="18245" cy="98825"/>
                <a:chOff x="2838243" y="3358320"/>
                <a:chExt cx="18245" cy="98825"/>
              </a:xfrm>
            </p:grpSpPr>
            <p:sp>
              <p:nvSpPr>
                <p:cNvPr id="1670" name="任意多边形: 形状 1669">
                  <a:extLst>
                    <a:ext uri="{FF2B5EF4-FFF2-40B4-BE49-F238E27FC236}">
                      <a16:creationId xmlns:a16="http://schemas.microsoft.com/office/drawing/2014/main" id="{DC54E984-F099-74E6-AC35-46A4F6B54CAA}"/>
                    </a:ext>
                  </a:extLst>
                </p:cNvPr>
                <p:cNvSpPr/>
                <p:nvPr/>
              </p:nvSpPr>
              <p:spPr>
                <a:xfrm>
                  <a:off x="2838245" y="3411565"/>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671" name="任意多边形: 形状 1670">
                  <a:extLst>
                    <a:ext uri="{FF2B5EF4-FFF2-40B4-BE49-F238E27FC236}">
                      <a16:creationId xmlns:a16="http://schemas.microsoft.com/office/drawing/2014/main" id="{463E554D-865D-7AD4-BDBF-0728952671B8}"/>
                    </a:ext>
                  </a:extLst>
                </p:cNvPr>
                <p:cNvSpPr/>
                <p:nvPr/>
              </p:nvSpPr>
              <p:spPr>
                <a:xfrm>
                  <a:off x="2838245" y="3438185"/>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672" name="任意多边形: 形状 1671">
                  <a:extLst>
                    <a:ext uri="{FF2B5EF4-FFF2-40B4-BE49-F238E27FC236}">
                      <a16:creationId xmlns:a16="http://schemas.microsoft.com/office/drawing/2014/main" id="{48FF35A1-DFDA-5919-DF7C-8896F383F2BD}"/>
                    </a:ext>
                  </a:extLst>
                </p:cNvPr>
                <p:cNvSpPr/>
                <p:nvPr/>
              </p:nvSpPr>
              <p:spPr>
                <a:xfrm>
                  <a:off x="2838245" y="3358320"/>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673" name="任意多边形: 形状 1672">
                  <a:extLst>
                    <a:ext uri="{FF2B5EF4-FFF2-40B4-BE49-F238E27FC236}">
                      <a16:creationId xmlns:a16="http://schemas.microsoft.com/office/drawing/2014/main" id="{A1D5D83B-228E-4914-B217-378096E4B981}"/>
                    </a:ext>
                  </a:extLst>
                </p:cNvPr>
                <p:cNvSpPr/>
                <p:nvPr/>
              </p:nvSpPr>
              <p:spPr>
                <a:xfrm>
                  <a:off x="2838245" y="3384940"/>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grpSp>
          <p:sp>
            <p:nvSpPr>
              <p:cNvPr id="1668" name="任意多边形: 形状 1667">
                <a:extLst>
                  <a:ext uri="{FF2B5EF4-FFF2-40B4-BE49-F238E27FC236}">
                    <a16:creationId xmlns:a16="http://schemas.microsoft.com/office/drawing/2014/main" id="{82FCD579-7CFE-6103-BCB8-C8E2CAEE64B6}"/>
                  </a:ext>
                </a:extLst>
              </p:cNvPr>
              <p:cNvSpPr/>
              <p:nvPr/>
            </p:nvSpPr>
            <p:spPr>
              <a:xfrm>
                <a:off x="2838743" y="3367633"/>
                <a:ext cx="29125" cy="31410"/>
              </a:xfrm>
              <a:custGeom>
                <a:avLst/>
                <a:gdLst/>
                <a:ahLst/>
                <a:cxnLst/>
                <a:rect l="0" t="0" r="0" b="0"/>
                <a:pathLst>
                  <a:path w="29125" h="31410">
                    <a:moveTo>
                      <a:pt x="2237" y="20858"/>
                    </a:moveTo>
                    <a:lnTo>
                      <a:pt x="10560" y="25715"/>
                    </a:lnTo>
                    <a:lnTo>
                      <a:pt x="25250" y="0"/>
                    </a:lnTo>
                    <a:lnTo>
                      <a:pt x="29125" y="2261"/>
                    </a:lnTo>
                    <a:lnTo>
                      <a:pt x="12472" y="31410"/>
                    </a:lnTo>
                    <a:lnTo>
                      <a:pt x="0" y="24774"/>
                    </a:lnTo>
                    <a:lnTo>
                      <a:pt x="2237" y="20858"/>
                    </a:lnTo>
                    <a:close/>
                  </a:path>
                </a:pathLst>
              </a:custGeom>
              <a:solidFill>
                <a:srgbClr val="91D250"/>
              </a:solidFill>
              <a:ln w="5000" cap="flat">
                <a:noFill/>
                <a:miter/>
              </a:ln>
            </p:spPr>
            <p:txBody>
              <a:bodyPr/>
              <a:lstStyle/>
              <a:p>
                <a:endParaRPr lang="zh-CN" altLang="en-US"/>
              </a:p>
            </p:txBody>
          </p:sp>
          <p:sp>
            <p:nvSpPr>
              <p:cNvPr id="1669" name="任意多边形: 形状 1668">
                <a:extLst>
                  <a:ext uri="{FF2B5EF4-FFF2-40B4-BE49-F238E27FC236}">
                    <a16:creationId xmlns:a16="http://schemas.microsoft.com/office/drawing/2014/main" id="{ECD3A8C0-4A29-5792-C11D-1A1F9AFF6E8B}"/>
                  </a:ext>
                </a:extLst>
              </p:cNvPr>
              <p:cNvSpPr/>
              <p:nvPr/>
            </p:nvSpPr>
            <p:spPr>
              <a:xfrm>
                <a:off x="2837558" y="3343118"/>
                <a:ext cx="28695" cy="31410"/>
              </a:xfrm>
              <a:custGeom>
                <a:avLst/>
                <a:gdLst/>
                <a:ahLst/>
                <a:cxnLst/>
                <a:rect l="0" t="0" r="0" b="0"/>
                <a:pathLst>
                  <a:path w="28695" h="31410">
                    <a:moveTo>
                      <a:pt x="2237" y="21109"/>
                    </a:moveTo>
                    <a:lnTo>
                      <a:pt x="10130" y="25715"/>
                    </a:lnTo>
                    <a:lnTo>
                      <a:pt x="24820" y="0"/>
                    </a:lnTo>
                    <a:lnTo>
                      <a:pt x="28695" y="2261"/>
                    </a:lnTo>
                    <a:lnTo>
                      <a:pt x="12042" y="31410"/>
                    </a:lnTo>
                    <a:lnTo>
                      <a:pt x="0" y="25025"/>
                    </a:lnTo>
                    <a:lnTo>
                      <a:pt x="2237" y="21109"/>
                    </a:lnTo>
                    <a:close/>
                  </a:path>
                </a:pathLst>
              </a:custGeom>
              <a:solidFill>
                <a:srgbClr val="91D250"/>
              </a:solidFill>
              <a:ln w="0" cap="flat">
                <a:solidFill>
                  <a:srgbClr val="91D250"/>
                </a:solidFill>
                <a:miter/>
              </a:ln>
            </p:spPr>
            <p:txBody>
              <a:bodyPr/>
              <a:lstStyle/>
              <a:p>
                <a:endParaRPr lang="zh-CN" altLang="en-US"/>
              </a:p>
            </p:txBody>
          </p:sp>
        </p:grpSp>
        <p:grpSp>
          <p:nvGrpSpPr>
            <p:cNvPr id="1536" name="组合 1535">
              <a:extLst>
                <a:ext uri="{FF2B5EF4-FFF2-40B4-BE49-F238E27FC236}">
                  <a16:creationId xmlns:a16="http://schemas.microsoft.com/office/drawing/2014/main" id="{26202A88-6907-FEB6-9608-E7416924A91F}"/>
                </a:ext>
              </a:extLst>
            </p:cNvPr>
            <p:cNvGrpSpPr/>
            <p:nvPr/>
          </p:nvGrpSpPr>
          <p:grpSpPr>
            <a:xfrm>
              <a:off x="4333280" y="2964448"/>
              <a:ext cx="170000" cy="215000"/>
              <a:chOff x="2809280" y="2964448"/>
              <a:chExt cx="170000" cy="215000"/>
            </a:xfrm>
          </p:grpSpPr>
          <p:sp>
            <p:nvSpPr>
              <p:cNvPr id="1649" name="任意多边形: 形状 1648">
                <a:extLst>
                  <a:ext uri="{FF2B5EF4-FFF2-40B4-BE49-F238E27FC236}">
                    <a16:creationId xmlns:a16="http://schemas.microsoft.com/office/drawing/2014/main" id="{609F410D-8F8A-0834-4A04-7384882CF773}"/>
                  </a:ext>
                </a:extLst>
              </p:cNvPr>
              <p:cNvSpPr/>
              <p:nvPr/>
            </p:nvSpPr>
            <p:spPr>
              <a:xfrm>
                <a:off x="2809280" y="296444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path>
                </a:pathLst>
              </a:custGeom>
              <a:solidFill>
                <a:srgbClr val="FFFFFF"/>
              </a:solidFill>
              <a:ln w="10000" cap="flat">
                <a:solidFill>
                  <a:srgbClr val="FFFFFF"/>
                </a:solidFill>
                <a:miter/>
              </a:ln>
            </p:spPr>
            <p:txBody>
              <a:bodyPr/>
              <a:lstStyle/>
              <a:p>
                <a:endParaRPr lang="zh-CN" altLang="en-US"/>
              </a:p>
            </p:txBody>
          </p:sp>
          <p:sp>
            <p:nvSpPr>
              <p:cNvPr id="1650" name="任意多边形: 形状 1649">
                <a:extLst>
                  <a:ext uri="{FF2B5EF4-FFF2-40B4-BE49-F238E27FC236}">
                    <a16:creationId xmlns:a16="http://schemas.microsoft.com/office/drawing/2014/main" id="{11CE2F58-B1CA-35AE-A94D-64EAD93D8882}"/>
                  </a:ext>
                </a:extLst>
              </p:cNvPr>
              <p:cNvSpPr/>
              <p:nvPr/>
            </p:nvSpPr>
            <p:spPr>
              <a:xfrm>
                <a:off x="2809280" y="296444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path>
                </a:pathLst>
              </a:custGeom>
              <a:solidFill>
                <a:srgbClr val="FFFFFF"/>
              </a:solidFill>
              <a:ln w="5000" cap="flat">
                <a:noFill/>
                <a:miter/>
              </a:ln>
            </p:spPr>
            <p:txBody>
              <a:bodyPr/>
              <a:lstStyle/>
              <a:p>
                <a:endParaRPr lang="zh-CN" altLang="en-US"/>
              </a:p>
            </p:txBody>
          </p:sp>
          <p:sp>
            <p:nvSpPr>
              <p:cNvPr id="1651" name="任意多边形: 形状 1650">
                <a:extLst>
                  <a:ext uri="{FF2B5EF4-FFF2-40B4-BE49-F238E27FC236}">
                    <a16:creationId xmlns:a16="http://schemas.microsoft.com/office/drawing/2014/main" id="{5701037E-1710-9F9B-BE75-0EC0FDFA789E}"/>
                  </a:ext>
                </a:extLst>
              </p:cNvPr>
              <p:cNvSpPr/>
              <p:nvPr/>
            </p:nvSpPr>
            <p:spPr>
              <a:xfrm>
                <a:off x="2809280" y="296444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moveTo>
                      <a:pt x="159562" y="203949"/>
                    </a:moveTo>
                    <a:lnTo>
                      <a:pt x="10936" y="203949"/>
                    </a:lnTo>
                    <a:lnTo>
                      <a:pt x="10936" y="10549"/>
                    </a:lnTo>
                    <a:lnTo>
                      <a:pt x="111842" y="10549"/>
                    </a:lnTo>
                    <a:lnTo>
                      <a:pt x="111842" y="58774"/>
                    </a:lnTo>
                    <a:lnTo>
                      <a:pt x="159562" y="58774"/>
                    </a:lnTo>
                    <a:lnTo>
                      <a:pt x="159562" y="203949"/>
                    </a:lnTo>
                    <a:close/>
                  </a:path>
                </a:pathLst>
              </a:custGeom>
              <a:solidFill>
                <a:srgbClr val="A5A5A5"/>
              </a:solidFill>
              <a:ln w="5000" cap="flat">
                <a:noFill/>
                <a:miter/>
              </a:ln>
            </p:spPr>
            <p:txBody>
              <a:bodyPr/>
              <a:lstStyle/>
              <a:p>
                <a:endParaRPr lang="zh-CN" altLang="en-US"/>
              </a:p>
            </p:txBody>
          </p:sp>
          <p:sp>
            <p:nvSpPr>
              <p:cNvPr id="1652" name="任意多边形: 形状 1651">
                <a:extLst>
                  <a:ext uri="{FF2B5EF4-FFF2-40B4-BE49-F238E27FC236}">
                    <a16:creationId xmlns:a16="http://schemas.microsoft.com/office/drawing/2014/main" id="{8A01FE72-6212-4918-3A81-71C6BE447E45}"/>
                  </a:ext>
                </a:extLst>
              </p:cNvPr>
              <p:cNvSpPr/>
              <p:nvPr/>
            </p:nvSpPr>
            <p:spPr>
              <a:xfrm>
                <a:off x="2809280" y="2964448"/>
                <a:ext cx="170000" cy="214500"/>
              </a:xfrm>
              <a:custGeom>
                <a:avLst/>
                <a:gdLst/>
                <a:ahLst/>
                <a:cxnLst/>
                <a:rect l="0" t="0" r="0" b="0"/>
                <a:pathLst>
                  <a:path w="170000" h="214500">
                    <a:moveTo>
                      <a:pt x="0" y="0"/>
                    </a:moveTo>
                    <a:lnTo>
                      <a:pt x="170000" y="0"/>
                    </a:lnTo>
                    <a:lnTo>
                      <a:pt x="170000" y="214500"/>
                    </a:lnTo>
                    <a:lnTo>
                      <a:pt x="0" y="214500"/>
                    </a:lnTo>
                    <a:lnTo>
                      <a:pt x="0" y="0"/>
                    </a:lnTo>
                    <a:close/>
                  </a:path>
                </a:pathLst>
              </a:custGeom>
              <a:noFill/>
              <a:ln w="5000" cap="flat">
                <a:noFill/>
                <a:miter/>
              </a:ln>
            </p:spPr>
            <p:txBody>
              <a:bodyPr/>
              <a:lstStyle/>
              <a:p>
                <a:endParaRPr lang="zh-CN" altLang="en-US"/>
              </a:p>
            </p:txBody>
          </p:sp>
          <p:grpSp>
            <p:nvGrpSpPr>
              <p:cNvPr id="1653" name="组合 1652">
                <a:extLst>
                  <a:ext uri="{FF2B5EF4-FFF2-40B4-BE49-F238E27FC236}">
                    <a16:creationId xmlns:a16="http://schemas.microsoft.com/office/drawing/2014/main" id="{10089F36-FA1F-3B58-BC34-A3959FC23E20}"/>
                  </a:ext>
                </a:extLst>
              </p:cNvPr>
              <p:cNvGrpSpPr/>
              <p:nvPr/>
            </p:nvGrpSpPr>
            <p:grpSpPr>
              <a:xfrm>
                <a:off x="2840718" y="3043013"/>
                <a:ext cx="100375" cy="103840"/>
                <a:chOff x="2840718" y="3043013"/>
                <a:chExt cx="100375" cy="103840"/>
              </a:xfrm>
            </p:grpSpPr>
            <p:sp>
              <p:nvSpPr>
                <p:cNvPr id="1661" name="任意多边形: 形状 1660">
                  <a:extLst>
                    <a:ext uri="{FF2B5EF4-FFF2-40B4-BE49-F238E27FC236}">
                      <a16:creationId xmlns:a16="http://schemas.microsoft.com/office/drawing/2014/main" id="{D8B2D9DF-CCE0-C20C-427A-0E75D0640869}"/>
                    </a:ext>
                  </a:extLst>
                </p:cNvPr>
                <p:cNvSpPr/>
                <p:nvPr/>
              </p:nvSpPr>
              <p:spPr>
                <a:xfrm>
                  <a:off x="2870770" y="3046142"/>
                  <a:ext cx="70325" cy="96880"/>
                </a:xfrm>
                <a:custGeom>
                  <a:avLst/>
                  <a:gdLst/>
                  <a:ahLst/>
                  <a:cxnLst/>
                  <a:rect l="0" t="0" r="0" b="0"/>
                  <a:pathLst>
                    <a:path w="70325" h="96880">
                      <a:moveTo>
                        <a:pt x="0" y="28368"/>
                      </a:moveTo>
                      <a:lnTo>
                        <a:pt x="70325" y="28368"/>
                      </a:lnTo>
                      <a:lnTo>
                        <a:pt x="70325" y="39610"/>
                      </a:lnTo>
                      <a:lnTo>
                        <a:pt x="0" y="39610"/>
                      </a:lnTo>
                      <a:lnTo>
                        <a:pt x="0" y="28368"/>
                      </a:lnTo>
                      <a:close/>
                      <a:moveTo>
                        <a:pt x="0" y="11243"/>
                      </a:moveTo>
                      <a:lnTo>
                        <a:pt x="70325" y="11243"/>
                      </a:lnTo>
                      <a:lnTo>
                        <a:pt x="70325" y="0"/>
                      </a:lnTo>
                      <a:lnTo>
                        <a:pt x="0" y="0"/>
                      </a:lnTo>
                      <a:lnTo>
                        <a:pt x="0" y="11243"/>
                      </a:lnTo>
                      <a:close/>
                      <a:moveTo>
                        <a:pt x="0" y="68513"/>
                      </a:moveTo>
                      <a:lnTo>
                        <a:pt x="70325" y="68513"/>
                      </a:lnTo>
                      <a:lnTo>
                        <a:pt x="70325" y="57270"/>
                      </a:lnTo>
                      <a:lnTo>
                        <a:pt x="0" y="57270"/>
                      </a:lnTo>
                      <a:lnTo>
                        <a:pt x="0" y="68513"/>
                      </a:lnTo>
                      <a:close/>
                      <a:moveTo>
                        <a:pt x="0" y="96880"/>
                      </a:moveTo>
                      <a:lnTo>
                        <a:pt x="70325" y="96880"/>
                      </a:lnTo>
                      <a:lnTo>
                        <a:pt x="70325" y="85637"/>
                      </a:lnTo>
                      <a:lnTo>
                        <a:pt x="0" y="85637"/>
                      </a:lnTo>
                      <a:lnTo>
                        <a:pt x="0" y="96880"/>
                      </a:lnTo>
                      <a:close/>
                    </a:path>
                  </a:pathLst>
                </a:custGeom>
                <a:solidFill>
                  <a:srgbClr val="A5A5A5"/>
                </a:solidFill>
                <a:ln w="5000" cap="flat">
                  <a:noFill/>
                  <a:miter/>
                </a:ln>
              </p:spPr>
              <p:txBody>
                <a:bodyPr/>
                <a:lstStyle/>
                <a:p>
                  <a:endParaRPr lang="zh-CN" altLang="en-US"/>
                </a:p>
              </p:txBody>
            </p:sp>
          </p:grpSp>
          <p:grpSp>
            <p:nvGrpSpPr>
              <p:cNvPr id="1654" name="组合 1653">
                <a:extLst>
                  <a:ext uri="{FF2B5EF4-FFF2-40B4-BE49-F238E27FC236}">
                    <a16:creationId xmlns:a16="http://schemas.microsoft.com/office/drawing/2014/main" id="{BFBDD380-38B3-0401-CDDD-71CB105A40EC}"/>
                  </a:ext>
                </a:extLst>
              </p:cNvPr>
              <p:cNvGrpSpPr/>
              <p:nvPr/>
            </p:nvGrpSpPr>
            <p:grpSpPr>
              <a:xfrm>
                <a:off x="2838243" y="3046260"/>
                <a:ext cx="18245" cy="98825"/>
                <a:chOff x="2838243" y="3046260"/>
                <a:chExt cx="18245" cy="98825"/>
              </a:xfrm>
            </p:grpSpPr>
            <p:sp>
              <p:nvSpPr>
                <p:cNvPr id="1657" name="任意多边形: 形状 1656">
                  <a:extLst>
                    <a:ext uri="{FF2B5EF4-FFF2-40B4-BE49-F238E27FC236}">
                      <a16:creationId xmlns:a16="http://schemas.microsoft.com/office/drawing/2014/main" id="{3E8189D2-76C8-7BC6-C9EF-DBF05B1BEDFE}"/>
                    </a:ext>
                  </a:extLst>
                </p:cNvPr>
                <p:cNvSpPr/>
                <p:nvPr/>
              </p:nvSpPr>
              <p:spPr>
                <a:xfrm>
                  <a:off x="2838245" y="3099505"/>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658" name="任意多边形: 形状 1657">
                  <a:extLst>
                    <a:ext uri="{FF2B5EF4-FFF2-40B4-BE49-F238E27FC236}">
                      <a16:creationId xmlns:a16="http://schemas.microsoft.com/office/drawing/2014/main" id="{B23D8376-3109-D018-8B8D-81BDF27BF72C}"/>
                    </a:ext>
                  </a:extLst>
                </p:cNvPr>
                <p:cNvSpPr/>
                <p:nvPr/>
              </p:nvSpPr>
              <p:spPr>
                <a:xfrm>
                  <a:off x="2838245" y="3126125"/>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659" name="任意多边形: 形状 1658">
                  <a:extLst>
                    <a:ext uri="{FF2B5EF4-FFF2-40B4-BE49-F238E27FC236}">
                      <a16:creationId xmlns:a16="http://schemas.microsoft.com/office/drawing/2014/main" id="{DB02609E-0468-4C16-3C5D-07576AA8F825}"/>
                    </a:ext>
                  </a:extLst>
                </p:cNvPr>
                <p:cNvSpPr/>
                <p:nvPr/>
              </p:nvSpPr>
              <p:spPr>
                <a:xfrm>
                  <a:off x="2838245" y="3046260"/>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660" name="任意多边形: 形状 1659">
                  <a:extLst>
                    <a:ext uri="{FF2B5EF4-FFF2-40B4-BE49-F238E27FC236}">
                      <a16:creationId xmlns:a16="http://schemas.microsoft.com/office/drawing/2014/main" id="{7968EC35-75FD-DB35-64B0-4446C8585F87}"/>
                    </a:ext>
                  </a:extLst>
                </p:cNvPr>
                <p:cNvSpPr/>
                <p:nvPr/>
              </p:nvSpPr>
              <p:spPr>
                <a:xfrm>
                  <a:off x="2838245" y="3072880"/>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grpSp>
          <p:sp>
            <p:nvSpPr>
              <p:cNvPr id="1655" name="任意多边形: 形状 1654">
                <a:extLst>
                  <a:ext uri="{FF2B5EF4-FFF2-40B4-BE49-F238E27FC236}">
                    <a16:creationId xmlns:a16="http://schemas.microsoft.com/office/drawing/2014/main" id="{E5E8570B-41D5-2FC2-FA8B-3E75623940EE}"/>
                  </a:ext>
                </a:extLst>
              </p:cNvPr>
              <p:cNvSpPr/>
              <p:nvPr/>
            </p:nvSpPr>
            <p:spPr>
              <a:xfrm>
                <a:off x="2838743" y="3055573"/>
                <a:ext cx="29125" cy="31410"/>
              </a:xfrm>
              <a:custGeom>
                <a:avLst/>
                <a:gdLst/>
                <a:ahLst/>
                <a:cxnLst/>
                <a:rect l="0" t="0" r="0" b="0"/>
                <a:pathLst>
                  <a:path w="29125" h="31410">
                    <a:moveTo>
                      <a:pt x="2237" y="20858"/>
                    </a:moveTo>
                    <a:lnTo>
                      <a:pt x="10560" y="25715"/>
                    </a:lnTo>
                    <a:lnTo>
                      <a:pt x="25250" y="0"/>
                    </a:lnTo>
                    <a:lnTo>
                      <a:pt x="29125" y="2261"/>
                    </a:lnTo>
                    <a:lnTo>
                      <a:pt x="12472" y="31410"/>
                    </a:lnTo>
                    <a:lnTo>
                      <a:pt x="0" y="24774"/>
                    </a:lnTo>
                    <a:lnTo>
                      <a:pt x="2237" y="20858"/>
                    </a:lnTo>
                    <a:close/>
                  </a:path>
                </a:pathLst>
              </a:custGeom>
              <a:solidFill>
                <a:srgbClr val="91D250"/>
              </a:solidFill>
              <a:ln w="5000" cap="flat">
                <a:noFill/>
                <a:miter/>
              </a:ln>
            </p:spPr>
            <p:txBody>
              <a:bodyPr/>
              <a:lstStyle/>
              <a:p>
                <a:endParaRPr lang="zh-CN" altLang="en-US"/>
              </a:p>
            </p:txBody>
          </p:sp>
          <p:sp>
            <p:nvSpPr>
              <p:cNvPr id="1656" name="任意多边形: 形状 1655">
                <a:extLst>
                  <a:ext uri="{FF2B5EF4-FFF2-40B4-BE49-F238E27FC236}">
                    <a16:creationId xmlns:a16="http://schemas.microsoft.com/office/drawing/2014/main" id="{4AF16474-0A74-E5FA-C97B-1DDD56B9AD15}"/>
                  </a:ext>
                </a:extLst>
              </p:cNvPr>
              <p:cNvSpPr/>
              <p:nvPr/>
            </p:nvSpPr>
            <p:spPr>
              <a:xfrm>
                <a:off x="2837558" y="3031058"/>
                <a:ext cx="28695" cy="31410"/>
              </a:xfrm>
              <a:custGeom>
                <a:avLst/>
                <a:gdLst/>
                <a:ahLst/>
                <a:cxnLst/>
                <a:rect l="0" t="0" r="0" b="0"/>
                <a:pathLst>
                  <a:path w="28695" h="31410">
                    <a:moveTo>
                      <a:pt x="2237" y="21109"/>
                    </a:moveTo>
                    <a:lnTo>
                      <a:pt x="10130" y="25715"/>
                    </a:lnTo>
                    <a:lnTo>
                      <a:pt x="24820" y="0"/>
                    </a:lnTo>
                    <a:lnTo>
                      <a:pt x="28695" y="2261"/>
                    </a:lnTo>
                    <a:lnTo>
                      <a:pt x="12042" y="31410"/>
                    </a:lnTo>
                    <a:lnTo>
                      <a:pt x="0" y="25025"/>
                    </a:lnTo>
                    <a:lnTo>
                      <a:pt x="2237" y="21109"/>
                    </a:lnTo>
                    <a:close/>
                  </a:path>
                </a:pathLst>
              </a:custGeom>
              <a:solidFill>
                <a:srgbClr val="91D250"/>
              </a:solidFill>
              <a:ln w="0" cap="flat">
                <a:solidFill>
                  <a:srgbClr val="91D250"/>
                </a:solidFill>
                <a:miter/>
              </a:ln>
            </p:spPr>
            <p:txBody>
              <a:bodyPr/>
              <a:lstStyle/>
              <a:p>
                <a:endParaRPr lang="zh-CN" altLang="en-US"/>
              </a:p>
            </p:txBody>
          </p:sp>
        </p:grpSp>
        <p:grpSp>
          <p:nvGrpSpPr>
            <p:cNvPr id="1537" name="组合 1536">
              <a:extLst>
                <a:ext uri="{FF2B5EF4-FFF2-40B4-BE49-F238E27FC236}">
                  <a16:creationId xmlns:a16="http://schemas.microsoft.com/office/drawing/2014/main" id="{FD5222CD-5350-55A8-3A3B-2C319193080B}"/>
                </a:ext>
              </a:extLst>
            </p:cNvPr>
            <p:cNvGrpSpPr/>
            <p:nvPr/>
          </p:nvGrpSpPr>
          <p:grpSpPr>
            <a:xfrm>
              <a:off x="4648940" y="2964448"/>
              <a:ext cx="170000" cy="215000"/>
              <a:chOff x="3124940" y="2964448"/>
              <a:chExt cx="170000" cy="215000"/>
            </a:xfrm>
          </p:grpSpPr>
          <p:sp>
            <p:nvSpPr>
              <p:cNvPr id="1636" name="任意多边形: 形状 1635">
                <a:extLst>
                  <a:ext uri="{FF2B5EF4-FFF2-40B4-BE49-F238E27FC236}">
                    <a16:creationId xmlns:a16="http://schemas.microsoft.com/office/drawing/2014/main" id="{EF622AA2-0F95-CB45-0285-6C5AC9E803D8}"/>
                  </a:ext>
                </a:extLst>
              </p:cNvPr>
              <p:cNvSpPr/>
              <p:nvPr/>
            </p:nvSpPr>
            <p:spPr>
              <a:xfrm>
                <a:off x="3124940" y="296444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path>
                </a:pathLst>
              </a:custGeom>
              <a:solidFill>
                <a:srgbClr val="FFFFFF"/>
              </a:solidFill>
              <a:ln w="10000" cap="flat">
                <a:solidFill>
                  <a:srgbClr val="FFFFFF"/>
                </a:solidFill>
                <a:miter/>
              </a:ln>
            </p:spPr>
            <p:txBody>
              <a:bodyPr/>
              <a:lstStyle/>
              <a:p>
                <a:endParaRPr lang="zh-CN" altLang="en-US"/>
              </a:p>
            </p:txBody>
          </p:sp>
          <p:sp>
            <p:nvSpPr>
              <p:cNvPr id="1637" name="任意多边形: 形状 1636">
                <a:extLst>
                  <a:ext uri="{FF2B5EF4-FFF2-40B4-BE49-F238E27FC236}">
                    <a16:creationId xmlns:a16="http://schemas.microsoft.com/office/drawing/2014/main" id="{CF49B8B4-F064-7399-0E10-4C50D67B6F79}"/>
                  </a:ext>
                </a:extLst>
              </p:cNvPr>
              <p:cNvSpPr/>
              <p:nvPr/>
            </p:nvSpPr>
            <p:spPr>
              <a:xfrm>
                <a:off x="3124940" y="296444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path>
                </a:pathLst>
              </a:custGeom>
              <a:solidFill>
                <a:srgbClr val="FFFFFF"/>
              </a:solidFill>
              <a:ln w="5000" cap="flat">
                <a:noFill/>
                <a:miter/>
              </a:ln>
            </p:spPr>
            <p:txBody>
              <a:bodyPr/>
              <a:lstStyle/>
              <a:p>
                <a:endParaRPr lang="zh-CN" altLang="en-US"/>
              </a:p>
            </p:txBody>
          </p:sp>
          <p:sp>
            <p:nvSpPr>
              <p:cNvPr id="1638" name="任意多边形: 形状 1637">
                <a:extLst>
                  <a:ext uri="{FF2B5EF4-FFF2-40B4-BE49-F238E27FC236}">
                    <a16:creationId xmlns:a16="http://schemas.microsoft.com/office/drawing/2014/main" id="{B4E13C42-5337-1130-91C9-B6FA54C71BF3}"/>
                  </a:ext>
                </a:extLst>
              </p:cNvPr>
              <p:cNvSpPr/>
              <p:nvPr/>
            </p:nvSpPr>
            <p:spPr>
              <a:xfrm>
                <a:off x="3124940" y="296444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moveTo>
                      <a:pt x="159562" y="203949"/>
                    </a:moveTo>
                    <a:lnTo>
                      <a:pt x="10936" y="203949"/>
                    </a:lnTo>
                    <a:lnTo>
                      <a:pt x="10936" y="10549"/>
                    </a:lnTo>
                    <a:lnTo>
                      <a:pt x="111842" y="10549"/>
                    </a:lnTo>
                    <a:lnTo>
                      <a:pt x="111842" y="58774"/>
                    </a:lnTo>
                    <a:lnTo>
                      <a:pt x="159562" y="58774"/>
                    </a:lnTo>
                    <a:lnTo>
                      <a:pt x="159562" y="203949"/>
                    </a:lnTo>
                    <a:close/>
                  </a:path>
                </a:pathLst>
              </a:custGeom>
              <a:solidFill>
                <a:srgbClr val="A5A5A5"/>
              </a:solidFill>
              <a:ln w="5000" cap="flat">
                <a:noFill/>
                <a:miter/>
              </a:ln>
            </p:spPr>
            <p:txBody>
              <a:bodyPr/>
              <a:lstStyle/>
              <a:p>
                <a:endParaRPr lang="zh-CN" altLang="en-US"/>
              </a:p>
            </p:txBody>
          </p:sp>
          <p:sp>
            <p:nvSpPr>
              <p:cNvPr id="1639" name="任意多边形: 形状 1638">
                <a:extLst>
                  <a:ext uri="{FF2B5EF4-FFF2-40B4-BE49-F238E27FC236}">
                    <a16:creationId xmlns:a16="http://schemas.microsoft.com/office/drawing/2014/main" id="{4683726E-F07B-85D3-CB2C-EFDFDEEA2A51}"/>
                  </a:ext>
                </a:extLst>
              </p:cNvPr>
              <p:cNvSpPr/>
              <p:nvPr/>
            </p:nvSpPr>
            <p:spPr>
              <a:xfrm>
                <a:off x="3124940" y="2964448"/>
                <a:ext cx="170000" cy="214500"/>
              </a:xfrm>
              <a:custGeom>
                <a:avLst/>
                <a:gdLst/>
                <a:ahLst/>
                <a:cxnLst/>
                <a:rect l="0" t="0" r="0" b="0"/>
                <a:pathLst>
                  <a:path w="170000" h="214500">
                    <a:moveTo>
                      <a:pt x="0" y="0"/>
                    </a:moveTo>
                    <a:lnTo>
                      <a:pt x="170000" y="0"/>
                    </a:lnTo>
                    <a:lnTo>
                      <a:pt x="170000" y="214500"/>
                    </a:lnTo>
                    <a:lnTo>
                      <a:pt x="0" y="214500"/>
                    </a:lnTo>
                    <a:lnTo>
                      <a:pt x="0" y="0"/>
                    </a:lnTo>
                    <a:close/>
                  </a:path>
                </a:pathLst>
              </a:custGeom>
              <a:noFill/>
              <a:ln w="5000" cap="flat">
                <a:noFill/>
                <a:miter/>
              </a:ln>
            </p:spPr>
            <p:txBody>
              <a:bodyPr/>
              <a:lstStyle/>
              <a:p>
                <a:endParaRPr lang="zh-CN" altLang="en-US"/>
              </a:p>
            </p:txBody>
          </p:sp>
          <p:grpSp>
            <p:nvGrpSpPr>
              <p:cNvPr id="1640" name="组合 1639">
                <a:extLst>
                  <a:ext uri="{FF2B5EF4-FFF2-40B4-BE49-F238E27FC236}">
                    <a16:creationId xmlns:a16="http://schemas.microsoft.com/office/drawing/2014/main" id="{CC94BA02-5968-3710-F784-2EDC44592550}"/>
                  </a:ext>
                </a:extLst>
              </p:cNvPr>
              <p:cNvGrpSpPr/>
              <p:nvPr/>
            </p:nvGrpSpPr>
            <p:grpSpPr>
              <a:xfrm>
                <a:off x="3156378" y="3043013"/>
                <a:ext cx="100375" cy="103840"/>
                <a:chOff x="3156378" y="3043013"/>
                <a:chExt cx="100375" cy="103840"/>
              </a:xfrm>
            </p:grpSpPr>
            <p:sp>
              <p:nvSpPr>
                <p:cNvPr id="1648" name="任意多边形: 形状 1647">
                  <a:extLst>
                    <a:ext uri="{FF2B5EF4-FFF2-40B4-BE49-F238E27FC236}">
                      <a16:creationId xmlns:a16="http://schemas.microsoft.com/office/drawing/2014/main" id="{CD7EB774-1094-9744-0A11-100F65E0EC33}"/>
                    </a:ext>
                  </a:extLst>
                </p:cNvPr>
                <p:cNvSpPr/>
                <p:nvPr/>
              </p:nvSpPr>
              <p:spPr>
                <a:xfrm>
                  <a:off x="3186430" y="3046142"/>
                  <a:ext cx="70325" cy="96880"/>
                </a:xfrm>
                <a:custGeom>
                  <a:avLst/>
                  <a:gdLst/>
                  <a:ahLst/>
                  <a:cxnLst/>
                  <a:rect l="0" t="0" r="0" b="0"/>
                  <a:pathLst>
                    <a:path w="70325" h="96880">
                      <a:moveTo>
                        <a:pt x="0" y="28368"/>
                      </a:moveTo>
                      <a:lnTo>
                        <a:pt x="70325" y="28368"/>
                      </a:lnTo>
                      <a:lnTo>
                        <a:pt x="70325" y="39610"/>
                      </a:lnTo>
                      <a:lnTo>
                        <a:pt x="0" y="39610"/>
                      </a:lnTo>
                      <a:lnTo>
                        <a:pt x="0" y="28368"/>
                      </a:lnTo>
                      <a:close/>
                      <a:moveTo>
                        <a:pt x="0" y="11243"/>
                      </a:moveTo>
                      <a:lnTo>
                        <a:pt x="70325" y="11243"/>
                      </a:lnTo>
                      <a:lnTo>
                        <a:pt x="70325" y="0"/>
                      </a:lnTo>
                      <a:lnTo>
                        <a:pt x="0" y="0"/>
                      </a:lnTo>
                      <a:lnTo>
                        <a:pt x="0" y="11243"/>
                      </a:lnTo>
                      <a:close/>
                      <a:moveTo>
                        <a:pt x="0" y="68513"/>
                      </a:moveTo>
                      <a:lnTo>
                        <a:pt x="70325" y="68513"/>
                      </a:lnTo>
                      <a:lnTo>
                        <a:pt x="70325" y="57270"/>
                      </a:lnTo>
                      <a:lnTo>
                        <a:pt x="0" y="57270"/>
                      </a:lnTo>
                      <a:lnTo>
                        <a:pt x="0" y="68513"/>
                      </a:lnTo>
                      <a:close/>
                      <a:moveTo>
                        <a:pt x="0" y="96880"/>
                      </a:moveTo>
                      <a:lnTo>
                        <a:pt x="70325" y="96880"/>
                      </a:lnTo>
                      <a:lnTo>
                        <a:pt x="70325" y="85637"/>
                      </a:lnTo>
                      <a:lnTo>
                        <a:pt x="0" y="85637"/>
                      </a:lnTo>
                      <a:lnTo>
                        <a:pt x="0" y="96880"/>
                      </a:lnTo>
                      <a:close/>
                    </a:path>
                  </a:pathLst>
                </a:custGeom>
                <a:solidFill>
                  <a:srgbClr val="A5A5A5"/>
                </a:solidFill>
                <a:ln w="5000" cap="flat">
                  <a:noFill/>
                  <a:miter/>
                </a:ln>
              </p:spPr>
              <p:txBody>
                <a:bodyPr/>
                <a:lstStyle/>
                <a:p>
                  <a:endParaRPr lang="zh-CN" altLang="en-US"/>
                </a:p>
              </p:txBody>
            </p:sp>
          </p:grpSp>
          <p:grpSp>
            <p:nvGrpSpPr>
              <p:cNvPr id="1641" name="组合 1640">
                <a:extLst>
                  <a:ext uri="{FF2B5EF4-FFF2-40B4-BE49-F238E27FC236}">
                    <a16:creationId xmlns:a16="http://schemas.microsoft.com/office/drawing/2014/main" id="{58C15A42-08FF-0472-45AF-C5F4D6D7977B}"/>
                  </a:ext>
                </a:extLst>
              </p:cNvPr>
              <p:cNvGrpSpPr/>
              <p:nvPr/>
            </p:nvGrpSpPr>
            <p:grpSpPr>
              <a:xfrm>
                <a:off x="3153903" y="3046260"/>
                <a:ext cx="18245" cy="98825"/>
                <a:chOff x="3153903" y="3046260"/>
                <a:chExt cx="18245" cy="98825"/>
              </a:xfrm>
            </p:grpSpPr>
            <p:sp>
              <p:nvSpPr>
                <p:cNvPr id="1644" name="任意多边形: 形状 1643">
                  <a:extLst>
                    <a:ext uri="{FF2B5EF4-FFF2-40B4-BE49-F238E27FC236}">
                      <a16:creationId xmlns:a16="http://schemas.microsoft.com/office/drawing/2014/main" id="{E813BD6D-59F0-FE55-96BA-84EFFE686B91}"/>
                    </a:ext>
                  </a:extLst>
                </p:cNvPr>
                <p:cNvSpPr/>
                <p:nvPr/>
              </p:nvSpPr>
              <p:spPr>
                <a:xfrm>
                  <a:off x="3153905" y="3099505"/>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645" name="任意多边形: 形状 1644">
                  <a:extLst>
                    <a:ext uri="{FF2B5EF4-FFF2-40B4-BE49-F238E27FC236}">
                      <a16:creationId xmlns:a16="http://schemas.microsoft.com/office/drawing/2014/main" id="{BB4E8937-D541-1AFB-0510-919B28993B08}"/>
                    </a:ext>
                  </a:extLst>
                </p:cNvPr>
                <p:cNvSpPr/>
                <p:nvPr/>
              </p:nvSpPr>
              <p:spPr>
                <a:xfrm>
                  <a:off x="3153905" y="3126125"/>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646" name="任意多边形: 形状 1645">
                  <a:extLst>
                    <a:ext uri="{FF2B5EF4-FFF2-40B4-BE49-F238E27FC236}">
                      <a16:creationId xmlns:a16="http://schemas.microsoft.com/office/drawing/2014/main" id="{8A835A36-2D92-9FCE-8AC7-B05D9B3FE6E0}"/>
                    </a:ext>
                  </a:extLst>
                </p:cNvPr>
                <p:cNvSpPr/>
                <p:nvPr/>
              </p:nvSpPr>
              <p:spPr>
                <a:xfrm>
                  <a:off x="3153905" y="3046260"/>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647" name="任意多边形: 形状 1646">
                  <a:extLst>
                    <a:ext uri="{FF2B5EF4-FFF2-40B4-BE49-F238E27FC236}">
                      <a16:creationId xmlns:a16="http://schemas.microsoft.com/office/drawing/2014/main" id="{5791E455-4FC8-23CF-46BC-0CC46549E6D7}"/>
                    </a:ext>
                  </a:extLst>
                </p:cNvPr>
                <p:cNvSpPr/>
                <p:nvPr/>
              </p:nvSpPr>
              <p:spPr>
                <a:xfrm>
                  <a:off x="3153905" y="3072880"/>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grpSp>
          <p:sp>
            <p:nvSpPr>
              <p:cNvPr id="1642" name="任意多边形: 形状 1641">
                <a:extLst>
                  <a:ext uri="{FF2B5EF4-FFF2-40B4-BE49-F238E27FC236}">
                    <a16:creationId xmlns:a16="http://schemas.microsoft.com/office/drawing/2014/main" id="{69AB9E9A-1192-D8B8-DCC9-810BDB3F0246}"/>
                  </a:ext>
                </a:extLst>
              </p:cNvPr>
              <p:cNvSpPr/>
              <p:nvPr/>
            </p:nvSpPr>
            <p:spPr>
              <a:xfrm>
                <a:off x="3154403" y="3055573"/>
                <a:ext cx="29125" cy="31410"/>
              </a:xfrm>
              <a:custGeom>
                <a:avLst/>
                <a:gdLst/>
                <a:ahLst/>
                <a:cxnLst/>
                <a:rect l="0" t="0" r="0" b="0"/>
                <a:pathLst>
                  <a:path w="29125" h="31410">
                    <a:moveTo>
                      <a:pt x="2237" y="20858"/>
                    </a:moveTo>
                    <a:lnTo>
                      <a:pt x="10560" y="25715"/>
                    </a:lnTo>
                    <a:lnTo>
                      <a:pt x="25250" y="0"/>
                    </a:lnTo>
                    <a:lnTo>
                      <a:pt x="29125" y="2261"/>
                    </a:lnTo>
                    <a:lnTo>
                      <a:pt x="12472" y="31410"/>
                    </a:lnTo>
                    <a:lnTo>
                      <a:pt x="0" y="24774"/>
                    </a:lnTo>
                    <a:lnTo>
                      <a:pt x="2237" y="20858"/>
                    </a:lnTo>
                    <a:close/>
                  </a:path>
                </a:pathLst>
              </a:custGeom>
              <a:solidFill>
                <a:srgbClr val="91D250"/>
              </a:solidFill>
              <a:ln w="5000" cap="flat">
                <a:noFill/>
                <a:miter/>
              </a:ln>
            </p:spPr>
            <p:txBody>
              <a:bodyPr/>
              <a:lstStyle/>
              <a:p>
                <a:endParaRPr lang="zh-CN" altLang="en-US"/>
              </a:p>
            </p:txBody>
          </p:sp>
          <p:sp>
            <p:nvSpPr>
              <p:cNvPr id="1643" name="任意多边形: 形状 1642">
                <a:extLst>
                  <a:ext uri="{FF2B5EF4-FFF2-40B4-BE49-F238E27FC236}">
                    <a16:creationId xmlns:a16="http://schemas.microsoft.com/office/drawing/2014/main" id="{F9D8FE65-236D-92CE-4D0A-243255C4073F}"/>
                  </a:ext>
                </a:extLst>
              </p:cNvPr>
              <p:cNvSpPr/>
              <p:nvPr/>
            </p:nvSpPr>
            <p:spPr>
              <a:xfrm>
                <a:off x="3153218" y="3031058"/>
                <a:ext cx="28695" cy="31410"/>
              </a:xfrm>
              <a:custGeom>
                <a:avLst/>
                <a:gdLst/>
                <a:ahLst/>
                <a:cxnLst/>
                <a:rect l="0" t="0" r="0" b="0"/>
                <a:pathLst>
                  <a:path w="28695" h="31410">
                    <a:moveTo>
                      <a:pt x="2237" y="21109"/>
                    </a:moveTo>
                    <a:lnTo>
                      <a:pt x="10130" y="25715"/>
                    </a:lnTo>
                    <a:lnTo>
                      <a:pt x="24820" y="0"/>
                    </a:lnTo>
                    <a:lnTo>
                      <a:pt x="28695" y="2261"/>
                    </a:lnTo>
                    <a:lnTo>
                      <a:pt x="12042" y="31410"/>
                    </a:lnTo>
                    <a:lnTo>
                      <a:pt x="0" y="25025"/>
                    </a:lnTo>
                    <a:lnTo>
                      <a:pt x="2237" y="21109"/>
                    </a:lnTo>
                    <a:close/>
                  </a:path>
                </a:pathLst>
              </a:custGeom>
              <a:solidFill>
                <a:srgbClr val="91D250"/>
              </a:solidFill>
              <a:ln w="0" cap="flat">
                <a:solidFill>
                  <a:srgbClr val="91D250"/>
                </a:solidFill>
                <a:miter/>
              </a:ln>
            </p:spPr>
            <p:txBody>
              <a:bodyPr/>
              <a:lstStyle/>
              <a:p>
                <a:endParaRPr lang="zh-CN" altLang="en-US"/>
              </a:p>
            </p:txBody>
          </p:sp>
        </p:grpSp>
        <p:sp>
          <p:nvSpPr>
            <p:cNvPr id="1538" name="ConnectLine">
              <a:extLst>
                <a:ext uri="{FF2B5EF4-FFF2-40B4-BE49-F238E27FC236}">
                  <a16:creationId xmlns:a16="http://schemas.microsoft.com/office/drawing/2014/main" id="{1FF7A50D-2C98-7B1C-286D-5EC85089ECAC}"/>
                </a:ext>
              </a:extLst>
            </p:cNvPr>
            <p:cNvSpPr/>
            <p:nvPr/>
          </p:nvSpPr>
          <p:spPr>
            <a:xfrm>
              <a:off x="6074621" y="3165117"/>
              <a:ext cx="6161" cy="125143"/>
            </a:xfrm>
            <a:custGeom>
              <a:avLst/>
              <a:gdLst/>
              <a:ahLst/>
              <a:cxnLst/>
              <a:rect l="0" t="0" r="0" b="0"/>
              <a:pathLst>
                <a:path w="6161" h="125143" fill="none">
                  <a:moveTo>
                    <a:pt x="0" y="0"/>
                  </a:moveTo>
                  <a:lnTo>
                    <a:pt x="-6161" y="125143"/>
                  </a:lnTo>
                </a:path>
              </a:pathLst>
            </a:custGeom>
            <a:noFill/>
            <a:ln w="10000" cap="flat">
              <a:solidFill>
                <a:srgbClr val="7E7E7E">
                  <a:alpha val="91000"/>
                </a:srgbClr>
              </a:solidFill>
              <a:miter/>
            </a:ln>
          </p:spPr>
          <p:txBody>
            <a:bodyPr/>
            <a:lstStyle/>
            <a:p>
              <a:endParaRPr lang="zh-CN" altLang="en-US"/>
            </a:p>
          </p:txBody>
        </p:sp>
        <p:sp>
          <p:nvSpPr>
            <p:cNvPr id="1539" name="ConnectLine">
              <a:extLst>
                <a:ext uri="{FF2B5EF4-FFF2-40B4-BE49-F238E27FC236}">
                  <a16:creationId xmlns:a16="http://schemas.microsoft.com/office/drawing/2014/main" id="{77385212-992F-9094-A600-B100C5301514}"/>
                </a:ext>
              </a:extLst>
            </p:cNvPr>
            <p:cNvSpPr/>
            <p:nvPr/>
          </p:nvSpPr>
          <p:spPr>
            <a:xfrm>
              <a:off x="6074621" y="3165117"/>
              <a:ext cx="6161" cy="125143"/>
            </a:xfrm>
            <a:custGeom>
              <a:avLst/>
              <a:gdLst/>
              <a:ahLst/>
              <a:cxnLst/>
              <a:rect l="0" t="0" r="0" b="0"/>
              <a:pathLst>
                <a:path w="6161" h="125143" fill="none">
                  <a:moveTo>
                    <a:pt x="0" y="0"/>
                  </a:moveTo>
                  <a:lnTo>
                    <a:pt x="-6161" y="125143"/>
                  </a:lnTo>
                </a:path>
              </a:pathLst>
            </a:custGeom>
            <a:noFill/>
            <a:ln w="10000" cap="flat">
              <a:solidFill>
                <a:srgbClr val="7E7E7E">
                  <a:alpha val="91000"/>
                </a:srgbClr>
              </a:solidFill>
              <a:miter/>
            </a:ln>
          </p:spPr>
          <p:txBody>
            <a:bodyPr/>
            <a:lstStyle/>
            <a:p>
              <a:endParaRPr lang="zh-CN" altLang="en-US"/>
            </a:p>
          </p:txBody>
        </p:sp>
        <p:sp>
          <p:nvSpPr>
            <p:cNvPr id="1540" name="ConnectLine">
              <a:extLst>
                <a:ext uri="{FF2B5EF4-FFF2-40B4-BE49-F238E27FC236}">
                  <a16:creationId xmlns:a16="http://schemas.microsoft.com/office/drawing/2014/main" id="{F7A59F8C-03D8-27F4-276F-AAEEFC3D01C6}"/>
                </a:ext>
              </a:extLst>
            </p:cNvPr>
            <p:cNvSpPr/>
            <p:nvPr/>
          </p:nvSpPr>
          <p:spPr>
            <a:xfrm>
              <a:off x="6074622" y="3165118"/>
              <a:ext cx="382719" cy="131803"/>
            </a:xfrm>
            <a:custGeom>
              <a:avLst/>
              <a:gdLst/>
              <a:ahLst/>
              <a:cxnLst/>
              <a:rect l="0" t="0" r="0" b="0"/>
              <a:pathLst>
                <a:path w="382719" h="131803" fill="none">
                  <a:moveTo>
                    <a:pt x="0" y="0"/>
                  </a:moveTo>
                  <a:lnTo>
                    <a:pt x="382719" y="131803"/>
                  </a:lnTo>
                </a:path>
              </a:pathLst>
            </a:custGeom>
            <a:noFill/>
            <a:ln w="10000" cap="flat">
              <a:solidFill>
                <a:srgbClr val="7E7E7E">
                  <a:alpha val="91000"/>
                </a:srgbClr>
              </a:solidFill>
              <a:miter/>
            </a:ln>
          </p:spPr>
          <p:txBody>
            <a:bodyPr/>
            <a:lstStyle/>
            <a:p>
              <a:endParaRPr lang="zh-CN" altLang="en-US"/>
            </a:p>
          </p:txBody>
        </p:sp>
        <p:sp>
          <p:nvSpPr>
            <p:cNvPr id="1541" name="ConnectLine">
              <a:extLst>
                <a:ext uri="{FF2B5EF4-FFF2-40B4-BE49-F238E27FC236}">
                  <a16:creationId xmlns:a16="http://schemas.microsoft.com/office/drawing/2014/main" id="{BE1C67B5-B780-4258-85E9-F0A6E06374F2}"/>
                </a:ext>
              </a:extLst>
            </p:cNvPr>
            <p:cNvSpPr/>
            <p:nvPr/>
          </p:nvSpPr>
          <p:spPr>
            <a:xfrm>
              <a:off x="5671459" y="3275861"/>
              <a:ext cx="403162" cy="110746"/>
            </a:xfrm>
            <a:custGeom>
              <a:avLst/>
              <a:gdLst/>
              <a:ahLst/>
              <a:cxnLst/>
              <a:rect l="0" t="0" r="0" b="0"/>
              <a:pathLst>
                <a:path w="403162" h="110746" fill="none">
                  <a:moveTo>
                    <a:pt x="0" y="0"/>
                  </a:moveTo>
                  <a:lnTo>
                    <a:pt x="403162" y="-110746"/>
                  </a:lnTo>
                </a:path>
              </a:pathLst>
            </a:custGeom>
            <a:noFill/>
            <a:ln w="10000" cap="flat">
              <a:solidFill>
                <a:srgbClr val="7E7E7E"/>
              </a:solidFill>
              <a:miter/>
            </a:ln>
          </p:spPr>
          <p:txBody>
            <a:bodyPr/>
            <a:lstStyle/>
            <a:p>
              <a:endParaRPr lang="zh-CN" altLang="en-US"/>
            </a:p>
          </p:txBody>
        </p:sp>
        <p:grpSp>
          <p:nvGrpSpPr>
            <p:cNvPr id="1542" name="人工智能视觉识别">
              <a:extLst>
                <a:ext uri="{FF2B5EF4-FFF2-40B4-BE49-F238E27FC236}">
                  <a16:creationId xmlns:a16="http://schemas.microsoft.com/office/drawing/2014/main" id="{3F20E316-95BE-856E-0743-040433FF9109}"/>
                </a:ext>
              </a:extLst>
            </p:cNvPr>
            <p:cNvGrpSpPr/>
            <p:nvPr/>
          </p:nvGrpSpPr>
          <p:grpSpPr>
            <a:xfrm>
              <a:off x="6402096" y="3283688"/>
              <a:ext cx="196061" cy="257330"/>
              <a:chOff x="4878095" y="3283688"/>
              <a:chExt cx="196061" cy="257330"/>
            </a:xfrm>
          </p:grpSpPr>
          <p:grpSp>
            <p:nvGrpSpPr>
              <p:cNvPr id="1618" name="组合 1617">
                <a:extLst>
                  <a:ext uri="{FF2B5EF4-FFF2-40B4-BE49-F238E27FC236}">
                    <a16:creationId xmlns:a16="http://schemas.microsoft.com/office/drawing/2014/main" id="{5134C2F8-B905-1D59-7D00-9C07514DF671}"/>
                  </a:ext>
                </a:extLst>
              </p:cNvPr>
              <p:cNvGrpSpPr/>
              <p:nvPr/>
            </p:nvGrpSpPr>
            <p:grpSpPr>
              <a:xfrm>
                <a:off x="4878095" y="3283688"/>
                <a:ext cx="196061" cy="257330"/>
                <a:chOff x="4878095" y="3283688"/>
                <a:chExt cx="196061" cy="257330"/>
              </a:xfrm>
            </p:grpSpPr>
            <p:sp>
              <p:nvSpPr>
                <p:cNvPr id="1623" name="任意多边形: 形状 1622">
                  <a:extLst>
                    <a:ext uri="{FF2B5EF4-FFF2-40B4-BE49-F238E27FC236}">
                      <a16:creationId xmlns:a16="http://schemas.microsoft.com/office/drawing/2014/main" id="{142B32AF-09A4-56A8-91DF-ED86C88F23BE}"/>
                    </a:ext>
                  </a:extLst>
                </p:cNvPr>
                <p:cNvSpPr/>
                <p:nvPr/>
              </p:nvSpPr>
              <p:spPr>
                <a:xfrm>
                  <a:off x="4932376" y="3416106"/>
                  <a:ext cx="86077" cy="124911"/>
                </a:xfrm>
                <a:custGeom>
                  <a:avLst/>
                  <a:gdLst/>
                  <a:ahLst/>
                  <a:cxnLst/>
                  <a:rect l="0" t="0" r="0" b="0"/>
                  <a:pathLst>
                    <a:path w="86077" h="124911">
                      <a:moveTo>
                        <a:pt x="6052" y="106873"/>
                      </a:moveTo>
                      <a:lnTo>
                        <a:pt x="80025" y="106873"/>
                      </a:lnTo>
                      <a:cubicBezTo>
                        <a:pt x="83367" y="106873"/>
                        <a:pt x="86077" y="109565"/>
                        <a:pt x="86077" y="112886"/>
                      </a:cubicBezTo>
                      <a:lnTo>
                        <a:pt x="86077" y="118898"/>
                      </a:lnTo>
                      <a:cubicBezTo>
                        <a:pt x="86077" y="122219"/>
                        <a:pt x="83367" y="124911"/>
                        <a:pt x="80025" y="124911"/>
                      </a:cubicBezTo>
                      <a:lnTo>
                        <a:pt x="6052" y="124911"/>
                      </a:lnTo>
                      <a:cubicBezTo>
                        <a:pt x="2710" y="124911"/>
                        <a:pt x="0" y="122219"/>
                        <a:pt x="0" y="118898"/>
                      </a:cubicBezTo>
                      <a:lnTo>
                        <a:pt x="0" y="112886"/>
                      </a:lnTo>
                      <a:cubicBezTo>
                        <a:pt x="0" y="109565"/>
                        <a:pt x="2710" y="106873"/>
                        <a:pt x="6052" y="106873"/>
                      </a:cubicBezTo>
                      <a:close/>
                    </a:path>
                    <a:path w="86077" h="124911">
                      <a:moveTo>
                        <a:pt x="26899" y="0"/>
                      </a:moveTo>
                      <a:lnTo>
                        <a:pt x="59178" y="0"/>
                      </a:lnTo>
                      <a:cubicBezTo>
                        <a:pt x="61592" y="0"/>
                        <a:pt x="63549" y="1579"/>
                        <a:pt x="63549" y="3526"/>
                      </a:cubicBezTo>
                      <a:cubicBezTo>
                        <a:pt x="63549" y="5474"/>
                        <a:pt x="61592" y="7053"/>
                        <a:pt x="59178" y="7053"/>
                      </a:cubicBezTo>
                      <a:lnTo>
                        <a:pt x="26899" y="7053"/>
                      </a:lnTo>
                      <a:cubicBezTo>
                        <a:pt x="24485" y="7053"/>
                        <a:pt x="22528" y="5474"/>
                        <a:pt x="22528" y="3526"/>
                      </a:cubicBezTo>
                      <a:cubicBezTo>
                        <a:pt x="22528" y="1579"/>
                        <a:pt x="24485" y="0"/>
                        <a:pt x="26899" y="0"/>
                      </a:cubicBezTo>
                      <a:close/>
                    </a:path>
                    <a:path w="86077" h="124911">
                      <a:moveTo>
                        <a:pt x="26899" y="9348"/>
                      </a:moveTo>
                      <a:lnTo>
                        <a:pt x="59178" y="9348"/>
                      </a:lnTo>
                      <a:cubicBezTo>
                        <a:pt x="61592" y="9348"/>
                        <a:pt x="63549" y="10926"/>
                        <a:pt x="63549" y="12874"/>
                      </a:cubicBezTo>
                      <a:cubicBezTo>
                        <a:pt x="63549" y="14821"/>
                        <a:pt x="61592" y="16400"/>
                        <a:pt x="59178" y="16400"/>
                      </a:cubicBezTo>
                      <a:lnTo>
                        <a:pt x="26899" y="16400"/>
                      </a:lnTo>
                      <a:cubicBezTo>
                        <a:pt x="24485" y="16400"/>
                        <a:pt x="22528" y="14821"/>
                        <a:pt x="22528" y="12874"/>
                      </a:cubicBezTo>
                      <a:cubicBezTo>
                        <a:pt x="22528" y="10926"/>
                        <a:pt x="24485" y="9348"/>
                        <a:pt x="26899" y="9348"/>
                      </a:cubicBezTo>
                      <a:close/>
                    </a:path>
                  </a:pathLst>
                </a:custGeom>
                <a:solidFill>
                  <a:srgbClr val="9B9B9B"/>
                </a:solidFill>
                <a:ln w="5000" cap="flat">
                  <a:solidFill>
                    <a:srgbClr val="9B9B9B"/>
                  </a:solidFill>
                  <a:miter/>
                </a:ln>
              </p:spPr>
              <p:txBody>
                <a:bodyPr/>
                <a:lstStyle/>
                <a:p>
                  <a:endParaRPr lang="zh-CN" altLang="en-US"/>
                </a:p>
              </p:txBody>
            </p:sp>
            <p:sp>
              <p:nvSpPr>
                <p:cNvPr id="1624" name="任意多边形: 形状 1623">
                  <a:extLst>
                    <a:ext uri="{FF2B5EF4-FFF2-40B4-BE49-F238E27FC236}">
                      <a16:creationId xmlns:a16="http://schemas.microsoft.com/office/drawing/2014/main" id="{52D18933-27D2-B16C-D9D2-FCFBA6259711}"/>
                    </a:ext>
                  </a:extLst>
                </p:cNvPr>
                <p:cNvSpPr/>
                <p:nvPr/>
              </p:nvSpPr>
              <p:spPr>
                <a:xfrm>
                  <a:off x="4947286" y="3304047"/>
                  <a:ext cx="57275" cy="33040"/>
                </a:xfrm>
                <a:custGeom>
                  <a:avLst/>
                  <a:gdLst/>
                  <a:ahLst/>
                  <a:cxnLst/>
                  <a:rect l="0" t="0" r="0" b="0"/>
                  <a:pathLst>
                    <a:path w="57275" h="33040">
                      <a:moveTo>
                        <a:pt x="0" y="3705"/>
                      </a:moveTo>
                      <a:lnTo>
                        <a:pt x="6459" y="0"/>
                      </a:lnTo>
                      <a:lnTo>
                        <a:pt x="23507" y="29335"/>
                      </a:lnTo>
                      <a:lnTo>
                        <a:pt x="17048" y="33040"/>
                      </a:lnTo>
                      <a:lnTo>
                        <a:pt x="0" y="3705"/>
                      </a:lnTo>
                      <a:close/>
                    </a:path>
                    <a:path w="57275" h="33040">
                      <a:moveTo>
                        <a:pt x="50816" y="0"/>
                      </a:moveTo>
                      <a:lnTo>
                        <a:pt x="57275" y="3705"/>
                      </a:lnTo>
                      <a:lnTo>
                        <a:pt x="40227" y="33040"/>
                      </a:lnTo>
                      <a:lnTo>
                        <a:pt x="33768" y="29335"/>
                      </a:lnTo>
                      <a:lnTo>
                        <a:pt x="50816" y="0"/>
                      </a:lnTo>
                      <a:close/>
                    </a:path>
                  </a:pathLst>
                </a:custGeom>
                <a:solidFill>
                  <a:srgbClr val="EDEDEE"/>
                </a:solidFill>
                <a:ln w="5000" cap="flat">
                  <a:solidFill>
                    <a:srgbClr val="C2C2C2"/>
                  </a:solidFill>
                  <a:miter/>
                </a:ln>
              </p:spPr>
              <p:txBody>
                <a:bodyPr/>
                <a:lstStyle/>
                <a:p>
                  <a:endParaRPr lang="zh-CN" altLang="en-US"/>
                </a:p>
              </p:txBody>
            </p:sp>
            <p:sp>
              <p:nvSpPr>
                <p:cNvPr id="1625" name="任意多边形: 形状 1624">
                  <a:extLst>
                    <a:ext uri="{FF2B5EF4-FFF2-40B4-BE49-F238E27FC236}">
                      <a16:creationId xmlns:a16="http://schemas.microsoft.com/office/drawing/2014/main" id="{99AD3B00-BDE1-7752-BB03-08332438AFC2}"/>
                    </a:ext>
                  </a:extLst>
                </p:cNvPr>
                <p:cNvSpPr/>
                <p:nvPr/>
              </p:nvSpPr>
              <p:spPr>
                <a:xfrm>
                  <a:off x="4933339" y="3283688"/>
                  <a:ext cx="26637" cy="26464"/>
                </a:xfrm>
                <a:custGeom>
                  <a:avLst/>
                  <a:gdLst/>
                  <a:ahLst/>
                  <a:cxnLst/>
                  <a:rect l="0" t="0" r="0" b="0"/>
                  <a:pathLst>
                    <a:path w="26637" h="26464">
                      <a:moveTo>
                        <a:pt x="0" y="13232"/>
                      </a:moveTo>
                      <a:cubicBezTo>
                        <a:pt x="0" y="5924"/>
                        <a:pt x="5963" y="0"/>
                        <a:pt x="13319" y="0"/>
                      </a:cubicBezTo>
                      <a:cubicBezTo>
                        <a:pt x="20674" y="0"/>
                        <a:pt x="26637" y="5924"/>
                        <a:pt x="26637" y="13232"/>
                      </a:cubicBezTo>
                      <a:cubicBezTo>
                        <a:pt x="26637" y="20540"/>
                        <a:pt x="20674" y="26464"/>
                        <a:pt x="13319" y="26464"/>
                      </a:cubicBezTo>
                      <a:cubicBezTo>
                        <a:pt x="5963" y="26464"/>
                        <a:pt x="0" y="20540"/>
                        <a:pt x="0" y="13232"/>
                      </a:cubicBezTo>
                      <a:close/>
                    </a:path>
                  </a:pathLst>
                </a:custGeom>
                <a:solidFill>
                  <a:srgbClr val="EDEDEE"/>
                </a:solidFill>
                <a:ln w="5000" cap="flat">
                  <a:solidFill>
                    <a:srgbClr val="C2C2C2"/>
                  </a:solidFill>
                  <a:miter/>
                </a:ln>
              </p:spPr>
              <p:txBody>
                <a:bodyPr/>
                <a:lstStyle/>
                <a:p>
                  <a:endParaRPr lang="zh-CN" altLang="en-US"/>
                </a:p>
              </p:txBody>
            </p:sp>
            <p:sp>
              <p:nvSpPr>
                <p:cNvPr id="1626" name="任意多边形: 形状 1625">
                  <a:extLst>
                    <a:ext uri="{FF2B5EF4-FFF2-40B4-BE49-F238E27FC236}">
                      <a16:creationId xmlns:a16="http://schemas.microsoft.com/office/drawing/2014/main" id="{2B407BAE-6A72-E717-746F-A14F9E818405}"/>
                    </a:ext>
                  </a:extLst>
                </p:cNvPr>
                <p:cNvSpPr/>
                <p:nvPr/>
              </p:nvSpPr>
              <p:spPr>
                <a:xfrm>
                  <a:off x="4940798" y="3291098"/>
                  <a:ext cx="11720" cy="11644"/>
                </a:xfrm>
                <a:custGeom>
                  <a:avLst/>
                  <a:gdLst/>
                  <a:ahLst/>
                  <a:cxnLst/>
                  <a:rect l="0" t="0" r="0" b="0"/>
                  <a:pathLst>
                    <a:path w="11720" h="11644">
                      <a:moveTo>
                        <a:pt x="0" y="5822"/>
                      </a:moveTo>
                      <a:cubicBezTo>
                        <a:pt x="0" y="2607"/>
                        <a:pt x="2624" y="0"/>
                        <a:pt x="5860" y="0"/>
                      </a:cubicBezTo>
                      <a:cubicBezTo>
                        <a:pt x="9097" y="0"/>
                        <a:pt x="11720" y="2607"/>
                        <a:pt x="11720" y="5822"/>
                      </a:cubicBezTo>
                      <a:cubicBezTo>
                        <a:pt x="11720" y="9037"/>
                        <a:pt x="9097" y="11644"/>
                        <a:pt x="5860" y="11644"/>
                      </a:cubicBezTo>
                      <a:cubicBezTo>
                        <a:pt x="2624" y="11644"/>
                        <a:pt x="0" y="9037"/>
                        <a:pt x="0" y="5822"/>
                      </a:cubicBezTo>
                      <a:close/>
                    </a:path>
                  </a:pathLst>
                </a:custGeom>
                <a:solidFill>
                  <a:srgbClr val="878FD3"/>
                </a:solidFill>
                <a:ln w="5000" cap="flat">
                  <a:solidFill>
                    <a:srgbClr val="878FD3"/>
                  </a:solidFill>
                  <a:miter/>
                </a:ln>
              </p:spPr>
              <p:txBody>
                <a:bodyPr/>
                <a:lstStyle/>
                <a:p>
                  <a:endParaRPr lang="zh-CN" altLang="en-US"/>
                </a:p>
              </p:txBody>
            </p:sp>
            <p:sp>
              <p:nvSpPr>
                <p:cNvPr id="1627" name="任意多边形: 形状 1626">
                  <a:extLst>
                    <a:ext uri="{FF2B5EF4-FFF2-40B4-BE49-F238E27FC236}">
                      <a16:creationId xmlns:a16="http://schemas.microsoft.com/office/drawing/2014/main" id="{30B6152E-E700-C99F-C66E-CF9A45993399}"/>
                    </a:ext>
                  </a:extLst>
                </p:cNvPr>
                <p:cNvSpPr/>
                <p:nvPr/>
              </p:nvSpPr>
              <p:spPr>
                <a:xfrm>
                  <a:off x="4991870" y="3283688"/>
                  <a:ext cx="26637" cy="26464"/>
                </a:xfrm>
                <a:custGeom>
                  <a:avLst/>
                  <a:gdLst/>
                  <a:ahLst/>
                  <a:cxnLst/>
                  <a:rect l="0" t="0" r="0" b="0"/>
                  <a:pathLst>
                    <a:path w="26637" h="26464">
                      <a:moveTo>
                        <a:pt x="0" y="13232"/>
                      </a:moveTo>
                      <a:cubicBezTo>
                        <a:pt x="0" y="5924"/>
                        <a:pt x="5963" y="0"/>
                        <a:pt x="13319" y="0"/>
                      </a:cubicBezTo>
                      <a:cubicBezTo>
                        <a:pt x="20674" y="0"/>
                        <a:pt x="26637" y="5924"/>
                        <a:pt x="26637" y="13232"/>
                      </a:cubicBezTo>
                      <a:cubicBezTo>
                        <a:pt x="26637" y="20540"/>
                        <a:pt x="20674" y="26464"/>
                        <a:pt x="13319" y="26464"/>
                      </a:cubicBezTo>
                      <a:cubicBezTo>
                        <a:pt x="5963" y="26464"/>
                        <a:pt x="0" y="20540"/>
                        <a:pt x="0" y="13232"/>
                      </a:cubicBezTo>
                      <a:close/>
                    </a:path>
                  </a:pathLst>
                </a:custGeom>
                <a:solidFill>
                  <a:srgbClr val="EDEDEE"/>
                </a:solidFill>
                <a:ln w="5000" cap="flat">
                  <a:solidFill>
                    <a:srgbClr val="C2C2C2"/>
                  </a:solidFill>
                  <a:miter/>
                </a:ln>
              </p:spPr>
              <p:txBody>
                <a:bodyPr/>
                <a:lstStyle/>
                <a:p>
                  <a:endParaRPr lang="zh-CN" altLang="en-US"/>
                </a:p>
              </p:txBody>
            </p:sp>
            <p:sp>
              <p:nvSpPr>
                <p:cNvPr id="1628" name="任意多边形: 形状 1627">
                  <a:extLst>
                    <a:ext uri="{FF2B5EF4-FFF2-40B4-BE49-F238E27FC236}">
                      <a16:creationId xmlns:a16="http://schemas.microsoft.com/office/drawing/2014/main" id="{47093836-A5A8-8206-4A62-FDB30C5FF426}"/>
                    </a:ext>
                  </a:extLst>
                </p:cNvPr>
                <p:cNvSpPr/>
                <p:nvPr/>
              </p:nvSpPr>
              <p:spPr>
                <a:xfrm>
                  <a:off x="4999328" y="3291097"/>
                  <a:ext cx="11720" cy="11644"/>
                </a:xfrm>
                <a:custGeom>
                  <a:avLst/>
                  <a:gdLst/>
                  <a:ahLst/>
                  <a:cxnLst/>
                  <a:rect l="0" t="0" r="0" b="0"/>
                  <a:pathLst>
                    <a:path w="11720" h="11644">
                      <a:moveTo>
                        <a:pt x="0" y="5822"/>
                      </a:moveTo>
                      <a:cubicBezTo>
                        <a:pt x="0" y="2607"/>
                        <a:pt x="2624" y="0"/>
                        <a:pt x="5860" y="0"/>
                      </a:cubicBezTo>
                      <a:cubicBezTo>
                        <a:pt x="9097" y="0"/>
                        <a:pt x="11720" y="2607"/>
                        <a:pt x="11720" y="5822"/>
                      </a:cubicBezTo>
                      <a:cubicBezTo>
                        <a:pt x="11720" y="9037"/>
                        <a:pt x="9097" y="11644"/>
                        <a:pt x="5860" y="11644"/>
                      </a:cubicBezTo>
                      <a:cubicBezTo>
                        <a:pt x="2624" y="11644"/>
                        <a:pt x="0" y="9037"/>
                        <a:pt x="0" y="5822"/>
                      </a:cubicBezTo>
                      <a:close/>
                    </a:path>
                  </a:pathLst>
                </a:custGeom>
                <a:solidFill>
                  <a:srgbClr val="878FD3"/>
                </a:solidFill>
                <a:ln w="5000" cap="flat">
                  <a:solidFill>
                    <a:srgbClr val="878FD3"/>
                  </a:solidFill>
                  <a:miter/>
                </a:ln>
              </p:spPr>
              <p:txBody>
                <a:bodyPr/>
                <a:lstStyle/>
                <a:p>
                  <a:endParaRPr lang="zh-CN" altLang="en-US"/>
                </a:p>
              </p:txBody>
            </p:sp>
            <p:sp>
              <p:nvSpPr>
                <p:cNvPr id="1629" name="任意多边形: 形状 1628">
                  <a:extLst>
                    <a:ext uri="{FF2B5EF4-FFF2-40B4-BE49-F238E27FC236}">
                      <a16:creationId xmlns:a16="http://schemas.microsoft.com/office/drawing/2014/main" id="{E25AE2EA-922B-A95C-ADE4-A7E5F45EC28C}"/>
                    </a:ext>
                  </a:extLst>
                </p:cNvPr>
                <p:cNvSpPr/>
                <p:nvPr/>
              </p:nvSpPr>
              <p:spPr>
                <a:xfrm>
                  <a:off x="4925870" y="3331320"/>
                  <a:ext cx="99090" cy="81261"/>
                </a:xfrm>
                <a:custGeom>
                  <a:avLst/>
                  <a:gdLst/>
                  <a:ahLst/>
                  <a:cxnLst/>
                  <a:rect l="0" t="0" r="0" b="0"/>
                  <a:pathLst>
                    <a:path w="99090" h="81261">
                      <a:moveTo>
                        <a:pt x="6202" y="0"/>
                      </a:moveTo>
                      <a:lnTo>
                        <a:pt x="92888" y="0"/>
                      </a:lnTo>
                      <a:cubicBezTo>
                        <a:pt x="96314" y="0"/>
                        <a:pt x="99090" y="3025"/>
                        <a:pt x="99090" y="6757"/>
                      </a:cubicBezTo>
                      <a:lnTo>
                        <a:pt x="99090" y="74504"/>
                      </a:lnTo>
                      <a:cubicBezTo>
                        <a:pt x="99090" y="78235"/>
                        <a:pt x="96314" y="81261"/>
                        <a:pt x="92888" y="81261"/>
                      </a:cubicBezTo>
                      <a:lnTo>
                        <a:pt x="6202" y="81261"/>
                      </a:lnTo>
                      <a:cubicBezTo>
                        <a:pt x="2777" y="81261"/>
                        <a:pt x="0" y="78235"/>
                        <a:pt x="0" y="74504"/>
                      </a:cubicBezTo>
                      <a:lnTo>
                        <a:pt x="0" y="6757"/>
                      </a:lnTo>
                      <a:cubicBezTo>
                        <a:pt x="0" y="3025"/>
                        <a:pt x="2777" y="0"/>
                        <a:pt x="6202" y="0"/>
                      </a:cubicBezTo>
                      <a:close/>
                    </a:path>
                  </a:pathLst>
                </a:custGeom>
                <a:solidFill>
                  <a:srgbClr val="EDEDEE"/>
                </a:solidFill>
                <a:ln w="5000" cap="flat">
                  <a:solidFill>
                    <a:srgbClr val="C2C2C2"/>
                  </a:solidFill>
                  <a:miter/>
                </a:ln>
              </p:spPr>
              <p:txBody>
                <a:bodyPr/>
                <a:lstStyle/>
                <a:p>
                  <a:endParaRPr lang="zh-CN" altLang="en-US"/>
                </a:p>
              </p:txBody>
            </p:sp>
            <p:sp>
              <p:nvSpPr>
                <p:cNvPr id="1630" name="任意多边形: 形状 1629">
                  <a:extLst>
                    <a:ext uri="{FF2B5EF4-FFF2-40B4-BE49-F238E27FC236}">
                      <a16:creationId xmlns:a16="http://schemas.microsoft.com/office/drawing/2014/main" id="{721E721D-5DEA-7499-6432-21B2C598EA25}"/>
                    </a:ext>
                  </a:extLst>
                </p:cNvPr>
                <p:cNvSpPr/>
                <p:nvPr/>
              </p:nvSpPr>
              <p:spPr>
                <a:xfrm>
                  <a:off x="4937057" y="3345415"/>
                  <a:ext cx="76714" cy="53072"/>
                </a:xfrm>
                <a:custGeom>
                  <a:avLst/>
                  <a:gdLst/>
                  <a:ahLst/>
                  <a:cxnLst/>
                  <a:rect l="0" t="0" r="0" b="0"/>
                  <a:pathLst>
                    <a:path w="76714" h="53072">
                      <a:moveTo>
                        <a:pt x="6202" y="0"/>
                      </a:moveTo>
                      <a:lnTo>
                        <a:pt x="70513" y="0"/>
                      </a:lnTo>
                      <a:cubicBezTo>
                        <a:pt x="73938" y="0"/>
                        <a:pt x="76714" y="2766"/>
                        <a:pt x="76714" y="6178"/>
                      </a:cubicBezTo>
                      <a:lnTo>
                        <a:pt x="76714" y="46894"/>
                      </a:lnTo>
                      <a:cubicBezTo>
                        <a:pt x="76714" y="50306"/>
                        <a:pt x="73938" y="53072"/>
                        <a:pt x="70513" y="53072"/>
                      </a:cubicBezTo>
                      <a:lnTo>
                        <a:pt x="6202" y="53072"/>
                      </a:lnTo>
                      <a:cubicBezTo>
                        <a:pt x="2777" y="53072"/>
                        <a:pt x="0" y="50306"/>
                        <a:pt x="0" y="46894"/>
                      </a:cubicBezTo>
                      <a:lnTo>
                        <a:pt x="0" y="6178"/>
                      </a:lnTo>
                      <a:cubicBezTo>
                        <a:pt x="0" y="2766"/>
                        <a:pt x="2777" y="0"/>
                        <a:pt x="6202" y="0"/>
                      </a:cubicBezTo>
                      <a:close/>
                    </a:path>
                  </a:pathLst>
                </a:custGeom>
                <a:solidFill>
                  <a:srgbClr val="323232"/>
                </a:solidFill>
                <a:ln w="5000" cap="flat">
                  <a:solidFill>
                    <a:srgbClr val="323232"/>
                  </a:solidFill>
                  <a:miter/>
                </a:ln>
              </p:spPr>
              <p:txBody>
                <a:bodyPr/>
                <a:lstStyle/>
                <a:p>
                  <a:endParaRPr lang="zh-CN" altLang="en-US"/>
                </a:p>
              </p:txBody>
            </p:sp>
            <p:sp>
              <p:nvSpPr>
                <p:cNvPr id="1631" name="任意多边形: 形状 1630">
                  <a:extLst>
                    <a:ext uri="{FF2B5EF4-FFF2-40B4-BE49-F238E27FC236}">
                      <a16:creationId xmlns:a16="http://schemas.microsoft.com/office/drawing/2014/main" id="{AA8F431C-5E68-F2AE-4D1F-5F88FD7BFAE3}"/>
                    </a:ext>
                  </a:extLst>
                </p:cNvPr>
                <p:cNvSpPr/>
                <p:nvPr/>
              </p:nvSpPr>
              <p:spPr>
                <a:xfrm>
                  <a:off x="4928341" y="3436510"/>
                  <a:ext cx="94147" cy="80323"/>
                </a:xfrm>
                <a:custGeom>
                  <a:avLst/>
                  <a:gdLst/>
                  <a:ahLst/>
                  <a:cxnLst/>
                  <a:rect l="0" t="0" r="0" b="0"/>
                  <a:pathLst>
                    <a:path w="94147" h="80323">
                      <a:moveTo>
                        <a:pt x="24806" y="0"/>
                      </a:moveTo>
                      <a:lnTo>
                        <a:pt x="69340" y="0"/>
                      </a:lnTo>
                      <a:cubicBezTo>
                        <a:pt x="83040" y="0"/>
                        <a:pt x="94147" y="11034"/>
                        <a:pt x="94147" y="24645"/>
                      </a:cubicBezTo>
                      <a:lnTo>
                        <a:pt x="94147" y="68889"/>
                      </a:lnTo>
                      <a:cubicBezTo>
                        <a:pt x="94147" y="82500"/>
                        <a:pt x="82293" y="80172"/>
                        <a:pt x="68593" y="80172"/>
                      </a:cubicBezTo>
                      <a:lnTo>
                        <a:pt x="24059" y="80172"/>
                      </a:lnTo>
                      <a:cubicBezTo>
                        <a:pt x="10359" y="80172"/>
                        <a:pt x="0" y="82500"/>
                        <a:pt x="0" y="68889"/>
                      </a:cubicBezTo>
                      <a:lnTo>
                        <a:pt x="0" y="24645"/>
                      </a:lnTo>
                      <a:cubicBezTo>
                        <a:pt x="0" y="11034"/>
                        <a:pt x="11106" y="0"/>
                        <a:pt x="24806" y="0"/>
                      </a:cubicBezTo>
                      <a:close/>
                    </a:path>
                  </a:pathLst>
                </a:custGeom>
                <a:solidFill>
                  <a:srgbClr val="EDEDEE"/>
                </a:solidFill>
                <a:ln w="5000" cap="flat">
                  <a:solidFill>
                    <a:srgbClr val="C2C2C2"/>
                  </a:solidFill>
                  <a:miter/>
                </a:ln>
              </p:spPr>
              <p:txBody>
                <a:bodyPr/>
                <a:lstStyle/>
                <a:p>
                  <a:endParaRPr lang="zh-CN" altLang="en-US"/>
                </a:p>
              </p:txBody>
            </p:sp>
            <p:sp>
              <p:nvSpPr>
                <p:cNvPr id="1632" name="任意多边形: 形状 1631">
                  <a:extLst>
                    <a:ext uri="{FF2B5EF4-FFF2-40B4-BE49-F238E27FC236}">
                      <a16:creationId xmlns:a16="http://schemas.microsoft.com/office/drawing/2014/main" id="{168A16DC-F7FB-E168-8A0E-1D917FE776E9}"/>
                    </a:ext>
                  </a:extLst>
                </p:cNvPr>
                <p:cNvSpPr/>
                <p:nvPr/>
              </p:nvSpPr>
              <p:spPr>
                <a:xfrm>
                  <a:off x="4900552" y="3449881"/>
                  <a:ext cx="24172" cy="32069"/>
                </a:xfrm>
                <a:custGeom>
                  <a:avLst/>
                  <a:gdLst/>
                  <a:ahLst/>
                  <a:cxnLst/>
                  <a:rect l="0" t="0" r="0" b="0"/>
                  <a:pathLst>
                    <a:path w="24172" h="32069">
                      <a:moveTo>
                        <a:pt x="18120" y="0"/>
                      </a:moveTo>
                      <a:cubicBezTo>
                        <a:pt x="21463" y="0"/>
                        <a:pt x="24172" y="2692"/>
                        <a:pt x="24172" y="6013"/>
                      </a:cubicBezTo>
                      <a:lnTo>
                        <a:pt x="24172" y="26056"/>
                      </a:lnTo>
                      <a:cubicBezTo>
                        <a:pt x="24172" y="29376"/>
                        <a:pt x="21463" y="32069"/>
                        <a:pt x="18120" y="32069"/>
                      </a:cubicBezTo>
                      <a:cubicBezTo>
                        <a:pt x="14777" y="32069"/>
                        <a:pt x="12086" y="29376"/>
                        <a:pt x="12086" y="26056"/>
                      </a:cubicBezTo>
                      <a:lnTo>
                        <a:pt x="12086" y="6013"/>
                      </a:lnTo>
                      <a:cubicBezTo>
                        <a:pt x="12086" y="2692"/>
                        <a:pt x="14777" y="0"/>
                        <a:pt x="18120" y="0"/>
                      </a:cubicBezTo>
                      <a:close/>
                    </a:path>
                    <a:path w="24172" h="32069">
                      <a:moveTo>
                        <a:pt x="4400" y="6273"/>
                      </a:moveTo>
                      <a:cubicBezTo>
                        <a:pt x="6830" y="6273"/>
                        <a:pt x="8799" y="7870"/>
                        <a:pt x="8799" y="9841"/>
                      </a:cubicBezTo>
                      <a:lnTo>
                        <a:pt x="8799" y="21733"/>
                      </a:lnTo>
                      <a:cubicBezTo>
                        <a:pt x="8799" y="23703"/>
                        <a:pt x="6830" y="25300"/>
                        <a:pt x="4400" y="25300"/>
                      </a:cubicBezTo>
                      <a:cubicBezTo>
                        <a:pt x="1970" y="25300"/>
                        <a:pt x="0" y="23703"/>
                        <a:pt x="0" y="21733"/>
                      </a:cubicBezTo>
                      <a:lnTo>
                        <a:pt x="0" y="9841"/>
                      </a:lnTo>
                      <a:cubicBezTo>
                        <a:pt x="0" y="7870"/>
                        <a:pt x="1970" y="6273"/>
                        <a:pt x="4400" y="6273"/>
                      </a:cubicBezTo>
                      <a:close/>
                    </a:path>
                  </a:pathLst>
                </a:custGeom>
                <a:solidFill>
                  <a:srgbClr val="9B9B9B"/>
                </a:solidFill>
                <a:ln w="5000" cap="flat">
                  <a:solidFill>
                    <a:srgbClr val="9B9B9B"/>
                  </a:solidFill>
                  <a:miter/>
                </a:ln>
              </p:spPr>
              <p:txBody>
                <a:bodyPr/>
                <a:lstStyle/>
                <a:p>
                  <a:endParaRPr lang="zh-CN" altLang="en-US"/>
                </a:p>
              </p:txBody>
            </p:sp>
            <p:sp>
              <p:nvSpPr>
                <p:cNvPr id="1633" name="任意多边形: 形状 1632">
                  <a:extLst>
                    <a:ext uri="{FF2B5EF4-FFF2-40B4-BE49-F238E27FC236}">
                      <a16:creationId xmlns:a16="http://schemas.microsoft.com/office/drawing/2014/main" id="{E212BD66-827A-9D33-E826-73E771544A48}"/>
                    </a:ext>
                  </a:extLst>
                </p:cNvPr>
                <p:cNvSpPr/>
                <p:nvPr/>
              </p:nvSpPr>
              <p:spPr>
                <a:xfrm>
                  <a:off x="5026104" y="3449881"/>
                  <a:ext cx="24173" cy="32069"/>
                </a:xfrm>
                <a:custGeom>
                  <a:avLst/>
                  <a:gdLst/>
                  <a:ahLst/>
                  <a:cxnLst/>
                  <a:rect l="0" t="0" r="0" b="0"/>
                  <a:pathLst>
                    <a:path w="24173" h="32069">
                      <a:moveTo>
                        <a:pt x="6052" y="0"/>
                      </a:moveTo>
                      <a:cubicBezTo>
                        <a:pt x="2710" y="0"/>
                        <a:pt x="0" y="2692"/>
                        <a:pt x="0" y="6013"/>
                      </a:cubicBezTo>
                      <a:lnTo>
                        <a:pt x="0" y="26056"/>
                      </a:lnTo>
                      <a:cubicBezTo>
                        <a:pt x="0" y="29377"/>
                        <a:pt x="2710" y="32069"/>
                        <a:pt x="6052" y="32069"/>
                      </a:cubicBezTo>
                      <a:cubicBezTo>
                        <a:pt x="9395" y="32069"/>
                        <a:pt x="12087" y="29377"/>
                        <a:pt x="12087" y="26056"/>
                      </a:cubicBezTo>
                      <a:lnTo>
                        <a:pt x="12087" y="6013"/>
                      </a:lnTo>
                      <a:cubicBezTo>
                        <a:pt x="12087" y="2692"/>
                        <a:pt x="9395" y="0"/>
                        <a:pt x="6052" y="0"/>
                      </a:cubicBezTo>
                      <a:close/>
                    </a:path>
                    <a:path w="24173" h="32069">
                      <a:moveTo>
                        <a:pt x="19774" y="6273"/>
                      </a:moveTo>
                      <a:cubicBezTo>
                        <a:pt x="17344" y="6273"/>
                        <a:pt x="15374" y="7870"/>
                        <a:pt x="15374" y="9841"/>
                      </a:cubicBezTo>
                      <a:lnTo>
                        <a:pt x="15374" y="21733"/>
                      </a:lnTo>
                      <a:cubicBezTo>
                        <a:pt x="15374" y="23703"/>
                        <a:pt x="17344" y="25301"/>
                        <a:pt x="19774" y="25301"/>
                      </a:cubicBezTo>
                      <a:cubicBezTo>
                        <a:pt x="22204" y="25301"/>
                        <a:pt x="24173" y="23703"/>
                        <a:pt x="24173" y="21733"/>
                      </a:cubicBezTo>
                      <a:lnTo>
                        <a:pt x="24173" y="9841"/>
                      </a:lnTo>
                      <a:cubicBezTo>
                        <a:pt x="24173" y="7870"/>
                        <a:pt x="22204" y="6273"/>
                        <a:pt x="19774" y="6273"/>
                      </a:cubicBezTo>
                      <a:close/>
                    </a:path>
                  </a:pathLst>
                </a:custGeom>
                <a:solidFill>
                  <a:srgbClr val="9B9B9B"/>
                </a:solidFill>
                <a:ln w="5000" cap="flat">
                  <a:solidFill>
                    <a:srgbClr val="9B9B9B"/>
                  </a:solidFill>
                  <a:miter/>
                </a:ln>
              </p:spPr>
              <p:txBody>
                <a:bodyPr/>
                <a:lstStyle/>
                <a:p>
                  <a:endParaRPr lang="zh-CN" altLang="en-US"/>
                </a:p>
              </p:txBody>
            </p:sp>
            <p:sp>
              <p:nvSpPr>
                <p:cNvPr id="1634" name="任意多边形: 形状 1633">
                  <a:extLst>
                    <a:ext uri="{FF2B5EF4-FFF2-40B4-BE49-F238E27FC236}">
                      <a16:creationId xmlns:a16="http://schemas.microsoft.com/office/drawing/2014/main" id="{92D1F218-1EBD-DAC5-3237-2FF1C4E4411D}"/>
                    </a:ext>
                  </a:extLst>
                </p:cNvPr>
                <p:cNvSpPr/>
                <p:nvPr/>
              </p:nvSpPr>
              <p:spPr>
                <a:xfrm>
                  <a:off x="4878095" y="3464290"/>
                  <a:ext cx="25479" cy="73048"/>
                </a:xfrm>
                <a:custGeom>
                  <a:avLst/>
                  <a:gdLst/>
                  <a:ahLst/>
                  <a:cxnLst/>
                  <a:rect l="0" t="0" r="0" b="0"/>
                  <a:pathLst>
                    <a:path w="25479" h="73048">
                      <a:moveTo>
                        <a:pt x="0" y="62449"/>
                      </a:moveTo>
                      <a:cubicBezTo>
                        <a:pt x="0" y="58186"/>
                        <a:pt x="2122" y="54414"/>
                        <a:pt x="5374" y="52121"/>
                      </a:cubicBezTo>
                      <a:cubicBezTo>
                        <a:pt x="4490" y="50762"/>
                        <a:pt x="3977" y="49142"/>
                        <a:pt x="3977" y="47404"/>
                      </a:cubicBezTo>
                      <a:cubicBezTo>
                        <a:pt x="3977" y="44301"/>
                        <a:pt x="5611" y="41605"/>
                        <a:pt x="8070" y="40083"/>
                      </a:cubicBezTo>
                      <a:cubicBezTo>
                        <a:pt x="7108" y="39111"/>
                        <a:pt x="6523" y="37833"/>
                        <a:pt x="6523" y="36434"/>
                      </a:cubicBezTo>
                      <a:lnTo>
                        <a:pt x="6523" y="5515"/>
                      </a:lnTo>
                      <a:cubicBezTo>
                        <a:pt x="6523" y="2469"/>
                        <a:pt x="9292" y="0"/>
                        <a:pt x="12707" y="0"/>
                      </a:cubicBezTo>
                      <a:cubicBezTo>
                        <a:pt x="16121" y="0"/>
                        <a:pt x="18890" y="2469"/>
                        <a:pt x="18890" y="5515"/>
                      </a:cubicBezTo>
                      <a:lnTo>
                        <a:pt x="18890" y="36434"/>
                      </a:lnTo>
                      <a:cubicBezTo>
                        <a:pt x="18890" y="37821"/>
                        <a:pt x="18315" y="39089"/>
                        <a:pt x="17368" y="40058"/>
                      </a:cubicBezTo>
                      <a:cubicBezTo>
                        <a:pt x="19850" y="41575"/>
                        <a:pt x="21502" y="44284"/>
                        <a:pt x="21502" y="47404"/>
                      </a:cubicBezTo>
                      <a:cubicBezTo>
                        <a:pt x="21502" y="49142"/>
                        <a:pt x="20989" y="50762"/>
                        <a:pt x="20105" y="52121"/>
                      </a:cubicBezTo>
                      <a:cubicBezTo>
                        <a:pt x="23357" y="54414"/>
                        <a:pt x="25479" y="58186"/>
                        <a:pt x="25479" y="62449"/>
                      </a:cubicBezTo>
                      <a:cubicBezTo>
                        <a:pt x="25479" y="66885"/>
                        <a:pt x="23182" y="70788"/>
                        <a:pt x="19706" y="73048"/>
                      </a:cubicBezTo>
                      <a:lnTo>
                        <a:pt x="17844" y="69843"/>
                      </a:lnTo>
                      <a:cubicBezTo>
                        <a:pt x="20211" y="68227"/>
                        <a:pt x="21763" y="65519"/>
                        <a:pt x="21763" y="62449"/>
                      </a:cubicBezTo>
                      <a:cubicBezTo>
                        <a:pt x="21763" y="59194"/>
                        <a:pt x="20017" y="56345"/>
                        <a:pt x="17405" y="54774"/>
                      </a:cubicBezTo>
                      <a:cubicBezTo>
                        <a:pt x="16054" y="55620"/>
                        <a:pt x="14454" y="56109"/>
                        <a:pt x="12740" y="56109"/>
                      </a:cubicBezTo>
                      <a:cubicBezTo>
                        <a:pt x="11025" y="56109"/>
                        <a:pt x="9425" y="55620"/>
                        <a:pt x="8074" y="54774"/>
                      </a:cubicBezTo>
                      <a:cubicBezTo>
                        <a:pt x="5462" y="56345"/>
                        <a:pt x="3716" y="59194"/>
                        <a:pt x="3716" y="62449"/>
                      </a:cubicBezTo>
                      <a:cubicBezTo>
                        <a:pt x="3716" y="65519"/>
                        <a:pt x="5268" y="68227"/>
                        <a:pt x="7635" y="69843"/>
                      </a:cubicBezTo>
                      <a:lnTo>
                        <a:pt x="5773" y="73048"/>
                      </a:lnTo>
                      <a:cubicBezTo>
                        <a:pt x="2297" y="70788"/>
                        <a:pt x="0" y="66885"/>
                        <a:pt x="0" y="62449"/>
                      </a:cubicBezTo>
                      <a:close/>
                    </a:path>
                  </a:pathLst>
                </a:custGeom>
                <a:solidFill>
                  <a:srgbClr val="9B9B9B"/>
                </a:solidFill>
                <a:ln w="5000" cap="flat">
                  <a:solidFill>
                    <a:srgbClr val="9B9B9B"/>
                  </a:solidFill>
                  <a:miter/>
                </a:ln>
              </p:spPr>
              <p:txBody>
                <a:bodyPr/>
                <a:lstStyle/>
                <a:p>
                  <a:endParaRPr lang="zh-CN" altLang="en-US"/>
                </a:p>
              </p:txBody>
            </p:sp>
            <p:sp>
              <p:nvSpPr>
                <p:cNvPr id="1635" name="任意多边形: 形状 1634">
                  <a:extLst>
                    <a:ext uri="{FF2B5EF4-FFF2-40B4-BE49-F238E27FC236}">
                      <a16:creationId xmlns:a16="http://schemas.microsoft.com/office/drawing/2014/main" id="{68AB3575-3C24-EC10-C9AA-30F53F9129A0}"/>
                    </a:ext>
                  </a:extLst>
                </p:cNvPr>
                <p:cNvSpPr/>
                <p:nvPr/>
              </p:nvSpPr>
              <p:spPr>
                <a:xfrm>
                  <a:off x="5048676" y="3464338"/>
                  <a:ext cx="25479" cy="73048"/>
                </a:xfrm>
                <a:custGeom>
                  <a:avLst/>
                  <a:gdLst/>
                  <a:ahLst/>
                  <a:cxnLst/>
                  <a:rect l="0" t="0" r="0" b="0"/>
                  <a:pathLst>
                    <a:path w="25479" h="73048">
                      <a:moveTo>
                        <a:pt x="0" y="62449"/>
                      </a:moveTo>
                      <a:cubicBezTo>
                        <a:pt x="0" y="58186"/>
                        <a:pt x="2122" y="54414"/>
                        <a:pt x="5374" y="52121"/>
                      </a:cubicBezTo>
                      <a:cubicBezTo>
                        <a:pt x="4490" y="50762"/>
                        <a:pt x="3977" y="49142"/>
                        <a:pt x="3977" y="47404"/>
                      </a:cubicBezTo>
                      <a:cubicBezTo>
                        <a:pt x="3977" y="44301"/>
                        <a:pt x="5611" y="41605"/>
                        <a:pt x="8070" y="40083"/>
                      </a:cubicBezTo>
                      <a:cubicBezTo>
                        <a:pt x="7108" y="39111"/>
                        <a:pt x="6523" y="37833"/>
                        <a:pt x="6523" y="36434"/>
                      </a:cubicBezTo>
                      <a:lnTo>
                        <a:pt x="6523" y="5515"/>
                      </a:lnTo>
                      <a:cubicBezTo>
                        <a:pt x="6523" y="2469"/>
                        <a:pt x="9292" y="0"/>
                        <a:pt x="12707" y="0"/>
                      </a:cubicBezTo>
                      <a:cubicBezTo>
                        <a:pt x="16121" y="0"/>
                        <a:pt x="18890" y="2469"/>
                        <a:pt x="18890" y="5515"/>
                      </a:cubicBezTo>
                      <a:lnTo>
                        <a:pt x="18890" y="36434"/>
                      </a:lnTo>
                      <a:cubicBezTo>
                        <a:pt x="18890" y="37821"/>
                        <a:pt x="18315" y="39089"/>
                        <a:pt x="17368" y="40058"/>
                      </a:cubicBezTo>
                      <a:cubicBezTo>
                        <a:pt x="19850" y="41575"/>
                        <a:pt x="21502" y="44284"/>
                        <a:pt x="21502" y="47404"/>
                      </a:cubicBezTo>
                      <a:cubicBezTo>
                        <a:pt x="21502" y="49142"/>
                        <a:pt x="20989" y="50762"/>
                        <a:pt x="20105" y="52121"/>
                      </a:cubicBezTo>
                      <a:cubicBezTo>
                        <a:pt x="23357" y="54414"/>
                        <a:pt x="25479" y="58186"/>
                        <a:pt x="25479" y="62449"/>
                      </a:cubicBezTo>
                      <a:cubicBezTo>
                        <a:pt x="25479" y="66885"/>
                        <a:pt x="23182" y="70788"/>
                        <a:pt x="19706" y="73048"/>
                      </a:cubicBezTo>
                      <a:lnTo>
                        <a:pt x="17844" y="69843"/>
                      </a:lnTo>
                      <a:cubicBezTo>
                        <a:pt x="20211" y="68227"/>
                        <a:pt x="21763" y="65519"/>
                        <a:pt x="21763" y="62449"/>
                      </a:cubicBezTo>
                      <a:cubicBezTo>
                        <a:pt x="21763" y="59194"/>
                        <a:pt x="20017" y="56345"/>
                        <a:pt x="17405" y="54774"/>
                      </a:cubicBezTo>
                      <a:cubicBezTo>
                        <a:pt x="16054" y="55620"/>
                        <a:pt x="14454" y="56109"/>
                        <a:pt x="12740" y="56109"/>
                      </a:cubicBezTo>
                      <a:cubicBezTo>
                        <a:pt x="11025" y="56109"/>
                        <a:pt x="9425" y="55620"/>
                        <a:pt x="8074" y="54774"/>
                      </a:cubicBezTo>
                      <a:cubicBezTo>
                        <a:pt x="5462" y="56345"/>
                        <a:pt x="3716" y="59194"/>
                        <a:pt x="3716" y="62449"/>
                      </a:cubicBezTo>
                      <a:cubicBezTo>
                        <a:pt x="3716" y="65519"/>
                        <a:pt x="5268" y="68227"/>
                        <a:pt x="7635" y="69843"/>
                      </a:cubicBezTo>
                      <a:lnTo>
                        <a:pt x="5773" y="73048"/>
                      </a:lnTo>
                      <a:cubicBezTo>
                        <a:pt x="2297" y="70788"/>
                        <a:pt x="0" y="66885"/>
                        <a:pt x="0" y="62449"/>
                      </a:cubicBezTo>
                      <a:close/>
                    </a:path>
                  </a:pathLst>
                </a:custGeom>
                <a:solidFill>
                  <a:srgbClr val="9B9B9B"/>
                </a:solidFill>
                <a:ln w="5000" cap="flat">
                  <a:solidFill>
                    <a:srgbClr val="9B9B9B"/>
                  </a:solidFill>
                  <a:miter/>
                </a:ln>
              </p:spPr>
              <p:txBody>
                <a:bodyPr/>
                <a:lstStyle/>
                <a:p>
                  <a:endParaRPr lang="zh-CN" altLang="en-US"/>
                </a:p>
              </p:txBody>
            </p:sp>
          </p:grpSp>
          <p:grpSp>
            <p:nvGrpSpPr>
              <p:cNvPr id="1619" name="组合 1618">
                <a:extLst>
                  <a:ext uri="{FF2B5EF4-FFF2-40B4-BE49-F238E27FC236}">
                    <a16:creationId xmlns:a16="http://schemas.microsoft.com/office/drawing/2014/main" id="{0DFD14EA-9403-B765-C03C-2EC5BAE1686C}"/>
                  </a:ext>
                </a:extLst>
              </p:cNvPr>
              <p:cNvGrpSpPr/>
              <p:nvPr/>
            </p:nvGrpSpPr>
            <p:grpSpPr>
              <a:xfrm>
                <a:off x="4953515" y="3352367"/>
                <a:ext cx="43799" cy="39168"/>
                <a:chOff x="4953515" y="3352367"/>
                <a:chExt cx="43799" cy="39168"/>
              </a:xfrm>
            </p:grpSpPr>
            <p:sp>
              <p:nvSpPr>
                <p:cNvPr id="1620" name="任意多边形: 形状 1619">
                  <a:extLst>
                    <a:ext uri="{FF2B5EF4-FFF2-40B4-BE49-F238E27FC236}">
                      <a16:creationId xmlns:a16="http://schemas.microsoft.com/office/drawing/2014/main" id="{DB9737F9-B94D-DE6B-4986-C3AEAC71EBC7}"/>
                    </a:ext>
                  </a:extLst>
                </p:cNvPr>
                <p:cNvSpPr/>
                <p:nvPr/>
              </p:nvSpPr>
              <p:spPr>
                <a:xfrm>
                  <a:off x="4962671" y="3365497"/>
                  <a:ext cx="26711" cy="15297"/>
                </a:xfrm>
                <a:custGeom>
                  <a:avLst/>
                  <a:gdLst/>
                  <a:ahLst/>
                  <a:cxnLst/>
                  <a:rect l="0" t="0" r="0" b="0"/>
                  <a:pathLst>
                    <a:path w="26711" h="15297">
                      <a:moveTo>
                        <a:pt x="26711" y="7648"/>
                      </a:moveTo>
                      <a:cubicBezTo>
                        <a:pt x="23544" y="4097"/>
                        <a:pt x="19168" y="0"/>
                        <a:pt x="13355" y="0"/>
                      </a:cubicBezTo>
                      <a:cubicBezTo>
                        <a:pt x="11003" y="0"/>
                        <a:pt x="8850" y="649"/>
                        <a:pt x="6578" y="2035"/>
                      </a:cubicBezTo>
                      <a:cubicBezTo>
                        <a:pt x="4663" y="3210"/>
                        <a:pt x="2698" y="4862"/>
                        <a:pt x="0" y="7580"/>
                      </a:cubicBezTo>
                      <a:lnTo>
                        <a:pt x="398" y="8119"/>
                      </a:lnTo>
                      <a:cubicBezTo>
                        <a:pt x="4250" y="11971"/>
                        <a:pt x="7578" y="15297"/>
                        <a:pt x="13355" y="15297"/>
                      </a:cubicBezTo>
                      <a:cubicBezTo>
                        <a:pt x="15904" y="15297"/>
                        <a:pt x="18378" y="14484"/>
                        <a:pt x="20916" y="12811"/>
                      </a:cubicBezTo>
                      <a:cubicBezTo>
                        <a:pt x="23076" y="11384"/>
                        <a:pt x="24914" y="9574"/>
                        <a:pt x="26389" y="8113"/>
                      </a:cubicBezTo>
                      <a:lnTo>
                        <a:pt x="26711" y="7648"/>
                      </a:lnTo>
                      <a:close/>
                      <a:moveTo>
                        <a:pt x="13355" y="1093"/>
                      </a:moveTo>
                      <a:cubicBezTo>
                        <a:pt x="15666" y="1093"/>
                        <a:pt x="17889" y="1741"/>
                        <a:pt x="20147" y="3182"/>
                      </a:cubicBezTo>
                      <a:cubicBezTo>
                        <a:pt x="21818" y="4248"/>
                        <a:pt x="23460" y="5688"/>
                        <a:pt x="25299" y="7696"/>
                      </a:cubicBezTo>
                      <a:cubicBezTo>
                        <a:pt x="22621" y="10339"/>
                        <a:pt x="18602" y="14204"/>
                        <a:pt x="13355" y="14204"/>
                      </a:cubicBezTo>
                      <a:cubicBezTo>
                        <a:pt x="10961" y="14204"/>
                        <a:pt x="8864" y="13630"/>
                        <a:pt x="6767" y="12278"/>
                      </a:cubicBezTo>
                      <a:cubicBezTo>
                        <a:pt x="4844" y="11042"/>
                        <a:pt x="3111" y="9321"/>
                        <a:pt x="1440" y="7648"/>
                      </a:cubicBezTo>
                      <a:cubicBezTo>
                        <a:pt x="5571" y="3571"/>
                        <a:pt x="9018" y="1093"/>
                        <a:pt x="13355" y="1093"/>
                      </a:cubicBezTo>
                      <a:close/>
                      <a:moveTo>
                        <a:pt x="15585" y="7648"/>
                      </a:moveTo>
                      <a:cubicBezTo>
                        <a:pt x="15585" y="8833"/>
                        <a:pt x="14579" y="9823"/>
                        <a:pt x="13355" y="9823"/>
                      </a:cubicBezTo>
                      <a:cubicBezTo>
                        <a:pt x="12146" y="9823"/>
                        <a:pt x="11111" y="8785"/>
                        <a:pt x="11111" y="7590"/>
                      </a:cubicBezTo>
                      <a:cubicBezTo>
                        <a:pt x="11111" y="6395"/>
                        <a:pt x="12216" y="5453"/>
                        <a:pt x="13355" y="5453"/>
                      </a:cubicBezTo>
                      <a:lnTo>
                        <a:pt x="13355" y="4360"/>
                      </a:lnTo>
                      <a:cubicBezTo>
                        <a:pt x="11496" y="4360"/>
                        <a:pt x="10000" y="5835"/>
                        <a:pt x="10000" y="7648"/>
                      </a:cubicBezTo>
                      <a:cubicBezTo>
                        <a:pt x="10000" y="9468"/>
                        <a:pt x="11503" y="10936"/>
                        <a:pt x="13355" y="10936"/>
                      </a:cubicBezTo>
                      <a:cubicBezTo>
                        <a:pt x="15194" y="10936"/>
                        <a:pt x="16704" y="9461"/>
                        <a:pt x="16704" y="7648"/>
                      </a:cubicBezTo>
                      <a:lnTo>
                        <a:pt x="15585" y="7648"/>
                      </a:lnTo>
                      <a:close/>
                      <a:moveTo>
                        <a:pt x="7761" y="7648"/>
                      </a:moveTo>
                      <a:cubicBezTo>
                        <a:pt x="7761" y="4594"/>
                        <a:pt x="10264" y="2118"/>
                        <a:pt x="13355" y="2118"/>
                      </a:cubicBezTo>
                      <a:cubicBezTo>
                        <a:pt x="16440" y="2118"/>
                        <a:pt x="18943" y="4594"/>
                        <a:pt x="18943" y="7648"/>
                      </a:cubicBezTo>
                      <a:cubicBezTo>
                        <a:pt x="18943" y="10702"/>
                        <a:pt x="16440" y="13178"/>
                        <a:pt x="13355" y="13178"/>
                      </a:cubicBezTo>
                      <a:cubicBezTo>
                        <a:pt x="10264" y="13178"/>
                        <a:pt x="7761" y="10702"/>
                        <a:pt x="7761" y="7648"/>
                      </a:cubicBezTo>
                      <a:close/>
                      <a:moveTo>
                        <a:pt x="13355" y="11728"/>
                      </a:moveTo>
                      <a:cubicBezTo>
                        <a:pt x="15630" y="11728"/>
                        <a:pt x="17476" y="9901"/>
                        <a:pt x="17476" y="7648"/>
                      </a:cubicBezTo>
                      <a:cubicBezTo>
                        <a:pt x="17476" y="5395"/>
                        <a:pt x="15630" y="3569"/>
                        <a:pt x="13355" y="3569"/>
                      </a:cubicBezTo>
                      <a:cubicBezTo>
                        <a:pt x="11074" y="3569"/>
                        <a:pt x="9228" y="5395"/>
                        <a:pt x="9228" y="7648"/>
                      </a:cubicBezTo>
                      <a:cubicBezTo>
                        <a:pt x="9228" y="9901"/>
                        <a:pt x="11074" y="11728"/>
                        <a:pt x="13355" y="11728"/>
                      </a:cubicBezTo>
                      <a:close/>
                    </a:path>
                  </a:pathLst>
                </a:custGeom>
                <a:solidFill>
                  <a:srgbClr val="595959"/>
                </a:solidFill>
                <a:ln w="5000" cap="flat">
                  <a:solidFill>
                    <a:srgbClr val="878FD3"/>
                  </a:solidFill>
                  <a:miter/>
                </a:ln>
              </p:spPr>
              <p:txBody>
                <a:bodyPr/>
                <a:lstStyle/>
                <a:p>
                  <a:endParaRPr lang="zh-CN" altLang="en-US"/>
                </a:p>
              </p:txBody>
            </p:sp>
            <p:sp>
              <p:nvSpPr>
                <p:cNvPr id="1621" name="任意多边形: 形状 1620">
                  <a:extLst>
                    <a:ext uri="{FF2B5EF4-FFF2-40B4-BE49-F238E27FC236}">
                      <a16:creationId xmlns:a16="http://schemas.microsoft.com/office/drawing/2014/main" id="{867E3C81-170A-29F3-1B29-D38FD4997440}"/>
                    </a:ext>
                  </a:extLst>
                </p:cNvPr>
                <p:cNvSpPr/>
                <p:nvPr/>
              </p:nvSpPr>
              <p:spPr>
                <a:xfrm>
                  <a:off x="4953515" y="3358190"/>
                  <a:ext cx="41693" cy="33345"/>
                </a:xfrm>
                <a:custGeom>
                  <a:avLst/>
                  <a:gdLst/>
                  <a:ahLst/>
                  <a:cxnLst/>
                  <a:rect l="0" t="0" r="0" b="0"/>
                  <a:pathLst>
                    <a:path w="41693" h="33345">
                      <a:moveTo>
                        <a:pt x="0" y="0"/>
                      </a:moveTo>
                      <a:lnTo>
                        <a:pt x="5949" y="0"/>
                      </a:lnTo>
                      <a:lnTo>
                        <a:pt x="5949" y="5884"/>
                      </a:lnTo>
                      <a:lnTo>
                        <a:pt x="3532" y="5884"/>
                      </a:lnTo>
                      <a:lnTo>
                        <a:pt x="3532" y="27272"/>
                      </a:lnTo>
                      <a:lnTo>
                        <a:pt x="5949" y="27272"/>
                      </a:lnTo>
                      <a:lnTo>
                        <a:pt x="5949" y="29851"/>
                      </a:lnTo>
                      <a:lnTo>
                        <a:pt x="35744" y="29851"/>
                      </a:lnTo>
                      <a:lnTo>
                        <a:pt x="35744" y="27460"/>
                      </a:lnTo>
                      <a:lnTo>
                        <a:pt x="41693" y="27460"/>
                      </a:lnTo>
                      <a:lnTo>
                        <a:pt x="41693" y="33345"/>
                      </a:lnTo>
                      <a:lnTo>
                        <a:pt x="35744" y="33345"/>
                      </a:lnTo>
                      <a:lnTo>
                        <a:pt x="35744" y="30954"/>
                      </a:lnTo>
                      <a:lnTo>
                        <a:pt x="5949" y="30954"/>
                      </a:lnTo>
                      <a:lnTo>
                        <a:pt x="5949" y="33156"/>
                      </a:lnTo>
                      <a:lnTo>
                        <a:pt x="0" y="33156"/>
                      </a:lnTo>
                      <a:lnTo>
                        <a:pt x="0" y="27272"/>
                      </a:lnTo>
                      <a:lnTo>
                        <a:pt x="2417" y="27272"/>
                      </a:lnTo>
                      <a:lnTo>
                        <a:pt x="2417" y="5884"/>
                      </a:lnTo>
                      <a:lnTo>
                        <a:pt x="0" y="5884"/>
                      </a:lnTo>
                      <a:lnTo>
                        <a:pt x="0" y="0"/>
                      </a:lnTo>
                      <a:close/>
                      <a:moveTo>
                        <a:pt x="969" y="4926"/>
                      </a:moveTo>
                      <a:lnTo>
                        <a:pt x="4980" y="4926"/>
                      </a:lnTo>
                      <a:lnTo>
                        <a:pt x="4980" y="959"/>
                      </a:lnTo>
                      <a:lnTo>
                        <a:pt x="969" y="959"/>
                      </a:lnTo>
                      <a:lnTo>
                        <a:pt x="969" y="4926"/>
                      </a:lnTo>
                      <a:close/>
                      <a:moveTo>
                        <a:pt x="2974" y="3737"/>
                      </a:moveTo>
                      <a:cubicBezTo>
                        <a:pt x="3418" y="3737"/>
                        <a:pt x="3778" y="3381"/>
                        <a:pt x="3778" y="2942"/>
                      </a:cubicBezTo>
                      <a:cubicBezTo>
                        <a:pt x="3778" y="2503"/>
                        <a:pt x="3418" y="2147"/>
                        <a:pt x="2974" y="2147"/>
                      </a:cubicBezTo>
                      <a:cubicBezTo>
                        <a:pt x="2531" y="2147"/>
                        <a:pt x="2171" y="2503"/>
                        <a:pt x="2171" y="2942"/>
                      </a:cubicBezTo>
                      <a:cubicBezTo>
                        <a:pt x="2171" y="3381"/>
                        <a:pt x="2531" y="3737"/>
                        <a:pt x="2974" y="3737"/>
                      </a:cubicBezTo>
                      <a:close/>
                      <a:moveTo>
                        <a:pt x="969" y="32197"/>
                      </a:moveTo>
                      <a:lnTo>
                        <a:pt x="4980" y="32197"/>
                      </a:lnTo>
                      <a:lnTo>
                        <a:pt x="4980" y="28230"/>
                      </a:lnTo>
                      <a:lnTo>
                        <a:pt x="969" y="28230"/>
                      </a:lnTo>
                      <a:lnTo>
                        <a:pt x="969" y="32197"/>
                      </a:lnTo>
                      <a:close/>
                      <a:moveTo>
                        <a:pt x="36714" y="32386"/>
                      </a:moveTo>
                      <a:lnTo>
                        <a:pt x="40724" y="32386"/>
                      </a:lnTo>
                      <a:lnTo>
                        <a:pt x="40724" y="28419"/>
                      </a:lnTo>
                      <a:lnTo>
                        <a:pt x="36714" y="28419"/>
                      </a:lnTo>
                      <a:lnTo>
                        <a:pt x="36714" y="32386"/>
                      </a:lnTo>
                      <a:close/>
                      <a:moveTo>
                        <a:pt x="2974" y="31009"/>
                      </a:moveTo>
                      <a:cubicBezTo>
                        <a:pt x="3418" y="31009"/>
                        <a:pt x="3778" y="30653"/>
                        <a:pt x="3778" y="30214"/>
                      </a:cubicBezTo>
                      <a:cubicBezTo>
                        <a:pt x="3778" y="29775"/>
                        <a:pt x="3418" y="29419"/>
                        <a:pt x="2974" y="29419"/>
                      </a:cubicBezTo>
                      <a:cubicBezTo>
                        <a:pt x="2531" y="29419"/>
                        <a:pt x="2171" y="29775"/>
                        <a:pt x="2171" y="30214"/>
                      </a:cubicBezTo>
                      <a:cubicBezTo>
                        <a:pt x="2171" y="30653"/>
                        <a:pt x="2531" y="31009"/>
                        <a:pt x="2974" y="31009"/>
                      </a:cubicBezTo>
                      <a:close/>
                      <a:moveTo>
                        <a:pt x="38719" y="31197"/>
                      </a:moveTo>
                      <a:cubicBezTo>
                        <a:pt x="39163" y="31197"/>
                        <a:pt x="39523" y="30842"/>
                        <a:pt x="39523" y="30403"/>
                      </a:cubicBezTo>
                      <a:cubicBezTo>
                        <a:pt x="39523" y="29963"/>
                        <a:pt x="39163" y="29608"/>
                        <a:pt x="38719" y="29608"/>
                      </a:cubicBezTo>
                      <a:cubicBezTo>
                        <a:pt x="38275" y="29608"/>
                        <a:pt x="37915" y="29963"/>
                        <a:pt x="37915" y="30403"/>
                      </a:cubicBezTo>
                      <a:cubicBezTo>
                        <a:pt x="37915" y="30842"/>
                        <a:pt x="38275" y="31197"/>
                        <a:pt x="38719" y="31197"/>
                      </a:cubicBezTo>
                      <a:close/>
                    </a:path>
                  </a:pathLst>
                </a:custGeom>
                <a:solidFill>
                  <a:srgbClr val="595959"/>
                </a:solidFill>
                <a:ln w="5000" cap="flat">
                  <a:solidFill>
                    <a:srgbClr val="878FD3"/>
                  </a:solidFill>
                  <a:miter/>
                </a:ln>
              </p:spPr>
              <p:txBody>
                <a:bodyPr/>
                <a:lstStyle/>
                <a:p>
                  <a:endParaRPr lang="zh-CN" altLang="en-US"/>
                </a:p>
              </p:txBody>
            </p:sp>
            <p:sp>
              <p:nvSpPr>
                <p:cNvPr id="1622" name="任意多边形: 形状 1621">
                  <a:extLst>
                    <a:ext uri="{FF2B5EF4-FFF2-40B4-BE49-F238E27FC236}">
                      <a16:creationId xmlns:a16="http://schemas.microsoft.com/office/drawing/2014/main" id="{C7E14A0D-80F3-9AE2-227D-83C84EABCF90}"/>
                    </a:ext>
                  </a:extLst>
                </p:cNvPr>
                <p:cNvSpPr/>
                <p:nvPr/>
              </p:nvSpPr>
              <p:spPr>
                <a:xfrm>
                  <a:off x="4975501" y="3352367"/>
                  <a:ext cx="21813" cy="20595"/>
                </a:xfrm>
                <a:custGeom>
                  <a:avLst/>
                  <a:gdLst/>
                  <a:ahLst/>
                  <a:cxnLst/>
                  <a:rect l="0" t="0" r="0" b="0"/>
                  <a:pathLst>
                    <a:path w="21813" h="20595">
                      <a:moveTo>
                        <a:pt x="0" y="4842"/>
                      </a:moveTo>
                      <a:lnTo>
                        <a:pt x="3966" y="4842"/>
                      </a:lnTo>
                      <a:lnTo>
                        <a:pt x="3966" y="0"/>
                      </a:lnTo>
                      <a:lnTo>
                        <a:pt x="9915" y="0"/>
                      </a:lnTo>
                      <a:lnTo>
                        <a:pt x="9915" y="2391"/>
                      </a:lnTo>
                      <a:lnTo>
                        <a:pt x="20140" y="2391"/>
                      </a:lnTo>
                      <a:lnTo>
                        <a:pt x="20140" y="16182"/>
                      </a:lnTo>
                      <a:lnTo>
                        <a:pt x="21813" y="16182"/>
                      </a:lnTo>
                      <a:lnTo>
                        <a:pt x="21813" y="20595"/>
                      </a:lnTo>
                      <a:lnTo>
                        <a:pt x="17351" y="20595"/>
                      </a:lnTo>
                      <a:lnTo>
                        <a:pt x="17351" y="16182"/>
                      </a:lnTo>
                      <a:lnTo>
                        <a:pt x="19024" y="16182"/>
                      </a:lnTo>
                      <a:lnTo>
                        <a:pt x="19024" y="3494"/>
                      </a:lnTo>
                      <a:lnTo>
                        <a:pt x="9915" y="3494"/>
                      </a:lnTo>
                      <a:lnTo>
                        <a:pt x="9915" y="5884"/>
                      </a:lnTo>
                      <a:lnTo>
                        <a:pt x="4462" y="5884"/>
                      </a:lnTo>
                      <a:lnTo>
                        <a:pt x="4462" y="9256"/>
                      </a:lnTo>
                      <a:lnTo>
                        <a:pt x="0" y="9256"/>
                      </a:lnTo>
                      <a:lnTo>
                        <a:pt x="0" y="4842"/>
                      </a:lnTo>
                      <a:close/>
                      <a:moveTo>
                        <a:pt x="727" y="8537"/>
                      </a:moveTo>
                      <a:lnTo>
                        <a:pt x="3735" y="8537"/>
                      </a:lnTo>
                      <a:lnTo>
                        <a:pt x="3735" y="5561"/>
                      </a:lnTo>
                      <a:lnTo>
                        <a:pt x="727" y="5561"/>
                      </a:lnTo>
                      <a:lnTo>
                        <a:pt x="727" y="8537"/>
                      </a:lnTo>
                      <a:close/>
                      <a:moveTo>
                        <a:pt x="2231" y="7645"/>
                      </a:moveTo>
                      <a:cubicBezTo>
                        <a:pt x="2564" y="7645"/>
                        <a:pt x="2834" y="7378"/>
                        <a:pt x="2834" y="7049"/>
                      </a:cubicBezTo>
                      <a:cubicBezTo>
                        <a:pt x="2834" y="6720"/>
                        <a:pt x="2564" y="6453"/>
                        <a:pt x="2231" y="6453"/>
                      </a:cubicBezTo>
                      <a:cubicBezTo>
                        <a:pt x="1898" y="6453"/>
                        <a:pt x="1628" y="6720"/>
                        <a:pt x="1628" y="7049"/>
                      </a:cubicBezTo>
                      <a:cubicBezTo>
                        <a:pt x="1628" y="7378"/>
                        <a:pt x="1898" y="7645"/>
                        <a:pt x="2231" y="7645"/>
                      </a:cubicBezTo>
                      <a:close/>
                      <a:moveTo>
                        <a:pt x="4935" y="4926"/>
                      </a:moveTo>
                      <a:lnTo>
                        <a:pt x="8946" y="4926"/>
                      </a:lnTo>
                      <a:lnTo>
                        <a:pt x="8946" y="959"/>
                      </a:lnTo>
                      <a:lnTo>
                        <a:pt x="4935" y="959"/>
                      </a:lnTo>
                      <a:lnTo>
                        <a:pt x="4935" y="4926"/>
                      </a:lnTo>
                      <a:close/>
                      <a:moveTo>
                        <a:pt x="18078" y="19876"/>
                      </a:moveTo>
                      <a:lnTo>
                        <a:pt x="21086" y="19876"/>
                      </a:lnTo>
                      <a:lnTo>
                        <a:pt x="21086" y="16901"/>
                      </a:lnTo>
                      <a:lnTo>
                        <a:pt x="18078" y="16901"/>
                      </a:lnTo>
                      <a:lnTo>
                        <a:pt x="18078" y="19876"/>
                      </a:lnTo>
                      <a:close/>
                      <a:moveTo>
                        <a:pt x="6940" y="3737"/>
                      </a:moveTo>
                      <a:cubicBezTo>
                        <a:pt x="7384" y="3737"/>
                        <a:pt x="7744" y="3381"/>
                        <a:pt x="7744" y="2942"/>
                      </a:cubicBezTo>
                      <a:cubicBezTo>
                        <a:pt x="7744" y="2503"/>
                        <a:pt x="7384" y="2147"/>
                        <a:pt x="6940" y="2147"/>
                      </a:cubicBezTo>
                      <a:cubicBezTo>
                        <a:pt x="6497" y="2147"/>
                        <a:pt x="6137" y="2503"/>
                        <a:pt x="6137" y="2942"/>
                      </a:cubicBezTo>
                      <a:cubicBezTo>
                        <a:pt x="6137" y="3381"/>
                        <a:pt x="6497" y="3737"/>
                        <a:pt x="6940" y="3737"/>
                      </a:cubicBezTo>
                      <a:close/>
                      <a:moveTo>
                        <a:pt x="19582" y="18985"/>
                      </a:moveTo>
                      <a:cubicBezTo>
                        <a:pt x="19915" y="18985"/>
                        <a:pt x="20185" y="18718"/>
                        <a:pt x="20185" y="18389"/>
                      </a:cubicBezTo>
                      <a:cubicBezTo>
                        <a:pt x="20185" y="18059"/>
                        <a:pt x="19915" y="17792"/>
                        <a:pt x="19582" y="17792"/>
                      </a:cubicBezTo>
                      <a:cubicBezTo>
                        <a:pt x="19249" y="17792"/>
                        <a:pt x="18979" y="18059"/>
                        <a:pt x="18979" y="18389"/>
                      </a:cubicBezTo>
                      <a:cubicBezTo>
                        <a:pt x="18979" y="18718"/>
                        <a:pt x="19249" y="18985"/>
                        <a:pt x="19582" y="18985"/>
                      </a:cubicBezTo>
                      <a:close/>
                    </a:path>
                  </a:pathLst>
                </a:custGeom>
                <a:solidFill>
                  <a:srgbClr val="595959"/>
                </a:solidFill>
                <a:ln w="5000" cap="flat">
                  <a:solidFill>
                    <a:srgbClr val="878FD3"/>
                  </a:solidFill>
                  <a:miter/>
                </a:ln>
              </p:spPr>
              <p:txBody>
                <a:bodyPr/>
                <a:lstStyle/>
                <a:p>
                  <a:endParaRPr lang="zh-CN" altLang="en-US"/>
                </a:p>
              </p:txBody>
            </p:sp>
          </p:grpSp>
        </p:grpSp>
        <p:sp>
          <p:nvSpPr>
            <p:cNvPr id="1543" name="网络云，标准颜色">
              <a:extLst>
                <a:ext uri="{FF2B5EF4-FFF2-40B4-BE49-F238E27FC236}">
                  <a16:creationId xmlns:a16="http://schemas.microsoft.com/office/drawing/2014/main" id="{4F3665C1-D615-EE0A-75C1-8BC53A2F57C2}"/>
                </a:ext>
              </a:extLst>
            </p:cNvPr>
            <p:cNvSpPr/>
            <p:nvPr/>
          </p:nvSpPr>
          <p:spPr>
            <a:xfrm>
              <a:off x="5834041" y="2922989"/>
              <a:ext cx="481160" cy="242129"/>
            </a:xfrm>
            <a:custGeom>
              <a:avLst/>
              <a:gdLst>
                <a:gd name="connsiteX0" fmla="*/ 0 w 481160"/>
                <a:gd name="connsiteY0" fmla="*/ 121065 h 242129"/>
                <a:gd name="connsiteX1" fmla="*/ 240580 w 481160"/>
                <a:gd name="connsiteY1" fmla="*/ 0 h 242129"/>
                <a:gd name="connsiteX2" fmla="*/ 481160 w 481160"/>
                <a:gd name="connsiteY2" fmla="*/ 121065 h 242129"/>
                <a:gd name="connsiteX3" fmla="*/ 240580 w 481160"/>
                <a:gd name="connsiteY3" fmla="*/ 242129 h 242129"/>
              </a:gdLst>
              <a:ahLst/>
              <a:cxnLst>
                <a:cxn ang="0">
                  <a:pos x="connsiteX0" y="connsiteY0"/>
                </a:cxn>
                <a:cxn ang="0">
                  <a:pos x="connsiteX1" y="connsiteY1"/>
                </a:cxn>
                <a:cxn ang="0">
                  <a:pos x="connsiteX2" y="connsiteY2"/>
                </a:cxn>
                <a:cxn ang="0">
                  <a:pos x="connsiteX3" y="connsiteY3"/>
                </a:cxn>
              </a:cxnLst>
              <a:rect l="0" t="0" r="0" b="0"/>
              <a:pathLst>
                <a:path w="481160" h="242129">
                  <a:moveTo>
                    <a:pt x="365923" y="29636"/>
                  </a:moveTo>
                  <a:cubicBezTo>
                    <a:pt x="370619" y="29188"/>
                    <a:pt x="375463" y="28954"/>
                    <a:pt x="380417" y="28954"/>
                  </a:cubicBezTo>
                  <a:cubicBezTo>
                    <a:pt x="381083" y="28954"/>
                    <a:pt x="381746" y="28958"/>
                    <a:pt x="382407" y="28967"/>
                  </a:cubicBezTo>
                  <a:cubicBezTo>
                    <a:pt x="406597" y="29100"/>
                    <a:pt x="429669" y="34953"/>
                    <a:pt x="444251" y="45078"/>
                  </a:cubicBezTo>
                  <a:cubicBezTo>
                    <a:pt x="461940" y="57361"/>
                    <a:pt x="463905" y="73687"/>
                    <a:pt x="449345" y="86949"/>
                  </a:cubicBezTo>
                  <a:cubicBezTo>
                    <a:pt x="459861" y="90970"/>
                    <a:pt x="468280" y="96331"/>
                    <a:pt x="473621" y="102532"/>
                  </a:cubicBezTo>
                  <a:cubicBezTo>
                    <a:pt x="485865" y="115807"/>
                    <a:pt x="483421" y="131676"/>
                    <a:pt x="464632" y="144242"/>
                  </a:cubicBezTo>
                  <a:cubicBezTo>
                    <a:pt x="464589" y="144568"/>
                    <a:pt x="464553" y="144899"/>
                    <a:pt x="464524" y="145236"/>
                  </a:cubicBezTo>
                  <a:cubicBezTo>
                    <a:pt x="472005" y="167981"/>
                    <a:pt x="463827" y="192327"/>
                    <a:pt x="443076" y="208703"/>
                  </a:cubicBezTo>
                  <a:cubicBezTo>
                    <a:pt x="421876" y="225433"/>
                    <a:pt x="391093" y="231053"/>
                    <a:pt x="363266" y="223273"/>
                  </a:cubicBezTo>
                  <a:cubicBezTo>
                    <a:pt x="363362" y="223021"/>
                    <a:pt x="363448" y="222792"/>
                    <a:pt x="363526" y="222583"/>
                  </a:cubicBezTo>
                  <a:cubicBezTo>
                    <a:pt x="336155" y="237602"/>
                    <a:pt x="289725" y="244896"/>
                    <a:pt x="244373" y="241165"/>
                  </a:cubicBezTo>
                  <a:cubicBezTo>
                    <a:pt x="199823" y="237499"/>
                    <a:pt x="164526" y="223871"/>
                    <a:pt x="153059" y="206177"/>
                  </a:cubicBezTo>
                  <a:cubicBezTo>
                    <a:pt x="127227" y="213451"/>
                    <a:pt x="96185" y="212880"/>
                    <a:pt x="71250" y="204564"/>
                  </a:cubicBezTo>
                  <a:cubicBezTo>
                    <a:pt x="45723" y="196050"/>
                    <a:pt x="30582" y="180748"/>
                    <a:pt x="31428" y="164499"/>
                  </a:cubicBezTo>
                  <a:cubicBezTo>
                    <a:pt x="12850" y="157724"/>
                    <a:pt x="1079" y="144126"/>
                    <a:pt x="0" y="129302"/>
                  </a:cubicBezTo>
                  <a:cubicBezTo>
                    <a:pt x="0" y="128336"/>
                    <a:pt x="0" y="127360"/>
                    <a:pt x="0" y="126376"/>
                  </a:cubicBezTo>
                  <a:cubicBezTo>
                    <a:pt x="0" y="104803"/>
                    <a:pt x="22308" y="87169"/>
                    <a:pt x="50438" y="85933"/>
                  </a:cubicBezTo>
                  <a:cubicBezTo>
                    <a:pt x="49220" y="82088"/>
                    <a:pt x="48743" y="78224"/>
                    <a:pt x="48963" y="74411"/>
                  </a:cubicBezTo>
                  <a:cubicBezTo>
                    <a:pt x="50090" y="47638"/>
                    <a:pt x="85249" y="26141"/>
                    <a:pt x="128504" y="26060"/>
                  </a:cubicBezTo>
                  <a:cubicBezTo>
                    <a:pt x="142921" y="25970"/>
                    <a:pt x="157387" y="28294"/>
                    <a:pt x="170275" y="33058"/>
                  </a:cubicBezTo>
                  <a:cubicBezTo>
                    <a:pt x="184355" y="14180"/>
                    <a:pt x="221721" y="557"/>
                    <a:pt x="265914" y="0"/>
                  </a:cubicBezTo>
                  <a:cubicBezTo>
                    <a:pt x="266256" y="0"/>
                    <a:pt x="266598" y="0"/>
                    <a:pt x="266940" y="0"/>
                  </a:cubicBezTo>
                  <a:cubicBezTo>
                    <a:pt x="309613" y="-502"/>
                    <a:pt x="348581" y="11244"/>
                    <a:pt x="365923" y="29636"/>
                  </a:cubicBezTo>
                  <a:close/>
                  <a:moveTo>
                    <a:pt x="364151" y="220771"/>
                  </a:moveTo>
                  <a:cubicBezTo>
                    <a:pt x="364232" y="220467"/>
                    <a:pt x="364192" y="220456"/>
                    <a:pt x="364151" y="220445"/>
                  </a:cubicBezTo>
                  <a:cubicBezTo>
                    <a:pt x="364019" y="220516"/>
                    <a:pt x="363886" y="220588"/>
                    <a:pt x="364151" y="220771"/>
                  </a:cubicBezTo>
                  <a:close/>
                </a:path>
              </a:pathLst>
            </a:custGeom>
            <a:solidFill>
              <a:srgbClr val="B0B4DF"/>
            </a:solidFill>
            <a:ln w="5000" cap="rnd">
              <a:solidFill>
                <a:srgbClr val="6C8F93"/>
              </a:solidFill>
              <a:miter/>
            </a:ln>
          </p:spPr>
          <p:txBody>
            <a:bodyPr/>
            <a:lstStyle/>
            <a:p>
              <a:endParaRPr lang="zh-CN" altLang="en-US"/>
            </a:p>
          </p:txBody>
        </p:sp>
        <p:pic>
          <p:nvPicPr>
            <p:cNvPr id="1544" name="Image 306">
              <a:extLst>
                <a:ext uri="{FF2B5EF4-FFF2-40B4-BE49-F238E27FC236}">
                  <a16:creationId xmlns:a16="http://schemas.microsoft.com/office/drawing/2014/main" id="{3E170BCA-4B90-76C7-5161-A222B9B3A5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45090" y="2794097"/>
              <a:ext cx="710070" cy="555710"/>
            </a:xfrm>
            <a:prstGeom prst="rect">
              <a:avLst/>
            </a:prstGeom>
          </p:spPr>
        </p:pic>
        <p:pic>
          <p:nvPicPr>
            <p:cNvPr id="1545" name="Image 307">
              <a:extLst>
                <a:ext uri="{FF2B5EF4-FFF2-40B4-BE49-F238E27FC236}">
                  <a16:creationId xmlns:a16="http://schemas.microsoft.com/office/drawing/2014/main" id="{24DE2EC5-8B04-40DA-9586-B01FD941AAA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71134" y="3407306"/>
              <a:ext cx="758775" cy="593825"/>
            </a:xfrm>
            <a:prstGeom prst="rect">
              <a:avLst/>
            </a:prstGeom>
          </p:spPr>
        </p:pic>
        <p:pic>
          <p:nvPicPr>
            <p:cNvPr id="1546" name="Image 308">
              <a:extLst>
                <a:ext uri="{FF2B5EF4-FFF2-40B4-BE49-F238E27FC236}">
                  <a16:creationId xmlns:a16="http://schemas.microsoft.com/office/drawing/2014/main" id="{2410D056-0001-4C00-1EDC-DF2E796C15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05058" y="3431001"/>
              <a:ext cx="758775" cy="593825"/>
            </a:xfrm>
            <a:prstGeom prst="rect">
              <a:avLst/>
            </a:prstGeom>
          </p:spPr>
        </p:pic>
        <p:pic>
          <p:nvPicPr>
            <p:cNvPr id="1547" name="Image 309">
              <a:extLst>
                <a:ext uri="{FF2B5EF4-FFF2-40B4-BE49-F238E27FC236}">
                  <a16:creationId xmlns:a16="http://schemas.microsoft.com/office/drawing/2014/main" id="{1B1CE7E2-6A7E-9075-61BA-BEA70150D01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20739" y="3431001"/>
              <a:ext cx="758775" cy="593825"/>
            </a:xfrm>
            <a:prstGeom prst="rect">
              <a:avLst/>
            </a:prstGeom>
          </p:spPr>
        </p:pic>
        <p:grpSp>
          <p:nvGrpSpPr>
            <p:cNvPr id="1548" name="2U 堆叠服务器">
              <a:extLst>
                <a:ext uri="{FF2B5EF4-FFF2-40B4-BE49-F238E27FC236}">
                  <a16:creationId xmlns:a16="http://schemas.microsoft.com/office/drawing/2014/main" id="{AED2C731-CF60-269D-C7D9-01EA40B95DCA}"/>
                </a:ext>
              </a:extLst>
            </p:cNvPr>
            <p:cNvGrpSpPr/>
            <p:nvPr/>
          </p:nvGrpSpPr>
          <p:grpSpPr>
            <a:xfrm>
              <a:off x="5543377" y="3275862"/>
              <a:ext cx="256166" cy="265155"/>
              <a:chOff x="4019377" y="3275861"/>
              <a:chExt cx="256166" cy="265155"/>
            </a:xfrm>
          </p:grpSpPr>
          <p:grpSp>
            <p:nvGrpSpPr>
              <p:cNvPr id="1590" name="组合 1589">
                <a:extLst>
                  <a:ext uri="{FF2B5EF4-FFF2-40B4-BE49-F238E27FC236}">
                    <a16:creationId xmlns:a16="http://schemas.microsoft.com/office/drawing/2014/main" id="{AB902039-86B3-D31B-2FC9-0E9844489DEC}"/>
                  </a:ext>
                </a:extLst>
              </p:cNvPr>
              <p:cNvGrpSpPr/>
              <p:nvPr/>
            </p:nvGrpSpPr>
            <p:grpSpPr>
              <a:xfrm>
                <a:off x="4019377" y="3346466"/>
                <a:ext cx="256166" cy="194549"/>
                <a:chOff x="4019377" y="3346466"/>
                <a:chExt cx="256166" cy="194549"/>
              </a:xfrm>
            </p:grpSpPr>
            <p:sp>
              <p:nvSpPr>
                <p:cNvPr id="1605" name="任意多边形: 形状 1604">
                  <a:extLst>
                    <a:ext uri="{FF2B5EF4-FFF2-40B4-BE49-F238E27FC236}">
                      <a16:creationId xmlns:a16="http://schemas.microsoft.com/office/drawing/2014/main" id="{138BEDE9-8E34-0440-3B89-BC112D674BE2}"/>
                    </a:ext>
                  </a:extLst>
                </p:cNvPr>
                <p:cNvSpPr/>
                <p:nvPr/>
              </p:nvSpPr>
              <p:spPr>
                <a:xfrm>
                  <a:off x="4019377" y="3411769"/>
                  <a:ext cx="132692" cy="129246"/>
                </a:xfrm>
                <a:custGeom>
                  <a:avLst/>
                  <a:gdLst/>
                  <a:ahLst/>
                  <a:cxnLst/>
                  <a:rect l="0" t="0" r="0" b="0"/>
                  <a:pathLst>
                    <a:path w="132692" h="129246">
                      <a:moveTo>
                        <a:pt x="0" y="0"/>
                      </a:moveTo>
                      <a:lnTo>
                        <a:pt x="132692" y="71283"/>
                      </a:lnTo>
                      <a:lnTo>
                        <a:pt x="132692" y="129246"/>
                      </a:lnTo>
                      <a:lnTo>
                        <a:pt x="0" y="57964"/>
                      </a:lnTo>
                      <a:lnTo>
                        <a:pt x="0" y="0"/>
                      </a:lnTo>
                      <a:close/>
                    </a:path>
                  </a:pathLst>
                </a:custGeom>
                <a:solidFill>
                  <a:srgbClr val="D6D8DF"/>
                </a:solidFill>
                <a:ln w="2500" cap="flat">
                  <a:solidFill>
                    <a:srgbClr val="D6D8DF"/>
                  </a:solidFill>
                  <a:miter/>
                </a:ln>
              </p:spPr>
              <p:txBody>
                <a:bodyPr/>
                <a:lstStyle/>
                <a:p>
                  <a:endParaRPr lang="zh-CN" altLang="en-US"/>
                </a:p>
              </p:txBody>
            </p:sp>
            <p:sp>
              <p:nvSpPr>
                <p:cNvPr id="1606" name="任意多边形: 形状 1605">
                  <a:extLst>
                    <a:ext uri="{FF2B5EF4-FFF2-40B4-BE49-F238E27FC236}">
                      <a16:creationId xmlns:a16="http://schemas.microsoft.com/office/drawing/2014/main" id="{3898F3D8-1A64-64E7-9EC8-2869D6A80F34}"/>
                    </a:ext>
                  </a:extLst>
                </p:cNvPr>
                <p:cNvSpPr/>
                <p:nvPr/>
              </p:nvSpPr>
              <p:spPr>
                <a:xfrm>
                  <a:off x="4025461" y="3459534"/>
                  <a:ext cx="71166" cy="38617"/>
                </a:xfrm>
                <a:custGeom>
                  <a:avLst/>
                  <a:gdLst/>
                  <a:ahLst/>
                  <a:cxnLst/>
                  <a:rect l="0" t="0" r="0" b="0"/>
                  <a:pathLst>
                    <a:path w="71166" h="38617" fill="none">
                      <a:moveTo>
                        <a:pt x="0" y="0"/>
                      </a:moveTo>
                      <a:lnTo>
                        <a:pt x="71166" y="38617"/>
                      </a:lnTo>
                    </a:path>
                  </a:pathLst>
                </a:custGeom>
                <a:solidFill>
                  <a:srgbClr val="FFFFFF"/>
                </a:solidFill>
                <a:ln w="5000" cap="flat">
                  <a:solidFill>
                    <a:srgbClr val="000000"/>
                  </a:solidFill>
                  <a:custDash>
                    <a:ds d="380000" sp="120000"/>
                  </a:custDash>
                  <a:miter/>
                </a:ln>
              </p:spPr>
              <p:txBody>
                <a:bodyPr/>
                <a:lstStyle/>
                <a:p>
                  <a:endParaRPr lang="zh-CN" altLang="en-US"/>
                </a:p>
              </p:txBody>
            </p:sp>
            <p:sp>
              <p:nvSpPr>
                <p:cNvPr id="1607" name="任意多边形: 形状 1606">
                  <a:extLst>
                    <a:ext uri="{FF2B5EF4-FFF2-40B4-BE49-F238E27FC236}">
                      <a16:creationId xmlns:a16="http://schemas.microsoft.com/office/drawing/2014/main" id="{70E2DF9A-51A9-C652-B329-10427B6AC78B}"/>
                    </a:ext>
                  </a:extLst>
                </p:cNvPr>
                <p:cNvSpPr/>
                <p:nvPr/>
              </p:nvSpPr>
              <p:spPr>
                <a:xfrm flipH="1">
                  <a:off x="4152068" y="3417562"/>
                  <a:ext cx="123475" cy="123453"/>
                </a:xfrm>
                <a:custGeom>
                  <a:avLst/>
                  <a:gdLst/>
                  <a:ahLst/>
                  <a:cxnLst/>
                  <a:rect l="0" t="0" r="0" b="0"/>
                  <a:pathLst>
                    <a:path w="123475" h="123453">
                      <a:moveTo>
                        <a:pt x="0" y="0"/>
                      </a:moveTo>
                      <a:lnTo>
                        <a:pt x="123475" y="65489"/>
                      </a:lnTo>
                      <a:lnTo>
                        <a:pt x="123475" y="123453"/>
                      </a:lnTo>
                      <a:lnTo>
                        <a:pt x="0" y="57964"/>
                      </a:lnTo>
                      <a:lnTo>
                        <a:pt x="0" y="0"/>
                      </a:lnTo>
                      <a:close/>
                    </a:path>
                  </a:pathLst>
                </a:custGeom>
                <a:solidFill>
                  <a:srgbClr val="CACCD3"/>
                </a:solidFill>
                <a:ln w="2500" cap="flat">
                  <a:solidFill>
                    <a:srgbClr val="CACCD3"/>
                  </a:solidFill>
                  <a:miter/>
                </a:ln>
              </p:spPr>
              <p:txBody>
                <a:bodyPr/>
                <a:lstStyle/>
                <a:p>
                  <a:endParaRPr lang="zh-CN" altLang="en-US"/>
                </a:p>
              </p:txBody>
            </p:sp>
            <p:sp>
              <p:nvSpPr>
                <p:cNvPr id="1608" name="任意多边形: 形状 1607">
                  <a:extLst>
                    <a:ext uri="{FF2B5EF4-FFF2-40B4-BE49-F238E27FC236}">
                      <a16:creationId xmlns:a16="http://schemas.microsoft.com/office/drawing/2014/main" id="{CD6AF1F2-2E90-751B-76E8-8A49DFAD0337}"/>
                    </a:ext>
                  </a:extLst>
                </p:cNvPr>
                <p:cNvSpPr/>
                <p:nvPr/>
              </p:nvSpPr>
              <p:spPr>
                <a:xfrm>
                  <a:off x="4019377" y="3346466"/>
                  <a:ext cx="256166" cy="136586"/>
                </a:xfrm>
                <a:custGeom>
                  <a:avLst/>
                  <a:gdLst/>
                  <a:ahLst/>
                  <a:cxnLst/>
                  <a:rect l="0" t="0" r="0" b="0"/>
                  <a:pathLst>
                    <a:path w="256166" h="136586">
                      <a:moveTo>
                        <a:pt x="132692" y="136586"/>
                      </a:moveTo>
                      <a:lnTo>
                        <a:pt x="0" y="65303"/>
                      </a:lnTo>
                      <a:lnTo>
                        <a:pt x="123475" y="0"/>
                      </a:lnTo>
                      <a:lnTo>
                        <a:pt x="256166" y="71096"/>
                      </a:lnTo>
                      <a:lnTo>
                        <a:pt x="132692" y="136586"/>
                      </a:lnTo>
                      <a:close/>
                    </a:path>
                  </a:pathLst>
                </a:custGeom>
                <a:solidFill>
                  <a:srgbClr val="E2E4E9"/>
                </a:solidFill>
                <a:ln w="2500" cap="flat">
                  <a:solidFill>
                    <a:srgbClr val="E2E4E9"/>
                  </a:solidFill>
                  <a:miter/>
                </a:ln>
              </p:spPr>
              <p:txBody>
                <a:bodyPr/>
                <a:lstStyle/>
                <a:p>
                  <a:endParaRPr lang="zh-CN" altLang="en-US"/>
                </a:p>
              </p:txBody>
            </p:sp>
            <p:grpSp>
              <p:nvGrpSpPr>
                <p:cNvPr id="1609" name="组合 1608">
                  <a:extLst>
                    <a:ext uri="{FF2B5EF4-FFF2-40B4-BE49-F238E27FC236}">
                      <a16:creationId xmlns:a16="http://schemas.microsoft.com/office/drawing/2014/main" id="{9CBF39C6-C28C-4C8E-1CEA-1F5334D944E0}"/>
                    </a:ext>
                  </a:extLst>
                </p:cNvPr>
                <p:cNvGrpSpPr/>
                <p:nvPr/>
              </p:nvGrpSpPr>
              <p:grpSpPr>
                <a:xfrm>
                  <a:off x="4105099" y="3489033"/>
                  <a:ext cx="34855" cy="37449"/>
                  <a:chOff x="4105099" y="3489033"/>
                  <a:chExt cx="34855" cy="37449"/>
                </a:xfrm>
              </p:grpSpPr>
              <p:sp>
                <p:nvSpPr>
                  <p:cNvPr id="1615" name="任意多边形: 形状 1614">
                    <a:extLst>
                      <a:ext uri="{FF2B5EF4-FFF2-40B4-BE49-F238E27FC236}">
                        <a16:creationId xmlns:a16="http://schemas.microsoft.com/office/drawing/2014/main" id="{EB4CCA04-0115-EB48-899C-138A511CE6C5}"/>
                      </a:ext>
                    </a:extLst>
                  </p:cNvPr>
                  <p:cNvSpPr/>
                  <p:nvPr/>
                </p:nvSpPr>
                <p:spPr>
                  <a:xfrm>
                    <a:off x="4105099" y="3489033"/>
                    <a:ext cx="34855" cy="37449"/>
                  </a:xfrm>
                  <a:custGeom>
                    <a:avLst/>
                    <a:gdLst/>
                    <a:ahLst/>
                    <a:cxnLst/>
                    <a:rect l="0" t="0" r="0" b="0"/>
                    <a:pathLst>
                      <a:path w="34855" h="37449">
                        <a:moveTo>
                          <a:pt x="0" y="0"/>
                        </a:moveTo>
                        <a:lnTo>
                          <a:pt x="34855" y="18493"/>
                        </a:lnTo>
                        <a:lnTo>
                          <a:pt x="34855" y="37449"/>
                        </a:lnTo>
                        <a:lnTo>
                          <a:pt x="0" y="18332"/>
                        </a:lnTo>
                        <a:lnTo>
                          <a:pt x="0" y="0"/>
                        </a:lnTo>
                        <a:close/>
                      </a:path>
                    </a:pathLst>
                  </a:custGeom>
                  <a:solidFill>
                    <a:srgbClr val="FFFFFF"/>
                  </a:solidFill>
                  <a:ln w="5000" cap="flat">
                    <a:solidFill>
                      <a:srgbClr val="FFFFFF"/>
                    </a:solidFill>
                    <a:miter/>
                  </a:ln>
                </p:spPr>
                <p:txBody>
                  <a:bodyPr/>
                  <a:lstStyle/>
                  <a:p>
                    <a:endParaRPr lang="zh-CN" altLang="en-US"/>
                  </a:p>
                </p:txBody>
              </p:sp>
              <p:sp>
                <p:nvSpPr>
                  <p:cNvPr id="1616" name="任意多边形: 形状 1615">
                    <a:extLst>
                      <a:ext uri="{FF2B5EF4-FFF2-40B4-BE49-F238E27FC236}">
                        <a16:creationId xmlns:a16="http://schemas.microsoft.com/office/drawing/2014/main" id="{A1A17F5C-8D36-E5EB-8838-0A4821687A94}"/>
                      </a:ext>
                    </a:extLst>
                  </p:cNvPr>
                  <p:cNvSpPr/>
                  <p:nvPr/>
                </p:nvSpPr>
                <p:spPr>
                  <a:xfrm>
                    <a:off x="4106550" y="3492026"/>
                    <a:ext cx="31529" cy="31464"/>
                  </a:xfrm>
                  <a:custGeom>
                    <a:avLst/>
                    <a:gdLst/>
                    <a:ahLst/>
                    <a:cxnLst/>
                    <a:rect l="0" t="0" r="0" b="0"/>
                    <a:pathLst>
                      <a:path w="31529" h="31464">
                        <a:moveTo>
                          <a:pt x="0" y="0"/>
                        </a:moveTo>
                        <a:lnTo>
                          <a:pt x="31529" y="16788"/>
                        </a:lnTo>
                        <a:lnTo>
                          <a:pt x="31529" y="31464"/>
                        </a:lnTo>
                        <a:lnTo>
                          <a:pt x="0" y="14194"/>
                        </a:lnTo>
                        <a:lnTo>
                          <a:pt x="0" y="0"/>
                        </a:lnTo>
                        <a:close/>
                      </a:path>
                    </a:pathLst>
                  </a:custGeom>
                  <a:solidFill>
                    <a:srgbClr val="62BC85"/>
                  </a:solidFill>
                  <a:ln w="5000" cap="flat">
                    <a:solidFill>
                      <a:srgbClr val="62BC85"/>
                    </a:solidFill>
                    <a:miter/>
                  </a:ln>
                </p:spPr>
                <p:txBody>
                  <a:bodyPr/>
                  <a:lstStyle/>
                  <a:p>
                    <a:endParaRPr lang="zh-CN" altLang="en-US"/>
                  </a:p>
                </p:txBody>
              </p:sp>
              <p:sp>
                <p:nvSpPr>
                  <p:cNvPr id="1617" name="任意多边形: 形状 1616">
                    <a:extLst>
                      <a:ext uri="{FF2B5EF4-FFF2-40B4-BE49-F238E27FC236}">
                        <a16:creationId xmlns:a16="http://schemas.microsoft.com/office/drawing/2014/main" id="{91FA6973-29AB-38F8-A5F7-2495133ADC6F}"/>
                      </a:ext>
                    </a:extLst>
                  </p:cNvPr>
                  <p:cNvSpPr/>
                  <p:nvPr/>
                </p:nvSpPr>
                <p:spPr>
                  <a:xfrm>
                    <a:off x="4107283" y="3493225"/>
                    <a:ext cx="30124" cy="29151"/>
                  </a:xfrm>
                  <a:custGeom>
                    <a:avLst/>
                    <a:gdLst/>
                    <a:ahLst/>
                    <a:cxnLst/>
                    <a:rect l="0" t="0" r="0" b="0"/>
                    <a:pathLst>
                      <a:path w="30124" h="29151">
                        <a:moveTo>
                          <a:pt x="0" y="0"/>
                        </a:moveTo>
                        <a:lnTo>
                          <a:pt x="30124" y="15808"/>
                        </a:lnTo>
                        <a:lnTo>
                          <a:pt x="30124" y="29151"/>
                        </a:lnTo>
                        <a:lnTo>
                          <a:pt x="0" y="12904"/>
                        </a:lnTo>
                        <a:lnTo>
                          <a:pt x="0" y="0"/>
                        </a:lnTo>
                        <a:close/>
                      </a:path>
                    </a:pathLst>
                  </a:custGeom>
                  <a:solidFill>
                    <a:srgbClr val="FFFFFF">
                      <a:alpha val="29000"/>
                    </a:srgbClr>
                  </a:solidFill>
                  <a:ln w="5000" cap="flat">
                    <a:noFill/>
                    <a:miter/>
                  </a:ln>
                </p:spPr>
                <p:txBody>
                  <a:bodyPr/>
                  <a:lstStyle/>
                  <a:p>
                    <a:endParaRPr lang="zh-CN" altLang="en-US"/>
                  </a:p>
                </p:txBody>
              </p:sp>
            </p:grpSp>
            <p:grpSp>
              <p:nvGrpSpPr>
                <p:cNvPr id="1610" name="组合 1609">
                  <a:extLst>
                    <a:ext uri="{FF2B5EF4-FFF2-40B4-BE49-F238E27FC236}">
                      <a16:creationId xmlns:a16="http://schemas.microsoft.com/office/drawing/2014/main" id="{42C51CA0-6C80-F397-B3A0-BD4449E87609}"/>
                    </a:ext>
                  </a:extLst>
                </p:cNvPr>
                <p:cNvGrpSpPr/>
                <p:nvPr/>
              </p:nvGrpSpPr>
              <p:grpSpPr>
                <a:xfrm>
                  <a:off x="4128942" y="3483407"/>
                  <a:ext cx="11859" cy="14038"/>
                  <a:chOff x="4128942" y="3483407"/>
                  <a:chExt cx="11859" cy="14038"/>
                </a:xfrm>
              </p:grpSpPr>
              <p:sp>
                <p:nvSpPr>
                  <p:cNvPr id="1612" name="任意多边形: 形状 1611">
                    <a:extLst>
                      <a:ext uri="{FF2B5EF4-FFF2-40B4-BE49-F238E27FC236}">
                        <a16:creationId xmlns:a16="http://schemas.microsoft.com/office/drawing/2014/main" id="{1220D910-45E6-5D76-D81A-774B12F0AAAD}"/>
                      </a:ext>
                    </a:extLst>
                  </p:cNvPr>
                  <p:cNvSpPr/>
                  <p:nvPr/>
                </p:nvSpPr>
                <p:spPr>
                  <a:xfrm rot="-120000">
                    <a:off x="4128965" y="3483398"/>
                    <a:ext cx="11813" cy="14056"/>
                  </a:xfrm>
                  <a:custGeom>
                    <a:avLst/>
                    <a:gdLst/>
                    <a:ahLst/>
                    <a:cxnLst/>
                    <a:rect l="0" t="0" r="0" b="0"/>
                    <a:pathLst>
                      <a:path w="11813" h="14056">
                        <a:moveTo>
                          <a:pt x="39" y="7498"/>
                        </a:moveTo>
                        <a:cubicBezTo>
                          <a:pt x="-332" y="3625"/>
                          <a:pt x="1995" y="275"/>
                          <a:pt x="5236" y="0"/>
                        </a:cubicBezTo>
                        <a:cubicBezTo>
                          <a:pt x="8476" y="-243"/>
                          <a:pt x="11404" y="2686"/>
                          <a:pt x="11775" y="6559"/>
                        </a:cubicBezTo>
                        <a:cubicBezTo>
                          <a:pt x="12145" y="10432"/>
                          <a:pt x="9818" y="13781"/>
                          <a:pt x="6578" y="14040"/>
                        </a:cubicBezTo>
                        <a:cubicBezTo>
                          <a:pt x="3337" y="14300"/>
                          <a:pt x="409" y="11370"/>
                          <a:pt x="39" y="7498"/>
                        </a:cubicBezTo>
                        <a:close/>
                      </a:path>
                    </a:pathLst>
                  </a:custGeom>
                  <a:solidFill>
                    <a:srgbClr val="E85464"/>
                  </a:solidFill>
                  <a:ln w="2500" cap="flat">
                    <a:solidFill>
                      <a:srgbClr val="E85464"/>
                    </a:solidFill>
                    <a:miter/>
                  </a:ln>
                </p:spPr>
                <p:txBody>
                  <a:bodyPr/>
                  <a:lstStyle/>
                  <a:p>
                    <a:endParaRPr lang="zh-CN" altLang="en-US"/>
                  </a:p>
                </p:txBody>
              </p:sp>
              <p:sp>
                <p:nvSpPr>
                  <p:cNvPr id="1613" name="任意多边形: 形状 1612">
                    <a:extLst>
                      <a:ext uri="{FF2B5EF4-FFF2-40B4-BE49-F238E27FC236}">
                        <a16:creationId xmlns:a16="http://schemas.microsoft.com/office/drawing/2014/main" id="{65DCE300-ED91-D5BA-2CC2-B425F91F4502}"/>
                      </a:ext>
                    </a:extLst>
                  </p:cNvPr>
                  <p:cNvSpPr/>
                  <p:nvPr/>
                </p:nvSpPr>
                <p:spPr>
                  <a:xfrm rot="-120000">
                    <a:off x="4130161" y="3484824"/>
                    <a:ext cx="9422" cy="11203"/>
                  </a:xfrm>
                  <a:custGeom>
                    <a:avLst/>
                    <a:gdLst/>
                    <a:ahLst/>
                    <a:cxnLst/>
                    <a:rect l="0" t="0" r="0" b="0"/>
                    <a:pathLst>
                      <a:path w="9422" h="11203">
                        <a:moveTo>
                          <a:pt x="31" y="5976"/>
                        </a:moveTo>
                        <a:cubicBezTo>
                          <a:pt x="-265" y="2889"/>
                          <a:pt x="1591" y="219"/>
                          <a:pt x="4176" y="0"/>
                        </a:cubicBezTo>
                        <a:cubicBezTo>
                          <a:pt x="6760" y="-194"/>
                          <a:pt x="9095" y="2141"/>
                          <a:pt x="9391" y="5227"/>
                        </a:cubicBezTo>
                        <a:cubicBezTo>
                          <a:pt x="9687" y="8314"/>
                          <a:pt x="7831" y="10984"/>
                          <a:pt x="5246" y="11190"/>
                        </a:cubicBezTo>
                        <a:cubicBezTo>
                          <a:pt x="2661" y="11397"/>
                          <a:pt x="327" y="9062"/>
                          <a:pt x="31" y="5976"/>
                        </a:cubicBezTo>
                        <a:close/>
                      </a:path>
                    </a:pathLst>
                  </a:custGeom>
                  <a:solidFill>
                    <a:srgbClr val="FF7878"/>
                  </a:solidFill>
                  <a:ln w="4800" cap="flat">
                    <a:solidFill>
                      <a:srgbClr val="FF7878"/>
                    </a:solidFill>
                    <a:miter/>
                  </a:ln>
                </p:spPr>
                <p:txBody>
                  <a:bodyPr/>
                  <a:lstStyle/>
                  <a:p>
                    <a:endParaRPr lang="zh-CN" altLang="en-US"/>
                  </a:p>
                </p:txBody>
              </p:sp>
              <p:sp>
                <p:nvSpPr>
                  <p:cNvPr id="1614" name="任意多边形: 形状 1613">
                    <a:extLst>
                      <a:ext uri="{FF2B5EF4-FFF2-40B4-BE49-F238E27FC236}">
                        <a16:creationId xmlns:a16="http://schemas.microsoft.com/office/drawing/2014/main" id="{1B8B2015-2C4B-DCBC-B0C0-B8B2F17CDD28}"/>
                      </a:ext>
                    </a:extLst>
                  </p:cNvPr>
                  <p:cNvSpPr/>
                  <p:nvPr/>
                </p:nvSpPr>
                <p:spPr>
                  <a:xfrm rot="-120000">
                    <a:off x="4130121" y="3485734"/>
                    <a:ext cx="7742" cy="10328"/>
                  </a:xfrm>
                  <a:custGeom>
                    <a:avLst/>
                    <a:gdLst/>
                    <a:ahLst/>
                    <a:cxnLst/>
                    <a:rect l="0" t="0" r="0" b="0"/>
                    <a:pathLst>
                      <a:path w="7742" h="10328">
                        <a:moveTo>
                          <a:pt x="0" y="5100"/>
                        </a:moveTo>
                        <a:cubicBezTo>
                          <a:pt x="-116" y="3001"/>
                          <a:pt x="678" y="1095"/>
                          <a:pt x="2019" y="0"/>
                        </a:cubicBezTo>
                        <a:cubicBezTo>
                          <a:pt x="2019" y="0"/>
                          <a:pt x="7742" y="9230"/>
                          <a:pt x="7742" y="9230"/>
                        </a:cubicBezTo>
                        <a:cubicBezTo>
                          <a:pt x="7067" y="9847"/>
                          <a:pt x="6231" y="10241"/>
                          <a:pt x="5300" y="10315"/>
                        </a:cubicBezTo>
                        <a:cubicBezTo>
                          <a:pt x="2716" y="10522"/>
                          <a:pt x="381" y="8187"/>
                          <a:pt x="0" y="5100"/>
                        </a:cubicBezTo>
                        <a:close/>
                      </a:path>
                    </a:pathLst>
                  </a:custGeom>
                  <a:solidFill>
                    <a:srgbClr val="FFFFFF">
                      <a:alpha val="12000"/>
                    </a:srgbClr>
                  </a:solidFill>
                  <a:ln w="4800" cap="flat">
                    <a:noFill/>
                    <a:miter/>
                  </a:ln>
                </p:spPr>
                <p:txBody>
                  <a:bodyPr/>
                  <a:lstStyle/>
                  <a:p>
                    <a:endParaRPr lang="zh-CN" altLang="en-US"/>
                  </a:p>
                </p:txBody>
              </p:sp>
            </p:grpSp>
            <p:sp>
              <p:nvSpPr>
                <p:cNvPr id="1611" name="任意多边形: 形状 1610">
                  <a:extLst>
                    <a:ext uri="{FF2B5EF4-FFF2-40B4-BE49-F238E27FC236}">
                      <a16:creationId xmlns:a16="http://schemas.microsoft.com/office/drawing/2014/main" id="{8CDAA7B8-114E-4F34-7B33-11A272744C6E}"/>
                    </a:ext>
                  </a:extLst>
                </p:cNvPr>
                <p:cNvSpPr/>
                <p:nvPr/>
              </p:nvSpPr>
              <p:spPr>
                <a:xfrm>
                  <a:off x="4025461" y="3450416"/>
                  <a:ext cx="71166" cy="38617"/>
                </a:xfrm>
                <a:custGeom>
                  <a:avLst/>
                  <a:gdLst/>
                  <a:ahLst/>
                  <a:cxnLst/>
                  <a:rect l="0" t="0" r="0" b="0"/>
                  <a:pathLst>
                    <a:path w="71166" h="38617" fill="none">
                      <a:moveTo>
                        <a:pt x="0" y="0"/>
                      </a:moveTo>
                      <a:lnTo>
                        <a:pt x="71166" y="38617"/>
                      </a:lnTo>
                    </a:path>
                  </a:pathLst>
                </a:custGeom>
                <a:solidFill>
                  <a:srgbClr val="FFFFFF"/>
                </a:solidFill>
                <a:ln w="5000" cap="flat">
                  <a:solidFill>
                    <a:srgbClr val="000000"/>
                  </a:solidFill>
                  <a:custDash>
                    <a:ds d="380000" sp="120000"/>
                  </a:custDash>
                  <a:miter/>
                </a:ln>
              </p:spPr>
              <p:txBody>
                <a:bodyPr/>
                <a:lstStyle/>
                <a:p>
                  <a:endParaRPr lang="zh-CN" altLang="en-US"/>
                </a:p>
              </p:txBody>
            </p:sp>
          </p:grpSp>
          <p:grpSp>
            <p:nvGrpSpPr>
              <p:cNvPr id="1591" name="组合 1590">
                <a:extLst>
                  <a:ext uri="{FF2B5EF4-FFF2-40B4-BE49-F238E27FC236}">
                    <a16:creationId xmlns:a16="http://schemas.microsoft.com/office/drawing/2014/main" id="{F7154D13-590B-C914-414A-D6E6E7055A94}"/>
                  </a:ext>
                </a:extLst>
              </p:cNvPr>
              <p:cNvGrpSpPr/>
              <p:nvPr/>
            </p:nvGrpSpPr>
            <p:grpSpPr>
              <a:xfrm>
                <a:off x="4019377" y="3275861"/>
                <a:ext cx="256166" cy="194549"/>
                <a:chOff x="4019377" y="3275861"/>
                <a:chExt cx="256166" cy="194549"/>
              </a:xfrm>
            </p:grpSpPr>
            <p:sp>
              <p:nvSpPr>
                <p:cNvPr id="1592" name="任意多边形: 形状 1591">
                  <a:extLst>
                    <a:ext uri="{FF2B5EF4-FFF2-40B4-BE49-F238E27FC236}">
                      <a16:creationId xmlns:a16="http://schemas.microsoft.com/office/drawing/2014/main" id="{4985687A-2151-DD8E-0DA3-C17005861D32}"/>
                    </a:ext>
                  </a:extLst>
                </p:cNvPr>
                <p:cNvSpPr/>
                <p:nvPr/>
              </p:nvSpPr>
              <p:spPr>
                <a:xfrm>
                  <a:off x="4019377" y="3341164"/>
                  <a:ext cx="132692" cy="129246"/>
                </a:xfrm>
                <a:custGeom>
                  <a:avLst/>
                  <a:gdLst/>
                  <a:ahLst/>
                  <a:cxnLst/>
                  <a:rect l="0" t="0" r="0" b="0"/>
                  <a:pathLst>
                    <a:path w="132692" h="129246">
                      <a:moveTo>
                        <a:pt x="0" y="0"/>
                      </a:moveTo>
                      <a:lnTo>
                        <a:pt x="132692" y="71283"/>
                      </a:lnTo>
                      <a:lnTo>
                        <a:pt x="132692" y="129246"/>
                      </a:lnTo>
                      <a:lnTo>
                        <a:pt x="0" y="57964"/>
                      </a:lnTo>
                      <a:lnTo>
                        <a:pt x="0" y="0"/>
                      </a:lnTo>
                      <a:close/>
                    </a:path>
                  </a:pathLst>
                </a:custGeom>
                <a:solidFill>
                  <a:srgbClr val="D6D8DF"/>
                </a:solidFill>
                <a:ln w="2500" cap="flat">
                  <a:solidFill>
                    <a:srgbClr val="D6D8DF"/>
                  </a:solidFill>
                  <a:miter/>
                </a:ln>
              </p:spPr>
              <p:txBody>
                <a:bodyPr/>
                <a:lstStyle/>
                <a:p>
                  <a:endParaRPr lang="zh-CN" altLang="en-US"/>
                </a:p>
              </p:txBody>
            </p:sp>
            <p:sp>
              <p:nvSpPr>
                <p:cNvPr id="1593" name="任意多边形: 形状 1592">
                  <a:extLst>
                    <a:ext uri="{FF2B5EF4-FFF2-40B4-BE49-F238E27FC236}">
                      <a16:creationId xmlns:a16="http://schemas.microsoft.com/office/drawing/2014/main" id="{E6F82F8E-1149-F51B-2B99-990826BE15C3}"/>
                    </a:ext>
                  </a:extLst>
                </p:cNvPr>
                <p:cNvSpPr/>
                <p:nvPr/>
              </p:nvSpPr>
              <p:spPr>
                <a:xfrm>
                  <a:off x="4025461" y="3388929"/>
                  <a:ext cx="71166" cy="38617"/>
                </a:xfrm>
                <a:custGeom>
                  <a:avLst/>
                  <a:gdLst/>
                  <a:ahLst/>
                  <a:cxnLst/>
                  <a:rect l="0" t="0" r="0" b="0"/>
                  <a:pathLst>
                    <a:path w="71166" h="38617" fill="none">
                      <a:moveTo>
                        <a:pt x="0" y="0"/>
                      </a:moveTo>
                      <a:lnTo>
                        <a:pt x="71166" y="38617"/>
                      </a:lnTo>
                    </a:path>
                  </a:pathLst>
                </a:custGeom>
                <a:solidFill>
                  <a:srgbClr val="FFFFFF"/>
                </a:solidFill>
                <a:ln w="5000" cap="flat">
                  <a:solidFill>
                    <a:srgbClr val="000000"/>
                  </a:solidFill>
                  <a:custDash>
                    <a:ds d="380000" sp="120000"/>
                  </a:custDash>
                  <a:miter/>
                </a:ln>
              </p:spPr>
              <p:txBody>
                <a:bodyPr/>
                <a:lstStyle/>
                <a:p>
                  <a:endParaRPr lang="zh-CN" altLang="en-US"/>
                </a:p>
              </p:txBody>
            </p:sp>
            <p:sp>
              <p:nvSpPr>
                <p:cNvPr id="1594" name="任意多边形: 形状 1593">
                  <a:extLst>
                    <a:ext uri="{FF2B5EF4-FFF2-40B4-BE49-F238E27FC236}">
                      <a16:creationId xmlns:a16="http://schemas.microsoft.com/office/drawing/2014/main" id="{A4419A54-4BA3-86DC-4E06-61A5E10E13E2}"/>
                    </a:ext>
                  </a:extLst>
                </p:cNvPr>
                <p:cNvSpPr/>
                <p:nvPr/>
              </p:nvSpPr>
              <p:spPr>
                <a:xfrm flipH="1">
                  <a:off x="4152068" y="3346957"/>
                  <a:ext cx="123475" cy="123453"/>
                </a:xfrm>
                <a:custGeom>
                  <a:avLst/>
                  <a:gdLst/>
                  <a:ahLst/>
                  <a:cxnLst/>
                  <a:rect l="0" t="0" r="0" b="0"/>
                  <a:pathLst>
                    <a:path w="123475" h="123453">
                      <a:moveTo>
                        <a:pt x="0" y="0"/>
                      </a:moveTo>
                      <a:lnTo>
                        <a:pt x="123475" y="65489"/>
                      </a:lnTo>
                      <a:lnTo>
                        <a:pt x="123475" y="123453"/>
                      </a:lnTo>
                      <a:lnTo>
                        <a:pt x="0" y="57964"/>
                      </a:lnTo>
                      <a:lnTo>
                        <a:pt x="0" y="0"/>
                      </a:lnTo>
                      <a:close/>
                    </a:path>
                  </a:pathLst>
                </a:custGeom>
                <a:solidFill>
                  <a:srgbClr val="CACCD3"/>
                </a:solidFill>
                <a:ln w="2500" cap="flat">
                  <a:solidFill>
                    <a:srgbClr val="CACCD3"/>
                  </a:solidFill>
                  <a:miter/>
                </a:ln>
              </p:spPr>
              <p:txBody>
                <a:bodyPr/>
                <a:lstStyle/>
                <a:p>
                  <a:endParaRPr lang="zh-CN" altLang="en-US"/>
                </a:p>
              </p:txBody>
            </p:sp>
            <p:sp>
              <p:nvSpPr>
                <p:cNvPr id="1595" name="任意多边形: 形状 1594">
                  <a:extLst>
                    <a:ext uri="{FF2B5EF4-FFF2-40B4-BE49-F238E27FC236}">
                      <a16:creationId xmlns:a16="http://schemas.microsoft.com/office/drawing/2014/main" id="{3DD36C56-4314-530A-FDC0-E6E2A52800E9}"/>
                    </a:ext>
                  </a:extLst>
                </p:cNvPr>
                <p:cNvSpPr/>
                <p:nvPr/>
              </p:nvSpPr>
              <p:spPr>
                <a:xfrm>
                  <a:off x="4019377" y="3275861"/>
                  <a:ext cx="256166" cy="136586"/>
                </a:xfrm>
                <a:custGeom>
                  <a:avLst/>
                  <a:gdLst/>
                  <a:ahLst/>
                  <a:cxnLst/>
                  <a:rect l="0" t="0" r="0" b="0"/>
                  <a:pathLst>
                    <a:path w="256166" h="136586">
                      <a:moveTo>
                        <a:pt x="132692" y="136586"/>
                      </a:moveTo>
                      <a:lnTo>
                        <a:pt x="0" y="65303"/>
                      </a:lnTo>
                      <a:lnTo>
                        <a:pt x="123475" y="0"/>
                      </a:lnTo>
                      <a:lnTo>
                        <a:pt x="256166" y="71096"/>
                      </a:lnTo>
                      <a:lnTo>
                        <a:pt x="132692" y="136586"/>
                      </a:lnTo>
                      <a:close/>
                    </a:path>
                  </a:pathLst>
                </a:custGeom>
                <a:solidFill>
                  <a:srgbClr val="E2E4E9"/>
                </a:solidFill>
                <a:ln w="2500" cap="flat">
                  <a:solidFill>
                    <a:srgbClr val="E2E4E9"/>
                  </a:solidFill>
                  <a:miter/>
                </a:ln>
              </p:spPr>
              <p:txBody>
                <a:bodyPr/>
                <a:lstStyle/>
                <a:p>
                  <a:endParaRPr lang="zh-CN" altLang="en-US"/>
                </a:p>
              </p:txBody>
            </p:sp>
            <p:grpSp>
              <p:nvGrpSpPr>
                <p:cNvPr id="1596" name="组合 1595">
                  <a:extLst>
                    <a:ext uri="{FF2B5EF4-FFF2-40B4-BE49-F238E27FC236}">
                      <a16:creationId xmlns:a16="http://schemas.microsoft.com/office/drawing/2014/main" id="{30364617-D209-4B00-61AA-BEADC0620287}"/>
                    </a:ext>
                  </a:extLst>
                </p:cNvPr>
                <p:cNvGrpSpPr/>
                <p:nvPr/>
              </p:nvGrpSpPr>
              <p:grpSpPr>
                <a:xfrm>
                  <a:off x="4105099" y="3418428"/>
                  <a:ext cx="34855" cy="37449"/>
                  <a:chOff x="4105099" y="3418428"/>
                  <a:chExt cx="34855" cy="37449"/>
                </a:xfrm>
              </p:grpSpPr>
              <p:sp>
                <p:nvSpPr>
                  <p:cNvPr id="1602" name="任意多边形: 形状 1601">
                    <a:extLst>
                      <a:ext uri="{FF2B5EF4-FFF2-40B4-BE49-F238E27FC236}">
                        <a16:creationId xmlns:a16="http://schemas.microsoft.com/office/drawing/2014/main" id="{2F2A24D7-6382-9C3E-5B48-CA8F658A3DC6}"/>
                      </a:ext>
                    </a:extLst>
                  </p:cNvPr>
                  <p:cNvSpPr/>
                  <p:nvPr/>
                </p:nvSpPr>
                <p:spPr>
                  <a:xfrm>
                    <a:off x="4105099" y="3418428"/>
                    <a:ext cx="34855" cy="37449"/>
                  </a:xfrm>
                  <a:custGeom>
                    <a:avLst/>
                    <a:gdLst/>
                    <a:ahLst/>
                    <a:cxnLst/>
                    <a:rect l="0" t="0" r="0" b="0"/>
                    <a:pathLst>
                      <a:path w="34855" h="37449">
                        <a:moveTo>
                          <a:pt x="0" y="0"/>
                        </a:moveTo>
                        <a:lnTo>
                          <a:pt x="34855" y="18493"/>
                        </a:lnTo>
                        <a:lnTo>
                          <a:pt x="34855" y="37449"/>
                        </a:lnTo>
                        <a:lnTo>
                          <a:pt x="0" y="18332"/>
                        </a:lnTo>
                        <a:lnTo>
                          <a:pt x="0" y="0"/>
                        </a:lnTo>
                        <a:close/>
                      </a:path>
                    </a:pathLst>
                  </a:custGeom>
                  <a:solidFill>
                    <a:srgbClr val="FFFFFF"/>
                  </a:solidFill>
                  <a:ln w="5000" cap="flat">
                    <a:solidFill>
                      <a:srgbClr val="FFFFFF"/>
                    </a:solidFill>
                    <a:miter/>
                  </a:ln>
                </p:spPr>
                <p:txBody>
                  <a:bodyPr/>
                  <a:lstStyle/>
                  <a:p>
                    <a:endParaRPr lang="zh-CN" altLang="en-US"/>
                  </a:p>
                </p:txBody>
              </p:sp>
              <p:sp>
                <p:nvSpPr>
                  <p:cNvPr id="1603" name="任意多边形: 形状 1602">
                    <a:extLst>
                      <a:ext uri="{FF2B5EF4-FFF2-40B4-BE49-F238E27FC236}">
                        <a16:creationId xmlns:a16="http://schemas.microsoft.com/office/drawing/2014/main" id="{57ACB239-FE76-C33F-5825-0D4682E96A6F}"/>
                      </a:ext>
                    </a:extLst>
                  </p:cNvPr>
                  <p:cNvSpPr/>
                  <p:nvPr/>
                </p:nvSpPr>
                <p:spPr>
                  <a:xfrm>
                    <a:off x="4106550" y="3421420"/>
                    <a:ext cx="31529" cy="31464"/>
                  </a:xfrm>
                  <a:custGeom>
                    <a:avLst/>
                    <a:gdLst/>
                    <a:ahLst/>
                    <a:cxnLst/>
                    <a:rect l="0" t="0" r="0" b="0"/>
                    <a:pathLst>
                      <a:path w="31529" h="31464">
                        <a:moveTo>
                          <a:pt x="0" y="0"/>
                        </a:moveTo>
                        <a:lnTo>
                          <a:pt x="31529" y="16788"/>
                        </a:lnTo>
                        <a:lnTo>
                          <a:pt x="31529" y="31464"/>
                        </a:lnTo>
                        <a:lnTo>
                          <a:pt x="0" y="14194"/>
                        </a:lnTo>
                        <a:lnTo>
                          <a:pt x="0" y="0"/>
                        </a:lnTo>
                        <a:close/>
                      </a:path>
                    </a:pathLst>
                  </a:custGeom>
                  <a:solidFill>
                    <a:srgbClr val="62BC85"/>
                  </a:solidFill>
                  <a:ln w="5000" cap="flat">
                    <a:solidFill>
                      <a:srgbClr val="62BC85"/>
                    </a:solidFill>
                    <a:miter/>
                  </a:ln>
                </p:spPr>
                <p:txBody>
                  <a:bodyPr/>
                  <a:lstStyle/>
                  <a:p>
                    <a:endParaRPr lang="zh-CN" altLang="en-US"/>
                  </a:p>
                </p:txBody>
              </p:sp>
              <p:sp>
                <p:nvSpPr>
                  <p:cNvPr id="1604" name="任意多边形: 形状 1603">
                    <a:extLst>
                      <a:ext uri="{FF2B5EF4-FFF2-40B4-BE49-F238E27FC236}">
                        <a16:creationId xmlns:a16="http://schemas.microsoft.com/office/drawing/2014/main" id="{E3FED1AD-A51B-C75F-D7FA-30D487637644}"/>
                      </a:ext>
                    </a:extLst>
                  </p:cNvPr>
                  <p:cNvSpPr/>
                  <p:nvPr/>
                </p:nvSpPr>
                <p:spPr>
                  <a:xfrm>
                    <a:off x="4107283" y="3422619"/>
                    <a:ext cx="30124" cy="29151"/>
                  </a:xfrm>
                  <a:custGeom>
                    <a:avLst/>
                    <a:gdLst/>
                    <a:ahLst/>
                    <a:cxnLst/>
                    <a:rect l="0" t="0" r="0" b="0"/>
                    <a:pathLst>
                      <a:path w="30124" h="29151">
                        <a:moveTo>
                          <a:pt x="0" y="0"/>
                        </a:moveTo>
                        <a:lnTo>
                          <a:pt x="30124" y="15808"/>
                        </a:lnTo>
                        <a:lnTo>
                          <a:pt x="30124" y="29151"/>
                        </a:lnTo>
                        <a:lnTo>
                          <a:pt x="0" y="12904"/>
                        </a:lnTo>
                        <a:lnTo>
                          <a:pt x="0" y="0"/>
                        </a:lnTo>
                        <a:close/>
                      </a:path>
                    </a:pathLst>
                  </a:custGeom>
                  <a:solidFill>
                    <a:srgbClr val="FFFFFF">
                      <a:alpha val="29000"/>
                    </a:srgbClr>
                  </a:solidFill>
                  <a:ln w="5000" cap="flat">
                    <a:noFill/>
                    <a:miter/>
                  </a:ln>
                </p:spPr>
                <p:txBody>
                  <a:bodyPr/>
                  <a:lstStyle/>
                  <a:p>
                    <a:endParaRPr lang="zh-CN" altLang="en-US"/>
                  </a:p>
                </p:txBody>
              </p:sp>
            </p:grpSp>
            <p:grpSp>
              <p:nvGrpSpPr>
                <p:cNvPr id="1597" name="组合 1596">
                  <a:extLst>
                    <a:ext uri="{FF2B5EF4-FFF2-40B4-BE49-F238E27FC236}">
                      <a16:creationId xmlns:a16="http://schemas.microsoft.com/office/drawing/2014/main" id="{569A1458-9BD2-E45A-345F-12AF2892C753}"/>
                    </a:ext>
                  </a:extLst>
                </p:cNvPr>
                <p:cNvGrpSpPr/>
                <p:nvPr/>
              </p:nvGrpSpPr>
              <p:grpSpPr>
                <a:xfrm>
                  <a:off x="4128942" y="3412802"/>
                  <a:ext cx="11859" cy="14038"/>
                  <a:chOff x="4128942" y="3412802"/>
                  <a:chExt cx="11859" cy="14038"/>
                </a:xfrm>
              </p:grpSpPr>
              <p:sp>
                <p:nvSpPr>
                  <p:cNvPr id="1599" name="任意多边形: 形状 1598">
                    <a:extLst>
                      <a:ext uri="{FF2B5EF4-FFF2-40B4-BE49-F238E27FC236}">
                        <a16:creationId xmlns:a16="http://schemas.microsoft.com/office/drawing/2014/main" id="{689B19D5-B486-B55D-4527-D59BE404353E}"/>
                      </a:ext>
                    </a:extLst>
                  </p:cNvPr>
                  <p:cNvSpPr/>
                  <p:nvPr/>
                </p:nvSpPr>
                <p:spPr>
                  <a:xfrm rot="-120000">
                    <a:off x="4128965" y="3412792"/>
                    <a:ext cx="11813" cy="14056"/>
                  </a:xfrm>
                  <a:custGeom>
                    <a:avLst/>
                    <a:gdLst/>
                    <a:ahLst/>
                    <a:cxnLst/>
                    <a:rect l="0" t="0" r="0" b="0"/>
                    <a:pathLst>
                      <a:path w="11813" h="14056">
                        <a:moveTo>
                          <a:pt x="39" y="7498"/>
                        </a:moveTo>
                        <a:cubicBezTo>
                          <a:pt x="-332" y="3625"/>
                          <a:pt x="1995" y="275"/>
                          <a:pt x="5236" y="0"/>
                        </a:cubicBezTo>
                        <a:cubicBezTo>
                          <a:pt x="8476" y="-243"/>
                          <a:pt x="11404" y="2686"/>
                          <a:pt x="11775" y="6559"/>
                        </a:cubicBezTo>
                        <a:cubicBezTo>
                          <a:pt x="12145" y="10432"/>
                          <a:pt x="9818" y="13781"/>
                          <a:pt x="6578" y="14040"/>
                        </a:cubicBezTo>
                        <a:cubicBezTo>
                          <a:pt x="3337" y="14300"/>
                          <a:pt x="409" y="11370"/>
                          <a:pt x="39" y="7498"/>
                        </a:cubicBezTo>
                        <a:close/>
                      </a:path>
                    </a:pathLst>
                  </a:custGeom>
                  <a:solidFill>
                    <a:srgbClr val="E85464"/>
                  </a:solidFill>
                  <a:ln w="2500" cap="flat">
                    <a:solidFill>
                      <a:srgbClr val="E85464"/>
                    </a:solidFill>
                    <a:miter/>
                  </a:ln>
                </p:spPr>
                <p:txBody>
                  <a:bodyPr/>
                  <a:lstStyle/>
                  <a:p>
                    <a:endParaRPr lang="zh-CN" altLang="en-US"/>
                  </a:p>
                </p:txBody>
              </p:sp>
              <p:sp>
                <p:nvSpPr>
                  <p:cNvPr id="1600" name="任意多边形: 形状 1599">
                    <a:extLst>
                      <a:ext uri="{FF2B5EF4-FFF2-40B4-BE49-F238E27FC236}">
                        <a16:creationId xmlns:a16="http://schemas.microsoft.com/office/drawing/2014/main" id="{0F122ABD-62E1-7DF6-909E-235A5D619462}"/>
                      </a:ext>
                    </a:extLst>
                  </p:cNvPr>
                  <p:cNvSpPr/>
                  <p:nvPr/>
                </p:nvSpPr>
                <p:spPr>
                  <a:xfrm rot="-120000">
                    <a:off x="4130161" y="3414219"/>
                    <a:ext cx="9422" cy="11203"/>
                  </a:xfrm>
                  <a:custGeom>
                    <a:avLst/>
                    <a:gdLst/>
                    <a:ahLst/>
                    <a:cxnLst/>
                    <a:rect l="0" t="0" r="0" b="0"/>
                    <a:pathLst>
                      <a:path w="9422" h="11203">
                        <a:moveTo>
                          <a:pt x="31" y="5976"/>
                        </a:moveTo>
                        <a:cubicBezTo>
                          <a:pt x="-265" y="2889"/>
                          <a:pt x="1591" y="219"/>
                          <a:pt x="4176" y="0"/>
                        </a:cubicBezTo>
                        <a:cubicBezTo>
                          <a:pt x="6760" y="-194"/>
                          <a:pt x="9095" y="2141"/>
                          <a:pt x="9391" y="5227"/>
                        </a:cubicBezTo>
                        <a:cubicBezTo>
                          <a:pt x="9687" y="8314"/>
                          <a:pt x="7831" y="10984"/>
                          <a:pt x="5246" y="11190"/>
                        </a:cubicBezTo>
                        <a:cubicBezTo>
                          <a:pt x="2661" y="11397"/>
                          <a:pt x="327" y="9062"/>
                          <a:pt x="31" y="5976"/>
                        </a:cubicBezTo>
                        <a:close/>
                      </a:path>
                    </a:pathLst>
                  </a:custGeom>
                  <a:solidFill>
                    <a:srgbClr val="FF7878"/>
                  </a:solidFill>
                  <a:ln w="4800" cap="flat">
                    <a:solidFill>
                      <a:srgbClr val="FF7878"/>
                    </a:solidFill>
                    <a:miter/>
                  </a:ln>
                </p:spPr>
                <p:txBody>
                  <a:bodyPr/>
                  <a:lstStyle/>
                  <a:p>
                    <a:endParaRPr lang="zh-CN" altLang="en-US"/>
                  </a:p>
                </p:txBody>
              </p:sp>
              <p:sp>
                <p:nvSpPr>
                  <p:cNvPr id="1601" name="任意多边形: 形状 1600">
                    <a:extLst>
                      <a:ext uri="{FF2B5EF4-FFF2-40B4-BE49-F238E27FC236}">
                        <a16:creationId xmlns:a16="http://schemas.microsoft.com/office/drawing/2014/main" id="{8840B271-0411-CBE1-519B-A58770059720}"/>
                      </a:ext>
                    </a:extLst>
                  </p:cNvPr>
                  <p:cNvSpPr/>
                  <p:nvPr/>
                </p:nvSpPr>
                <p:spPr>
                  <a:xfrm rot="-120000">
                    <a:off x="4130121" y="3415129"/>
                    <a:ext cx="7742" cy="10328"/>
                  </a:xfrm>
                  <a:custGeom>
                    <a:avLst/>
                    <a:gdLst/>
                    <a:ahLst/>
                    <a:cxnLst/>
                    <a:rect l="0" t="0" r="0" b="0"/>
                    <a:pathLst>
                      <a:path w="7742" h="10328">
                        <a:moveTo>
                          <a:pt x="0" y="5100"/>
                        </a:moveTo>
                        <a:cubicBezTo>
                          <a:pt x="-116" y="3001"/>
                          <a:pt x="678" y="1095"/>
                          <a:pt x="2019" y="0"/>
                        </a:cubicBezTo>
                        <a:cubicBezTo>
                          <a:pt x="2019" y="0"/>
                          <a:pt x="7742" y="9230"/>
                          <a:pt x="7742" y="9230"/>
                        </a:cubicBezTo>
                        <a:cubicBezTo>
                          <a:pt x="7067" y="9847"/>
                          <a:pt x="6231" y="10241"/>
                          <a:pt x="5300" y="10315"/>
                        </a:cubicBezTo>
                        <a:cubicBezTo>
                          <a:pt x="2716" y="10522"/>
                          <a:pt x="381" y="8187"/>
                          <a:pt x="0" y="5100"/>
                        </a:cubicBezTo>
                        <a:close/>
                      </a:path>
                    </a:pathLst>
                  </a:custGeom>
                  <a:solidFill>
                    <a:srgbClr val="FFFFFF">
                      <a:alpha val="12000"/>
                    </a:srgbClr>
                  </a:solidFill>
                  <a:ln w="4800" cap="flat">
                    <a:noFill/>
                    <a:miter/>
                  </a:ln>
                </p:spPr>
                <p:txBody>
                  <a:bodyPr/>
                  <a:lstStyle/>
                  <a:p>
                    <a:endParaRPr lang="zh-CN" altLang="en-US"/>
                  </a:p>
                </p:txBody>
              </p:sp>
            </p:grpSp>
            <p:sp>
              <p:nvSpPr>
                <p:cNvPr id="1598" name="任意多边形: 形状 1597">
                  <a:extLst>
                    <a:ext uri="{FF2B5EF4-FFF2-40B4-BE49-F238E27FC236}">
                      <a16:creationId xmlns:a16="http://schemas.microsoft.com/office/drawing/2014/main" id="{F7E0D7DF-EDE7-FF48-D297-FE35F9B76E25}"/>
                    </a:ext>
                  </a:extLst>
                </p:cNvPr>
                <p:cNvSpPr/>
                <p:nvPr/>
              </p:nvSpPr>
              <p:spPr>
                <a:xfrm>
                  <a:off x="4025461" y="3379811"/>
                  <a:ext cx="71166" cy="38617"/>
                </a:xfrm>
                <a:custGeom>
                  <a:avLst/>
                  <a:gdLst/>
                  <a:ahLst/>
                  <a:cxnLst/>
                  <a:rect l="0" t="0" r="0" b="0"/>
                  <a:pathLst>
                    <a:path w="71166" h="38617" fill="none">
                      <a:moveTo>
                        <a:pt x="0" y="0"/>
                      </a:moveTo>
                      <a:lnTo>
                        <a:pt x="71166" y="38617"/>
                      </a:lnTo>
                    </a:path>
                  </a:pathLst>
                </a:custGeom>
                <a:solidFill>
                  <a:srgbClr val="FFFFFF"/>
                </a:solidFill>
                <a:ln w="5000" cap="flat">
                  <a:solidFill>
                    <a:srgbClr val="000000"/>
                  </a:solidFill>
                  <a:custDash>
                    <a:ds d="380000" sp="120000"/>
                  </a:custDash>
                  <a:miter/>
                </a:ln>
              </p:spPr>
              <p:txBody>
                <a:bodyPr/>
                <a:lstStyle/>
                <a:p>
                  <a:endParaRPr lang="zh-CN" altLang="en-US"/>
                </a:p>
              </p:txBody>
            </p:sp>
          </p:grpSp>
        </p:grpSp>
        <p:grpSp>
          <p:nvGrpSpPr>
            <p:cNvPr id="1549" name="大型机">
              <a:extLst>
                <a:ext uri="{FF2B5EF4-FFF2-40B4-BE49-F238E27FC236}">
                  <a16:creationId xmlns:a16="http://schemas.microsoft.com/office/drawing/2014/main" id="{A893814F-C5BC-ECD1-47A5-18540C81F871}"/>
                </a:ext>
              </a:extLst>
            </p:cNvPr>
            <p:cNvGrpSpPr/>
            <p:nvPr/>
          </p:nvGrpSpPr>
          <p:grpSpPr>
            <a:xfrm>
              <a:off x="5999445" y="2935193"/>
              <a:ext cx="170000" cy="217720"/>
              <a:chOff x="4475445" y="2935193"/>
              <a:chExt cx="170000" cy="217720"/>
            </a:xfrm>
          </p:grpSpPr>
          <p:sp>
            <p:nvSpPr>
              <p:cNvPr id="1564" name="任意多边形: 形状 1563">
                <a:extLst>
                  <a:ext uri="{FF2B5EF4-FFF2-40B4-BE49-F238E27FC236}">
                    <a16:creationId xmlns:a16="http://schemas.microsoft.com/office/drawing/2014/main" id="{3FFEA080-C81A-4F1E-DFEE-F3F6CC132162}"/>
                  </a:ext>
                </a:extLst>
              </p:cNvPr>
              <p:cNvSpPr/>
              <p:nvPr/>
            </p:nvSpPr>
            <p:spPr>
              <a:xfrm>
                <a:off x="4608983" y="2946343"/>
                <a:ext cx="36462" cy="197963"/>
              </a:xfrm>
              <a:custGeom>
                <a:avLst/>
                <a:gdLst/>
                <a:ahLst/>
                <a:cxnLst/>
                <a:rect l="0" t="0" r="0" b="0"/>
                <a:pathLst>
                  <a:path w="36462" h="197963">
                    <a:moveTo>
                      <a:pt x="19955" y="0"/>
                    </a:moveTo>
                    <a:lnTo>
                      <a:pt x="36462" y="8374"/>
                    </a:lnTo>
                    <a:lnTo>
                      <a:pt x="36462" y="180968"/>
                    </a:lnTo>
                    <a:lnTo>
                      <a:pt x="20362" y="197963"/>
                    </a:lnTo>
                    <a:lnTo>
                      <a:pt x="0" y="79086"/>
                    </a:lnTo>
                    <a:lnTo>
                      <a:pt x="19955" y="0"/>
                    </a:lnTo>
                    <a:close/>
                  </a:path>
                </a:pathLst>
              </a:custGeom>
              <a:gradFill>
                <a:gsLst>
                  <a:gs pos="24000">
                    <a:srgbClr val="303030"/>
                  </a:gs>
                  <a:gs pos="100000">
                    <a:srgbClr val="696969"/>
                  </a:gs>
                </a:gsLst>
                <a:lin ang="5400000" scaled="0"/>
              </a:gradFill>
              <a:ln w="5000" cap="flat">
                <a:noFill/>
                <a:miter/>
              </a:ln>
            </p:spPr>
            <p:txBody>
              <a:bodyPr/>
              <a:lstStyle/>
              <a:p>
                <a:endParaRPr lang="zh-CN" altLang="en-US"/>
              </a:p>
            </p:txBody>
          </p:sp>
          <p:sp>
            <p:nvSpPr>
              <p:cNvPr id="1565" name="任意多边形: 形状 1564">
                <a:extLst>
                  <a:ext uri="{FF2B5EF4-FFF2-40B4-BE49-F238E27FC236}">
                    <a16:creationId xmlns:a16="http://schemas.microsoft.com/office/drawing/2014/main" id="{C209D658-4456-8021-441C-7C833BE1C78E}"/>
                  </a:ext>
                </a:extLst>
              </p:cNvPr>
              <p:cNvSpPr/>
              <p:nvPr/>
            </p:nvSpPr>
            <p:spPr>
              <a:xfrm>
                <a:off x="4602826" y="2943800"/>
                <a:ext cx="26518" cy="200507"/>
              </a:xfrm>
              <a:custGeom>
                <a:avLst/>
                <a:gdLst/>
                <a:ahLst/>
                <a:cxnLst/>
                <a:rect l="0" t="0" r="0" b="0"/>
                <a:pathLst>
                  <a:path w="26518" h="200507">
                    <a:moveTo>
                      <a:pt x="2368" y="0"/>
                    </a:moveTo>
                    <a:lnTo>
                      <a:pt x="26111" y="2562"/>
                    </a:lnTo>
                    <a:lnTo>
                      <a:pt x="26518" y="200507"/>
                    </a:lnTo>
                    <a:lnTo>
                      <a:pt x="0" y="200507"/>
                    </a:lnTo>
                    <a:lnTo>
                      <a:pt x="2368" y="0"/>
                    </a:lnTo>
                    <a:close/>
                  </a:path>
                </a:pathLst>
              </a:custGeom>
              <a:solidFill>
                <a:srgbClr val="262626"/>
              </a:solidFill>
              <a:ln w="5000" cap="flat">
                <a:noFill/>
                <a:miter/>
              </a:ln>
            </p:spPr>
            <p:txBody>
              <a:bodyPr/>
              <a:lstStyle/>
              <a:p>
                <a:endParaRPr lang="zh-CN" altLang="en-US"/>
              </a:p>
            </p:txBody>
          </p:sp>
          <p:sp>
            <p:nvSpPr>
              <p:cNvPr id="1566" name="任意多边形: 形状 1565">
                <a:extLst>
                  <a:ext uri="{FF2B5EF4-FFF2-40B4-BE49-F238E27FC236}">
                    <a16:creationId xmlns:a16="http://schemas.microsoft.com/office/drawing/2014/main" id="{94D09B43-ADA8-166A-4D1D-FF91FB6A1250}"/>
                  </a:ext>
                </a:extLst>
              </p:cNvPr>
              <p:cNvSpPr/>
              <p:nvPr/>
            </p:nvSpPr>
            <p:spPr>
              <a:xfrm>
                <a:off x="4536531" y="2959152"/>
                <a:ext cx="5919" cy="157475"/>
              </a:xfrm>
              <a:custGeom>
                <a:avLst/>
                <a:gdLst/>
                <a:ahLst/>
                <a:cxnLst/>
                <a:rect l="0" t="0" r="0" b="0"/>
                <a:pathLst>
                  <a:path w="5919" h="157475">
                    <a:moveTo>
                      <a:pt x="474" y="0"/>
                    </a:moveTo>
                    <a:lnTo>
                      <a:pt x="5919" y="0"/>
                    </a:lnTo>
                    <a:lnTo>
                      <a:pt x="5919" y="157475"/>
                    </a:lnTo>
                    <a:lnTo>
                      <a:pt x="0" y="157475"/>
                    </a:lnTo>
                    <a:lnTo>
                      <a:pt x="474" y="0"/>
                    </a:lnTo>
                    <a:close/>
                  </a:path>
                </a:pathLst>
              </a:custGeom>
              <a:solidFill>
                <a:srgbClr val="262626"/>
              </a:solidFill>
              <a:ln w="5000" cap="flat">
                <a:noFill/>
                <a:miter/>
              </a:ln>
            </p:spPr>
            <p:txBody>
              <a:bodyPr/>
              <a:lstStyle/>
              <a:p>
                <a:endParaRPr lang="zh-CN" altLang="en-US"/>
              </a:p>
            </p:txBody>
          </p:sp>
          <p:sp>
            <p:nvSpPr>
              <p:cNvPr id="1567" name="任意多边形: 形状 1566">
                <a:extLst>
                  <a:ext uri="{FF2B5EF4-FFF2-40B4-BE49-F238E27FC236}">
                    <a16:creationId xmlns:a16="http://schemas.microsoft.com/office/drawing/2014/main" id="{82621CF0-731D-279C-5148-AD4A494BCFEE}"/>
                  </a:ext>
                </a:extLst>
              </p:cNvPr>
              <p:cNvSpPr/>
              <p:nvPr/>
            </p:nvSpPr>
            <p:spPr>
              <a:xfrm>
                <a:off x="4543398" y="2953802"/>
                <a:ext cx="8997" cy="169105"/>
              </a:xfrm>
              <a:custGeom>
                <a:avLst/>
                <a:gdLst/>
                <a:ahLst/>
                <a:cxnLst/>
                <a:rect l="0" t="0" r="0" b="0"/>
                <a:pathLst>
                  <a:path w="8997" h="169105">
                    <a:moveTo>
                      <a:pt x="0" y="3256"/>
                    </a:moveTo>
                    <a:lnTo>
                      <a:pt x="8997" y="0"/>
                    </a:lnTo>
                    <a:lnTo>
                      <a:pt x="8997" y="169105"/>
                    </a:lnTo>
                    <a:lnTo>
                      <a:pt x="0" y="165383"/>
                    </a:lnTo>
                    <a:lnTo>
                      <a:pt x="0" y="3256"/>
                    </a:lnTo>
                    <a:close/>
                  </a:path>
                </a:pathLst>
              </a:custGeom>
              <a:gradFill>
                <a:gsLst>
                  <a:gs pos="80000">
                    <a:srgbClr val="303030"/>
                  </a:gs>
                  <a:gs pos="100000">
                    <a:srgbClr val="454545"/>
                  </a:gs>
                </a:gsLst>
                <a:lin ang="5400000" scaled="0"/>
              </a:gradFill>
              <a:ln w="5000" cap="flat">
                <a:noFill/>
                <a:miter/>
              </a:ln>
            </p:spPr>
            <p:txBody>
              <a:bodyPr/>
              <a:lstStyle/>
              <a:p>
                <a:endParaRPr lang="zh-CN" altLang="en-US"/>
              </a:p>
            </p:txBody>
          </p:sp>
          <p:sp>
            <p:nvSpPr>
              <p:cNvPr id="1568" name="任意多边形: 形状 1567">
                <a:extLst>
                  <a:ext uri="{FF2B5EF4-FFF2-40B4-BE49-F238E27FC236}">
                    <a16:creationId xmlns:a16="http://schemas.microsoft.com/office/drawing/2014/main" id="{4F988F74-AF4B-46CD-DB24-16B4C8A42D35}"/>
                  </a:ext>
                </a:extLst>
              </p:cNvPr>
              <p:cNvSpPr/>
              <p:nvPr/>
            </p:nvSpPr>
            <p:spPr>
              <a:xfrm>
                <a:off x="4533690" y="2958221"/>
                <a:ext cx="5000" cy="160300"/>
              </a:xfrm>
              <a:custGeom>
                <a:avLst/>
                <a:gdLst/>
                <a:ahLst/>
                <a:cxnLst/>
                <a:rect l="0" t="0" r="0" b="0"/>
                <a:pathLst>
                  <a:path w="5000" h="160300">
                    <a:moveTo>
                      <a:pt x="1378" y="0"/>
                    </a:moveTo>
                    <a:lnTo>
                      <a:pt x="4335" y="657"/>
                    </a:lnTo>
                    <a:lnTo>
                      <a:pt x="4499" y="159166"/>
                    </a:lnTo>
                    <a:lnTo>
                      <a:pt x="0" y="160300"/>
                    </a:lnTo>
                    <a:lnTo>
                      <a:pt x="1378" y="0"/>
                    </a:lnTo>
                    <a:close/>
                  </a:path>
                </a:pathLst>
              </a:custGeom>
              <a:gradFill>
                <a:gsLst>
                  <a:gs pos="0">
                    <a:srgbClr val="696969"/>
                  </a:gs>
                  <a:gs pos="23000">
                    <a:srgbClr val="9B9B9B"/>
                  </a:gs>
                  <a:gs pos="100000">
                    <a:srgbClr val="696969"/>
                  </a:gs>
                </a:gsLst>
                <a:lin ang="5400000" scaled="0"/>
              </a:gradFill>
              <a:ln w="5000" cap="flat">
                <a:noFill/>
                <a:miter/>
              </a:ln>
            </p:spPr>
            <p:txBody>
              <a:bodyPr/>
              <a:lstStyle/>
              <a:p>
                <a:endParaRPr lang="zh-CN" altLang="en-US"/>
              </a:p>
            </p:txBody>
          </p:sp>
          <p:sp>
            <p:nvSpPr>
              <p:cNvPr id="1569" name="任意多边形: 形状 1568">
                <a:extLst>
                  <a:ext uri="{FF2B5EF4-FFF2-40B4-BE49-F238E27FC236}">
                    <a16:creationId xmlns:a16="http://schemas.microsoft.com/office/drawing/2014/main" id="{830F9B75-9587-DCBC-EC32-AC80390C3879}"/>
                  </a:ext>
                </a:extLst>
              </p:cNvPr>
              <p:cNvSpPr/>
              <p:nvPr/>
            </p:nvSpPr>
            <p:spPr>
              <a:xfrm>
                <a:off x="4507172" y="2956454"/>
                <a:ext cx="17568" cy="163894"/>
              </a:xfrm>
              <a:custGeom>
                <a:avLst/>
                <a:gdLst/>
                <a:ahLst/>
                <a:cxnLst/>
                <a:rect l="0" t="0" r="0" b="0"/>
                <a:pathLst>
                  <a:path w="17568" h="163894">
                    <a:moveTo>
                      <a:pt x="2604" y="2931"/>
                    </a:moveTo>
                    <a:lnTo>
                      <a:pt x="17568" y="0"/>
                    </a:lnTo>
                    <a:lnTo>
                      <a:pt x="17568" y="163894"/>
                    </a:lnTo>
                    <a:lnTo>
                      <a:pt x="0" y="159707"/>
                    </a:lnTo>
                    <a:lnTo>
                      <a:pt x="2604" y="2931"/>
                    </a:lnTo>
                    <a:close/>
                  </a:path>
                </a:pathLst>
              </a:custGeom>
              <a:gradFill>
                <a:gsLst>
                  <a:gs pos="0">
                    <a:srgbClr val="303030"/>
                  </a:gs>
                  <a:gs pos="100000">
                    <a:srgbClr val="303030"/>
                  </a:gs>
                </a:gsLst>
                <a:lin ang="5400000" scaled="0"/>
              </a:gradFill>
              <a:ln w="5000" cap="flat">
                <a:noFill/>
                <a:miter/>
              </a:ln>
            </p:spPr>
            <p:txBody>
              <a:bodyPr/>
              <a:lstStyle/>
              <a:p>
                <a:endParaRPr lang="zh-CN" altLang="en-US"/>
              </a:p>
            </p:txBody>
          </p:sp>
          <p:sp>
            <p:nvSpPr>
              <p:cNvPr id="1570" name="任意多边形: 形状 1569">
                <a:extLst>
                  <a:ext uri="{FF2B5EF4-FFF2-40B4-BE49-F238E27FC236}">
                    <a16:creationId xmlns:a16="http://schemas.microsoft.com/office/drawing/2014/main" id="{BC8EDD77-1196-45DC-EABE-DEF9D725EBF1}"/>
                  </a:ext>
                </a:extLst>
              </p:cNvPr>
              <p:cNvSpPr/>
              <p:nvPr/>
            </p:nvSpPr>
            <p:spPr>
              <a:xfrm>
                <a:off x="4586252" y="2935193"/>
                <a:ext cx="19889" cy="217720"/>
              </a:xfrm>
              <a:custGeom>
                <a:avLst/>
                <a:gdLst/>
                <a:ahLst/>
                <a:cxnLst/>
                <a:rect l="0" t="0" r="0" b="0"/>
                <a:pathLst>
                  <a:path w="19889" h="217720">
                    <a:moveTo>
                      <a:pt x="13733" y="0"/>
                    </a:moveTo>
                    <a:lnTo>
                      <a:pt x="19889" y="2336"/>
                    </a:lnTo>
                    <a:lnTo>
                      <a:pt x="19415" y="215383"/>
                    </a:lnTo>
                    <a:lnTo>
                      <a:pt x="13733" y="217720"/>
                    </a:lnTo>
                    <a:lnTo>
                      <a:pt x="0" y="115868"/>
                    </a:lnTo>
                    <a:lnTo>
                      <a:pt x="13733" y="0"/>
                    </a:lnTo>
                    <a:close/>
                  </a:path>
                </a:pathLst>
              </a:custGeom>
              <a:gradFill>
                <a:gsLst>
                  <a:gs pos="0">
                    <a:srgbClr val="7E7E7E"/>
                  </a:gs>
                  <a:gs pos="100000">
                    <a:srgbClr val="696969"/>
                  </a:gs>
                </a:gsLst>
                <a:lin ang="5400000" scaled="0"/>
              </a:gradFill>
              <a:ln w="5000" cap="flat">
                <a:noFill/>
                <a:miter/>
              </a:ln>
            </p:spPr>
            <p:txBody>
              <a:bodyPr/>
              <a:lstStyle/>
              <a:p>
                <a:endParaRPr lang="zh-CN" altLang="en-US"/>
              </a:p>
            </p:txBody>
          </p:sp>
          <p:sp>
            <p:nvSpPr>
              <p:cNvPr id="1571" name="任意多边形: 形状 1570">
                <a:extLst>
                  <a:ext uri="{FF2B5EF4-FFF2-40B4-BE49-F238E27FC236}">
                    <a16:creationId xmlns:a16="http://schemas.microsoft.com/office/drawing/2014/main" id="{FE0573E6-3F61-2EFE-F1DC-042FB9C3386F}"/>
                  </a:ext>
                </a:extLst>
              </p:cNvPr>
              <p:cNvSpPr/>
              <p:nvPr/>
            </p:nvSpPr>
            <p:spPr>
              <a:xfrm>
                <a:off x="4494860" y="2951475"/>
                <a:ext cx="21783" cy="175850"/>
              </a:xfrm>
              <a:custGeom>
                <a:avLst/>
                <a:gdLst/>
                <a:ahLst/>
                <a:cxnLst/>
                <a:rect l="0" t="0" r="0" b="0"/>
                <a:pathLst>
                  <a:path w="21783" h="175850">
                    <a:moveTo>
                      <a:pt x="17521" y="0"/>
                    </a:moveTo>
                    <a:lnTo>
                      <a:pt x="21309" y="0"/>
                    </a:lnTo>
                    <a:lnTo>
                      <a:pt x="21783" y="175850"/>
                    </a:lnTo>
                    <a:lnTo>
                      <a:pt x="17521" y="175850"/>
                    </a:lnTo>
                    <a:lnTo>
                      <a:pt x="0" y="21865"/>
                    </a:lnTo>
                    <a:lnTo>
                      <a:pt x="17521" y="0"/>
                    </a:lnTo>
                    <a:close/>
                  </a:path>
                </a:pathLst>
              </a:custGeom>
              <a:gradFill>
                <a:gsLst>
                  <a:gs pos="0">
                    <a:srgbClr val="7E7E7E"/>
                  </a:gs>
                  <a:gs pos="100000">
                    <a:srgbClr val="696969"/>
                  </a:gs>
                </a:gsLst>
                <a:lin ang="5400000" scaled="0"/>
              </a:gradFill>
              <a:ln w="5000" cap="flat">
                <a:noFill/>
                <a:miter/>
              </a:ln>
            </p:spPr>
            <p:txBody>
              <a:bodyPr/>
              <a:lstStyle/>
              <a:p>
                <a:endParaRPr lang="zh-CN" altLang="en-US"/>
              </a:p>
            </p:txBody>
          </p:sp>
          <p:sp>
            <p:nvSpPr>
              <p:cNvPr id="1572" name="任意多边形: 形状 1571">
                <a:extLst>
                  <a:ext uri="{FF2B5EF4-FFF2-40B4-BE49-F238E27FC236}">
                    <a16:creationId xmlns:a16="http://schemas.microsoft.com/office/drawing/2014/main" id="{60F3CDE8-A124-8346-A61F-3382C4D5822A}"/>
                  </a:ext>
                </a:extLst>
              </p:cNvPr>
              <p:cNvSpPr/>
              <p:nvPr/>
            </p:nvSpPr>
            <p:spPr>
              <a:xfrm>
                <a:off x="4475445" y="2951475"/>
                <a:ext cx="36936" cy="175850"/>
              </a:xfrm>
              <a:custGeom>
                <a:avLst/>
                <a:gdLst/>
                <a:ahLst/>
                <a:cxnLst/>
                <a:rect l="0" t="0" r="0" b="0"/>
                <a:pathLst>
                  <a:path w="36936" h="175850">
                    <a:moveTo>
                      <a:pt x="0" y="6978"/>
                    </a:moveTo>
                    <a:lnTo>
                      <a:pt x="0" y="165150"/>
                    </a:lnTo>
                    <a:lnTo>
                      <a:pt x="36936" y="175850"/>
                    </a:lnTo>
                    <a:lnTo>
                      <a:pt x="36936" y="0"/>
                    </a:lnTo>
                    <a:lnTo>
                      <a:pt x="0" y="6978"/>
                    </a:lnTo>
                    <a:close/>
                  </a:path>
                </a:pathLst>
              </a:custGeom>
              <a:gradFill>
                <a:gsLst>
                  <a:gs pos="21000">
                    <a:srgbClr val="303030"/>
                  </a:gs>
                  <a:gs pos="40000">
                    <a:srgbClr val="595959"/>
                  </a:gs>
                  <a:gs pos="86000">
                    <a:srgbClr val="303030"/>
                  </a:gs>
                </a:gsLst>
                <a:lin ang="2400000" scaled="0"/>
              </a:gradFill>
              <a:ln w="5000" cap="flat">
                <a:noFill/>
                <a:miter/>
              </a:ln>
            </p:spPr>
            <p:txBody>
              <a:bodyPr/>
              <a:lstStyle/>
              <a:p>
                <a:endParaRPr lang="zh-CN" altLang="en-US"/>
              </a:p>
            </p:txBody>
          </p:sp>
          <p:sp>
            <p:nvSpPr>
              <p:cNvPr id="1573" name="任意多边形: 形状 1572">
                <a:extLst>
                  <a:ext uri="{FF2B5EF4-FFF2-40B4-BE49-F238E27FC236}">
                    <a16:creationId xmlns:a16="http://schemas.microsoft.com/office/drawing/2014/main" id="{0F51FF2D-E166-0BB5-EAD2-5AC2541E1074}"/>
                  </a:ext>
                </a:extLst>
              </p:cNvPr>
              <p:cNvSpPr/>
              <p:nvPr/>
            </p:nvSpPr>
            <p:spPr>
              <a:xfrm>
                <a:off x="4550559" y="2943101"/>
                <a:ext cx="5082" cy="196035"/>
              </a:xfrm>
              <a:custGeom>
                <a:avLst/>
                <a:gdLst/>
                <a:ahLst/>
                <a:cxnLst/>
                <a:rect l="0" t="0" r="0" b="0"/>
                <a:pathLst>
                  <a:path w="5082" h="196035">
                    <a:moveTo>
                      <a:pt x="4440" y="0"/>
                    </a:moveTo>
                    <a:lnTo>
                      <a:pt x="536" y="1938"/>
                    </a:lnTo>
                    <a:lnTo>
                      <a:pt x="0" y="194194"/>
                    </a:lnTo>
                    <a:lnTo>
                      <a:pt x="5082" y="196035"/>
                    </a:lnTo>
                    <a:lnTo>
                      <a:pt x="4440" y="0"/>
                    </a:lnTo>
                    <a:close/>
                  </a:path>
                </a:pathLst>
              </a:custGeom>
              <a:gradFill>
                <a:gsLst>
                  <a:gs pos="0">
                    <a:srgbClr val="696969"/>
                  </a:gs>
                  <a:gs pos="23000">
                    <a:srgbClr val="9B9B9B"/>
                  </a:gs>
                  <a:gs pos="100000">
                    <a:srgbClr val="696969"/>
                  </a:gs>
                </a:gsLst>
                <a:lin ang="5400000" scaled="0"/>
              </a:gradFill>
              <a:ln w="5000" cap="flat">
                <a:noFill/>
                <a:miter/>
              </a:ln>
            </p:spPr>
            <p:txBody>
              <a:bodyPr/>
              <a:lstStyle/>
              <a:p>
                <a:endParaRPr lang="zh-CN" altLang="en-US"/>
              </a:p>
            </p:txBody>
          </p:sp>
          <p:sp>
            <p:nvSpPr>
              <p:cNvPr id="1574" name="任意多边形: 形状 1573">
                <a:extLst>
                  <a:ext uri="{FF2B5EF4-FFF2-40B4-BE49-F238E27FC236}">
                    <a16:creationId xmlns:a16="http://schemas.microsoft.com/office/drawing/2014/main" id="{979C1C02-46CC-1139-2EBA-9BD054D61944}"/>
                  </a:ext>
                </a:extLst>
              </p:cNvPr>
              <p:cNvSpPr/>
              <p:nvPr/>
            </p:nvSpPr>
            <p:spPr>
              <a:xfrm>
                <a:off x="4553674" y="2935193"/>
                <a:ext cx="46312" cy="217720"/>
              </a:xfrm>
              <a:custGeom>
                <a:avLst/>
                <a:gdLst/>
                <a:ahLst/>
                <a:cxnLst/>
                <a:rect l="0" t="0" r="0" b="0"/>
                <a:pathLst>
                  <a:path w="46312" h="217720">
                    <a:moveTo>
                      <a:pt x="1326" y="7909"/>
                    </a:moveTo>
                    <a:lnTo>
                      <a:pt x="46312" y="0"/>
                    </a:lnTo>
                    <a:lnTo>
                      <a:pt x="46312" y="217720"/>
                    </a:lnTo>
                    <a:lnTo>
                      <a:pt x="0" y="203205"/>
                    </a:lnTo>
                    <a:lnTo>
                      <a:pt x="1326" y="7909"/>
                    </a:lnTo>
                    <a:close/>
                  </a:path>
                </a:pathLst>
              </a:custGeom>
              <a:gradFill>
                <a:gsLst>
                  <a:gs pos="21000">
                    <a:srgbClr val="303030"/>
                  </a:gs>
                  <a:gs pos="38000">
                    <a:srgbClr val="595959"/>
                  </a:gs>
                  <a:gs pos="75000">
                    <a:srgbClr val="303030"/>
                  </a:gs>
                </a:gsLst>
                <a:lin ang="2400000" scaled="0"/>
              </a:gradFill>
              <a:ln w="5000" cap="flat">
                <a:noFill/>
                <a:miter/>
              </a:ln>
            </p:spPr>
            <p:txBody>
              <a:bodyPr/>
              <a:lstStyle/>
              <a:p>
                <a:endParaRPr lang="zh-CN" altLang="en-US"/>
              </a:p>
            </p:txBody>
          </p:sp>
          <p:sp>
            <p:nvSpPr>
              <p:cNvPr id="1575" name="任意多边形: 形状 1574">
                <a:extLst>
                  <a:ext uri="{FF2B5EF4-FFF2-40B4-BE49-F238E27FC236}">
                    <a16:creationId xmlns:a16="http://schemas.microsoft.com/office/drawing/2014/main" id="{6E3B2A16-18EA-C8B2-C167-A10FBF3E178B}"/>
                  </a:ext>
                </a:extLst>
              </p:cNvPr>
              <p:cNvSpPr/>
              <p:nvPr/>
            </p:nvSpPr>
            <p:spPr>
              <a:xfrm>
                <a:off x="4524334" y="2956361"/>
                <a:ext cx="11250" cy="163988"/>
              </a:xfrm>
              <a:custGeom>
                <a:avLst/>
                <a:gdLst/>
                <a:ahLst/>
                <a:cxnLst/>
                <a:rect l="0" t="0" r="0" b="0"/>
                <a:pathLst>
                  <a:path w="11250" h="163988">
                    <a:moveTo>
                      <a:pt x="0" y="0"/>
                    </a:moveTo>
                    <a:lnTo>
                      <a:pt x="11250" y="1861"/>
                    </a:lnTo>
                    <a:lnTo>
                      <a:pt x="11250" y="161661"/>
                    </a:lnTo>
                    <a:lnTo>
                      <a:pt x="0" y="163988"/>
                    </a:lnTo>
                    <a:lnTo>
                      <a:pt x="0" y="0"/>
                    </a:lnTo>
                    <a:close/>
                  </a:path>
                </a:pathLst>
              </a:custGeom>
              <a:gradFill>
                <a:gsLst>
                  <a:gs pos="0">
                    <a:srgbClr val="7E7E7E"/>
                  </a:gs>
                  <a:gs pos="45000">
                    <a:srgbClr val="454545"/>
                  </a:gs>
                </a:gsLst>
                <a:lin ang="0" scaled="0"/>
              </a:gradFill>
              <a:ln w="5000" cap="flat">
                <a:noFill/>
                <a:miter/>
              </a:ln>
            </p:spPr>
            <p:txBody>
              <a:bodyPr/>
              <a:lstStyle/>
              <a:p>
                <a:endParaRPr lang="zh-CN" altLang="en-US"/>
              </a:p>
            </p:txBody>
          </p:sp>
          <p:sp>
            <p:nvSpPr>
              <p:cNvPr id="1576" name="任意多边形: 形状 1575">
                <a:extLst>
                  <a:ext uri="{FF2B5EF4-FFF2-40B4-BE49-F238E27FC236}">
                    <a16:creationId xmlns:a16="http://schemas.microsoft.com/office/drawing/2014/main" id="{83671955-C592-9EA0-A85D-30A8F718D9F1}"/>
                  </a:ext>
                </a:extLst>
              </p:cNvPr>
              <p:cNvSpPr/>
              <p:nvPr/>
            </p:nvSpPr>
            <p:spPr>
              <a:xfrm>
                <a:off x="4540735" y="2957058"/>
                <a:ext cx="5000" cy="162127"/>
              </a:xfrm>
              <a:custGeom>
                <a:avLst/>
                <a:gdLst/>
                <a:ahLst/>
                <a:cxnLst/>
                <a:rect l="0" t="0" r="0" b="0"/>
                <a:pathLst>
                  <a:path w="5000" h="162127">
                    <a:moveTo>
                      <a:pt x="0" y="1084"/>
                    </a:moveTo>
                    <a:lnTo>
                      <a:pt x="2663" y="0"/>
                    </a:lnTo>
                    <a:lnTo>
                      <a:pt x="2663" y="162127"/>
                    </a:lnTo>
                    <a:lnTo>
                      <a:pt x="0" y="160973"/>
                    </a:lnTo>
                    <a:lnTo>
                      <a:pt x="0" y="1084"/>
                    </a:lnTo>
                    <a:close/>
                  </a:path>
                </a:pathLst>
              </a:custGeom>
              <a:gradFill>
                <a:gsLst>
                  <a:gs pos="0">
                    <a:srgbClr val="696969"/>
                  </a:gs>
                  <a:gs pos="23000">
                    <a:srgbClr val="9B9B9B"/>
                  </a:gs>
                  <a:gs pos="100000">
                    <a:srgbClr val="696969"/>
                  </a:gs>
                </a:gsLst>
                <a:lin ang="5400000" scaled="0"/>
              </a:gradFill>
              <a:ln w="5000" cap="flat">
                <a:noFill/>
                <a:miter/>
              </a:ln>
            </p:spPr>
            <p:txBody>
              <a:bodyPr/>
              <a:lstStyle/>
              <a:p>
                <a:endParaRPr lang="zh-CN" altLang="en-US"/>
              </a:p>
            </p:txBody>
          </p:sp>
          <p:sp>
            <p:nvSpPr>
              <p:cNvPr id="1577" name="任意多边形: 形状 1576">
                <a:extLst>
                  <a:ext uri="{FF2B5EF4-FFF2-40B4-BE49-F238E27FC236}">
                    <a16:creationId xmlns:a16="http://schemas.microsoft.com/office/drawing/2014/main" id="{52500541-CC1B-1970-544B-43B58F6C4CBF}"/>
                  </a:ext>
                </a:extLst>
              </p:cNvPr>
              <p:cNvSpPr/>
              <p:nvPr/>
            </p:nvSpPr>
            <p:spPr>
              <a:xfrm>
                <a:off x="4546949" y="3022188"/>
                <a:ext cx="5000" cy="23726"/>
              </a:xfrm>
              <a:custGeom>
                <a:avLst/>
                <a:gdLst/>
                <a:ahLst/>
                <a:cxnLst/>
                <a:rect l="0" t="0" r="0" b="0"/>
                <a:pathLst>
                  <a:path w="5000" h="23726">
                    <a:moveTo>
                      <a:pt x="0" y="0"/>
                    </a:moveTo>
                    <a:lnTo>
                      <a:pt x="2131" y="0"/>
                    </a:lnTo>
                    <a:lnTo>
                      <a:pt x="2131" y="23726"/>
                    </a:lnTo>
                    <a:lnTo>
                      <a:pt x="0" y="23726"/>
                    </a:lnTo>
                    <a:lnTo>
                      <a:pt x="0" y="0"/>
                    </a:lnTo>
                    <a:close/>
                  </a:path>
                </a:pathLst>
              </a:custGeom>
              <a:gradFill>
                <a:gsLst>
                  <a:gs pos="0">
                    <a:srgbClr val="696969"/>
                  </a:gs>
                  <a:gs pos="23000">
                    <a:srgbClr val="AFAFAF"/>
                  </a:gs>
                  <a:gs pos="100000">
                    <a:srgbClr val="696969"/>
                  </a:gs>
                </a:gsLst>
                <a:lin ang="5400000" scaled="0"/>
              </a:gradFill>
              <a:ln w="5000" cap="flat">
                <a:noFill/>
                <a:miter/>
              </a:ln>
            </p:spPr>
            <p:txBody>
              <a:bodyPr/>
              <a:lstStyle/>
              <a:p>
                <a:endParaRPr lang="zh-CN" altLang="en-US"/>
              </a:p>
            </p:txBody>
          </p:sp>
          <p:sp>
            <p:nvSpPr>
              <p:cNvPr id="1578" name="任意多边形: 形状 1577">
                <a:extLst>
                  <a:ext uri="{FF2B5EF4-FFF2-40B4-BE49-F238E27FC236}">
                    <a16:creationId xmlns:a16="http://schemas.microsoft.com/office/drawing/2014/main" id="{0AA73F97-71E0-3474-4D49-BECA5C7F36CC}"/>
                  </a:ext>
                </a:extLst>
              </p:cNvPr>
              <p:cNvSpPr/>
              <p:nvPr/>
            </p:nvSpPr>
            <p:spPr>
              <a:xfrm>
                <a:off x="4523790" y="3013053"/>
                <a:ext cx="11838" cy="46754"/>
              </a:xfrm>
              <a:custGeom>
                <a:avLst/>
                <a:gdLst/>
                <a:ahLst/>
                <a:cxnLst/>
                <a:rect l="0" t="0" r="0" b="0"/>
                <a:pathLst>
                  <a:path w="11838" h="46754">
                    <a:moveTo>
                      <a:pt x="0" y="0"/>
                    </a:moveTo>
                    <a:lnTo>
                      <a:pt x="11838" y="0"/>
                    </a:lnTo>
                    <a:lnTo>
                      <a:pt x="11838" y="46754"/>
                    </a:lnTo>
                    <a:lnTo>
                      <a:pt x="0" y="46754"/>
                    </a:lnTo>
                    <a:lnTo>
                      <a:pt x="0" y="0"/>
                    </a:lnTo>
                    <a:close/>
                  </a:path>
                </a:pathLst>
              </a:custGeom>
              <a:gradFill>
                <a:gsLst>
                  <a:gs pos="0">
                    <a:srgbClr val="303030"/>
                  </a:gs>
                  <a:gs pos="100000">
                    <a:srgbClr val="303030"/>
                  </a:gs>
                </a:gsLst>
                <a:lin ang="5400000" scaled="0"/>
              </a:gradFill>
              <a:ln w="5000" cap="flat">
                <a:noFill/>
                <a:miter/>
              </a:ln>
            </p:spPr>
            <p:txBody>
              <a:bodyPr/>
              <a:lstStyle/>
              <a:p>
                <a:endParaRPr lang="zh-CN" altLang="en-US"/>
              </a:p>
            </p:txBody>
          </p:sp>
          <p:sp>
            <p:nvSpPr>
              <p:cNvPr id="1579" name="任意多边形: 形状 1578">
                <a:extLst>
                  <a:ext uri="{FF2B5EF4-FFF2-40B4-BE49-F238E27FC236}">
                    <a16:creationId xmlns:a16="http://schemas.microsoft.com/office/drawing/2014/main" id="{79F24269-6F76-D24C-B2BE-5541B9BFB69B}"/>
                  </a:ext>
                </a:extLst>
              </p:cNvPr>
              <p:cNvSpPr/>
              <p:nvPr/>
            </p:nvSpPr>
            <p:spPr>
              <a:xfrm>
                <a:off x="4490125" y="2986832"/>
                <a:ext cx="7103" cy="122351"/>
              </a:xfrm>
              <a:custGeom>
                <a:avLst/>
                <a:gdLst/>
                <a:ahLst/>
                <a:cxnLst/>
                <a:rect l="0" t="0" r="0" b="0"/>
                <a:pathLst>
                  <a:path w="7103" h="122351">
                    <a:moveTo>
                      <a:pt x="0" y="0"/>
                    </a:moveTo>
                    <a:lnTo>
                      <a:pt x="7103" y="0"/>
                    </a:lnTo>
                    <a:lnTo>
                      <a:pt x="7103" y="122351"/>
                    </a:lnTo>
                    <a:lnTo>
                      <a:pt x="0" y="120490"/>
                    </a:lnTo>
                    <a:lnTo>
                      <a:pt x="0" y="0"/>
                    </a:lnTo>
                    <a:close/>
                  </a:path>
                </a:pathLst>
              </a:custGeom>
              <a:gradFill>
                <a:gsLst>
                  <a:gs pos="0">
                    <a:srgbClr val="7E7E7E"/>
                  </a:gs>
                  <a:gs pos="100000">
                    <a:srgbClr val="7E7E7E"/>
                  </a:gs>
                </a:gsLst>
                <a:lin ang="5400000" scaled="0"/>
              </a:gradFill>
              <a:ln w="5000" cap="flat">
                <a:noFill/>
                <a:miter/>
              </a:ln>
            </p:spPr>
            <p:txBody>
              <a:bodyPr/>
              <a:lstStyle/>
              <a:p>
                <a:endParaRPr lang="zh-CN" altLang="en-US"/>
              </a:p>
            </p:txBody>
          </p:sp>
          <p:sp>
            <p:nvSpPr>
              <p:cNvPr id="1580" name="任意多边形: 形状 1579">
                <a:extLst>
                  <a:ext uri="{FF2B5EF4-FFF2-40B4-BE49-F238E27FC236}">
                    <a16:creationId xmlns:a16="http://schemas.microsoft.com/office/drawing/2014/main" id="{9C4FAC00-7607-1679-05D7-37B7E9F28CEF}"/>
                  </a:ext>
                </a:extLst>
              </p:cNvPr>
              <p:cNvSpPr/>
              <p:nvPr/>
            </p:nvSpPr>
            <p:spPr>
              <a:xfrm>
                <a:off x="4492966" y="2987224"/>
                <a:ext cx="5000" cy="121959"/>
              </a:xfrm>
              <a:custGeom>
                <a:avLst/>
                <a:gdLst/>
                <a:ahLst/>
                <a:cxnLst/>
                <a:rect l="0" t="0" r="0" b="0"/>
                <a:pathLst>
                  <a:path w="5000" h="121959">
                    <a:moveTo>
                      <a:pt x="4262" y="0"/>
                    </a:moveTo>
                    <a:lnTo>
                      <a:pt x="0" y="0"/>
                    </a:lnTo>
                    <a:lnTo>
                      <a:pt x="0" y="120991"/>
                    </a:lnTo>
                    <a:lnTo>
                      <a:pt x="4262" y="121959"/>
                    </a:lnTo>
                    <a:lnTo>
                      <a:pt x="4262" y="0"/>
                    </a:lnTo>
                    <a:close/>
                  </a:path>
                </a:pathLst>
              </a:custGeom>
              <a:gradFill>
                <a:gsLst>
                  <a:gs pos="81000">
                    <a:srgbClr val="303030"/>
                  </a:gs>
                  <a:gs pos="100000">
                    <a:srgbClr val="454545"/>
                  </a:gs>
                </a:gsLst>
                <a:lin ang="5400000" scaled="0"/>
              </a:gradFill>
              <a:ln w="5000" cap="flat">
                <a:noFill/>
                <a:miter/>
              </a:ln>
            </p:spPr>
            <p:txBody>
              <a:bodyPr/>
              <a:lstStyle/>
              <a:p>
                <a:endParaRPr lang="zh-CN" altLang="en-US"/>
              </a:p>
            </p:txBody>
          </p:sp>
          <p:sp>
            <p:nvSpPr>
              <p:cNvPr id="1581" name="任意多边形: 形状 1580">
                <a:extLst>
                  <a:ext uri="{FF2B5EF4-FFF2-40B4-BE49-F238E27FC236}">
                    <a16:creationId xmlns:a16="http://schemas.microsoft.com/office/drawing/2014/main" id="{790197AA-15B4-528E-FDCC-F0C26FBA04A8}"/>
                  </a:ext>
                </a:extLst>
              </p:cNvPr>
              <p:cNvSpPr/>
              <p:nvPr/>
            </p:nvSpPr>
            <p:spPr>
              <a:xfrm>
                <a:off x="4569992" y="2979854"/>
                <a:ext cx="11999" cy="149333"/>
              </a:xfrm>
              <a:custGeom>
                <a:avLst/>
                <a:gdLst/>
                <a:ahLst/>
                <a:cxnLst/>
                <a:rect l="0" t="0" r="0" b="0"/>
                <a:pathLst>
                  <a:path w="11999" h="149333">
                    <a:moveTo>
                      <a:pt x="0" y="1541"/>
                    </a:moveTo>
                    <a:lnTo>
                      <a:pt x="11999" y="0"/>
                    </a:lnTo>
                    <a:lnTo>
                      <a:pt x="11999" y="149333"/>
                    </a:lnTo>
                    <a:lnTo>
                      <a:pt x="0" y="146644"/>
                    </a:lnTo>
                    <a:lnTo>
                      <a:pt x="0" y="1541"/>
                    </a:lnTo>
                    <a:close/>
                  </a:path>
                </a:pathLst>
              </a:custGeom>
              <a:gradFill>
                <a:gsLst>
                  <a:gs pos="0">
                    <a:srgbClr val="7F7F7F"/>
                  </a:gs>
                  <a:gs pos="100000">
                    <a:srgbClr val="D8D8D8"/>
                  </a:gs>
                </a:gsLst>
                <a:lin ang="5400000" scaled="0"/>
              </a:gradFill>
              <a:ln w="5000" cap="flat">
                <a:noFill/>
                <a:miter/>
              </a:ln>
            </p:spPr>
            <p:txBody>
              <a:bodyPr/>
              <a:lstStyle/>
              <a:p>
                <a:endParaRPr lang="zh-CN" altLang="en-US"/>
              </a:p>
            </p:txBody>
          </p:sp>
          <p:sp>
            <p:nvSpPr>
              <p:cNvPr id="1582" name="任意多边形: 形状 1581">
                <a:extLst>
                  <a:ext uri="{FF2B5EF4-FFF2-40B4-BE49-F238E27FC236}">
                    <a16:creationId xmlns:a16="http://schemas.microsoft.com/office/drawing/2014/main" id="{469E9E51-1AF7-466C-F657-BE5DB8365AB6}"/>
                  </a:ext>
                </a:extLst>
              </p:cNvPr>
              <p:cNvSpPr/>
              <p:nvPr/>
            </p:nvSpPr>
            <p:spPr>
              <a:xfrm>
                <a:off x="4573996" y="2984491"/>
                <a:ext cx="5627" cy="140029"/>
              </a:xfrm>
              <a:custGeom>
                <a:avLst/>
                <a:gdLst/>
                <a:ahLst/>
                <a:cxnLst/>
                <a:rect l="0" t="0" r="0" b="0"/>
                <a:pathLst>
                  <a:path w="5627" h="140029">
                    <a:moveTo>
                      <a:pt x="0" y="555"/>
                    </a:moveTo>
                    <a:lnTo>
                      <a:pt x="5627" y="0"/>
                    </a:lnTo>
                    <a:lnTo>
                      <a:pt x="5627" y="140029"/>
                    </a:lnTo>
                    <a:lnTo>
                      <a:pt x="0" y="138847"/>
                    </a:lnTo>
                    <a:lnTo>
                      <a:pt x="0" y="555"/>
                    </a:lnTo>
                    <a:close/>
                  </a:path>
                </a:pathLst>
              </a:custGeom>
              <a:solidFill>
                <a:srgbClr val="5F964C"/>
              </a:solidFill>
              <a:ln w="5000" cap="flat">
                <a:noFill/>
                <a:miter/>
              </a:ln>
            </p:spPr>
            <p:txBody>
              <a:bodyPr/>
              <a:lstStyle/>
              <a:p>
                <a:endParaRPr lang="zh-CN" altLang="en-US"/>
              </a:p>
            </p:txBody>
          </p:sp>
          <p:sp>
            <p:nvSpPr>
              <p:cNvPr id="1583" name="任意多边形: 形状 1582">
                <a:extLst>
                  <a:ext uri="{FF2B5EF4-FFF2-40B4-BE49-F238E27FC236}">
                    <a16:creationId xmlns:a16="http://schemas.microsoft.com/office/drawing/2014/main" id="{27EFD2F2-F576-9C2B-67D8-8FE9DCBD6CED}"/>
                  </a:ext>
                </a:extLst>
              </p:cNvPr>
              <p:cNvSpPr/>
              <p:nvPr/>
            </p:nvSpPr>
            <p:spPr>
              <a:xfrm>
                <a:off x="4609720" y="2944079"/>
                <a:ext cx="5000" cy="199946"/>
              </a:xfrm>
              <a:custGeom>
                <a:avLst/>
                <a:gdLst/>
                <a:ahLst/>
                <a:cxnLst/>
                <a:rect l="0" t="0" r="0" b="0"/>
                <a:pathLst>
                  <a:path w="5000" h="199946">
                    <a:moveTo>
                      <a:pt x="0" y="0"/>
                    </a:moveTo>
                    <a:lnTo>
                      <a:pt x="154" y="199946"/>
                    </a:lnTo>
                    <a:lnTo>
                      <a:pt x="3100" y="199946"/>
                    </a:lnTo>
                    <a:lnTo>
                      <a:pt x="3234" y="460"/>
                    </a:lnTo>
                    <a:lnTo>
                      <a:pt x="0" y="0"/>
                    </a:lnTo>
                    <a:close/>
                  </a:path>
                </a:pathLst>
              </a:custGeom>
              <a:gradFill>
                <a:gsLst>
                  <a:gs pos="0">
                    <a:srgbClr val="696969"/>
                  </a:gs>
                  <a:gs pos="23000">
                    <a:srgbClr val="9B9B9B"/>
                  </a:gs>
                  <a:gs pos="100000">
                    <a:srgbClr val="696969"/>
                  </a:gs>
                </a:gsLst>
                <a:lin ang="5400000" scaled="0"/>
              </a:gradFill>
              <a:ln w="5000" cap="flat">
                <a:noFill/>
                <a:miter/>
              </a:ln>
            </p:spPr>
            <p:txBody>
              <a:bodyPr/>
              <a:lstStyle/>
              <a:p>
                <a:endParaRPr lang="zh-CN" altLang="en-US"/>
              </a:p>
            </p:txBody>
          </p:sp>
          <p:sp>
            <p:nvSpPr>
              <p:cNvPr id="1584" name="任意多边形: 形状 1583">
                <a:extLst>
                  <a:ext uri="{FF2B5EF4-FFF2-40B4-BE49-F238E27FC236}">
                    <a16:creationId xmlns:a16="http://schemas.microsoft.com/office/drawing/2014/main" id="{91112738-ECB8-E36F-8D11-C4E4B5EC6D83}"/>
                  </a:ext>
                </a:extLst>
              </p:cNvPr>
              <p:cNvSpPr/>
              <p:nvPr/>
            </p:nvSpPr>
            <p:spPr>
              <a:xfrm>
                <a:off x="4616496" y="2944958"/>
                <a:ext cx="5000" cy="199111"/>
              </a:xfrm>
              <a:custGeom>
                <a:avLst/>
                <a:gdLst/>
                <a:ahLst/>
                <a:cxnLst/>
                <a:rect l="0" t="0" r="0" b="0"/>
                <a:pathLst>
                  <a:path w="5000" h="199111">
                    <a:moveTo>
                      <a:pt x="0" y="0"/>
                    </a:moveTo>
                    <a:lnTo>
                      <a:pt x="0" y="199111"/>
                    </a:lnTo>
                    <a:lnTo>
                      <a:pt x="2939" y="199111"/>
                    </a:lnTo>
                    <a:lnTo>
                      <a:pt x="2939" y="392"/>
                    </a:lnTo>
                    <a:lnTo>
                      <a:pt x="0" y="0"/>
                    </a:lnTo>
                    <a:close/>
                  </a:path>
                </a:pathLst>
              </a:custGeom>
              <a:gradFill>
                <a:gsLst>
                  <a:gs pos="0">
                    <a:srgbClr val="696969"/>
                  </a:gs>
                  <a:gs pos="23000">
                    <a:srgbClr val="9B9B9B"/>
                  </a:gs>
                  <a:gs pos="100000">
                    <a:srgbClr val="696969"/>
                  </a:gs>
                </a:gsLst>
                <a:lin ang="5400000" scaled="0"/>
              </a:gradFill>
              <a:ln w="5000" cap="flat">
                <a:noFill/>
                <a:miter/>
              </a:ln>
            </p:spPr>
            <p:txBody>
              <a:bodyPr/>
              <a:lstStyle/>
              <a:p>
                <a:endParaRPr lang="zh-CN" altLang="en-US"/>
              </a:p>
            </p:txBody>
          </p:sp>
          <p:sp>
            <p:nvSpPr>
              <p:cNvPr id="1585" name="任意多边形: 形状 1584">
                <a:extLst>
                  <a:ext uri="{FF2B5EF4-FFF2-40B4-BE49-F238E27FC236}">
                    <a16:creationId xmlns:a16="http://schemas.microsoft.com/office/drawing/2014/main" id="{0AD23B38-001E-E7C7-109A-007CDAA9AB94}"/>
                  </a:ext>
                </a:extLst>
              </p:cNvPr>
              <p:cNvSpPr/>
              <p:nvPr/>
            </p:nvSpPr>
            <p:spPr>
              <a:xfrm>
                <a:off x="4622809" y="2945766"/>
                <a:ext cx="5000" cy="198413"/>
              </a:xfrm>
              <a:custGeom>
                <a:avLst/>
                <a:gdLst/>
                <a:ahLst/>
                <a:cxnLst/>
                <a:rect l="0" t="0" r="0" b="0"/>
                <a:pathLst>
                  <a:path w="5000" h="198413">
                    <a:moveTo>
                      <a:pt x="0" y="0"/>
                    </a:moveTo>
                    <a:lnTo>
                      <a:pt x="0" y="198413"/>
                    </a:lnTo>
                    <a:lnTo>
                      <a:pt x="2793" y="198413"/>
                    </a:lnTo>
                    <a:lnTo>
                      <a:pt x="2793" y="350"/>
                    </a:lnTo>
                    <a:lnTo>
                      <a:pt x="0" y="0"/>
                    </a:lnTo>
                    <a:close/>
                  </a:path>
                </a:pathLst>
              </a:custGeom>
              <a:gradFill>
                <a:gsLst>
                  <a:gs pos="0">
                    <a:srgbClr val="696969"/>
                  </a:gs>
                  <a:gs pos="23000">
                    <a:srgbClr val="9B9B9B"/>
                  </a:gs>
                  <a:gs pos="100000">
                    <a:srgbClr val="696969"/>
                  </a:gs>
                </a:gsLst>
                <a:lin ang="5400000" scaled="0"/>
              </a:gradFill>
              <a:ln w="5000" cap="flat">
                <a:noFill/>
                <a:miter/>
              </a:ln>
            </p:spPr>
            <p:txBody>
              <a:bodyPr/>
              <a:lstStyle/>
              <a:p>
                <a:endParaRPr lang="zh-CN" altLang="en-US"/>
              </a:p>
            </p:txBody>
          </p:sp>
          <p:sp>
            <p:nvSpPr>
              <p:cNvPr id="1586" name="任意多边形: 形状 1585">
                <a:extLst>
                  <a:ext uri="{FF2B5EF4-FFF2-40B4-BE49-F238E27FC236}">
                    <a16:creationId xmlns:a16="http://schemas.microsoft.com/office/drawing/2014/main" id="{7FFEEFE3-3F2C-26CB-ABE1-99B455BD8210}"/>
                  </a:ext>
                </a:extLst>
              </p:cNvPr>
              <p:cNvSpPr/>
              <p:nvPr/>
            </p:nvSpPr>
            <p:spPr>
              <a:xfrm>
                <a:off x="4574303" y="2999377"/>
                <a:ext cx="5285" cy="40008"/>
              </a:xfrm>
              <a:custGeom>
                <a:avLst/>
                <a:gdLst/>
                <a:ahLst/>
                <a:cxnLst/>
                <a:rect l="0" t="0" r="0" b="0"/>
                <a:pathLst>
                  <a:path w="5285" h="40008">
                    <a:moveTo>
                      <a:pt x="0" y="40008"/>
                    </a:moveTo>
                    <a:lnTo>
                      <a:pt x="5285" y="34309"/>
                    </a:lnTo>
                    <a:lnTo>
                      <a:pt x="5285" y="0"/>
                    </a:lnTo>
                    <a:lnTo>
                      <a:pt x="0" y="5699"/>
                    </a:lnTo>
                    <a:lnTo>
                      <a:pt x="0" y="40008"/>
                    </a:lnTo>
                    <a:close/>
                  </a:path>
                </a:pathLst>
              </a:custGeom>
              <a:gradFill>
                <a:gsLst>
                  <a:gs pos="17000">
                    <a:srgbClr val="FFFFFF">
                      <a:alpha val="0"/>
                    </a:srgbClr>
                  </a:gs>
                  <a:gs pos="50000">
                    <a:srgbClr val="FFFFFF">
                      <a:alpha val="37000"/>
                    </a:srgbClr>
                  </a:gs>
                  <a:gs pos="80000">
                    <a:srgbClr val="FFFFFF">
                      <a:alpha val="0"/>
                    </a:srgbClr>
                  </a:gs>
                </a:gsLst>
                <a:lin ang="4800000" scaled="0"/>
              </a:gradFill>
              <a:ln w="5000" cap="flat">
                <a:noFill/>
                <a:miter/>
              </a:ln>
            </p:spPr>
            <p:txBody>
              <a:bodyPr/>
              <a:lstStyle/>
              <a:p>
                <a:endParaRPr lang="zh-CN" altLang="en-US"/>
              </a:p>
            </p:txBody>
          </p:sp>
          <p:sp>
            <p:nvSpPr>
              <p:cNvPr id="1587" name="任意多边形: 形状 1586">
                <a:extLst>
                  <a:ext uri="{FF2B5EF4-FFF2-40B4-BE49-F238E27FC236}">
                    <a16:creationId xmlns:a16="http://schemas.microsoft.com/office/drawing/2014/main" id="{7288E7CB-BD14-14F9-F440-56955147EEF7}"/>
                  </a:ext>
                </a:extLst>
              </p:cNvPr>
              <p:cNvSpPr/>
              <p:nvPr/>
            </p:nvSpPr>
            <p:spPr>
              <a:xfrm>
                <a:off x="4524474" y="3013606"/>
                <a:ext cx="10471" cy="45647"/>
              </a:xfrm>
              <a:custGeom>
                <a:avLst/>
                <a:gdLst/>
                <a:ahLst/>
                <a:cxnLst/>
                <a:rect l="0" t="0" r="0" b="0"/>
                <a:pathLst>
                  <a:path w="10471" h="45647">
                    <a:moveTo>
                      <a:pt x="0" y="0"/>
                    </a:moveTo>
                    <a:lnTo>
                      <a:pt x="10471" y="0"/>
                    </a:lnTo>
                    <a:lnTo>
                      <a:pt x="10471" y="45647"/>
                    </a:lnTo>
                    <a:lnTo>
                      <a:pt x="0" y="45647"/>
                    </a:lnTo>
                    <a:lnTo>
                      <a:pt x="0" y="0"/>
                    </a:lnTo>
                    <a:close/>
                  </a:path>
                </a:pathLst>
              </a:custGeom>
              <a:gradFill>
                <a:gsLst>
                  <a:gs pos="0">
                    <a:srgbClr val="595959"/>
                  </a:gs>
                  <a:gs pos="45000">
                    <a:srgbClr val="454545"/>
                  </a:gs>
                </a:gsLst>
                <a:lin ang="5400000" scaled="0"/>
              </a:gradFill>
              <a:ln w="5000" cap="flat">
                <a:noFill/>
                <a:miter/>
              </a:ln>
            </p:spPr>
            <p:txBody>
              <a:bodyPr/>
              <a:lstStyle/>
              <a:p>
                <a:endParaRPr lang="zh-CN" altLang="en-US"/>
              </a:p>
            </p:txBody>
          </p:sp>
          <p:sp>
            <p:nvSpPr>
              <p:cNvPr id="1588" name="任意多边形: 形状 1587">
                <a:extLst>
                  <a:ext uri="{FF2B5EF4-FFF2-40B4-BE49-F238E27FC236}">
                    <a16:creationId xmlns:a16="http://schemas.microsoft.com/office/drawing/2014/main" id="{7878B9EA-EF5B-D9C6-A0B6-47C45C8A1C30}"/>
                  </a:ext>
                </a:extLst>
              </p:cNvPr>
              <p:cNvSpPr/>
              <p:nvPr/>
            </p:nvSpPr>
            <p:spPr>
              <a:xfrm>
                <a:off x="4578067" y="2945218"/>
                <a:ext cx="16371" cy="10842"/>
              </a:xfrm>
              <a:custGeom>
                <a:avLst/>
                <a:gdLst/>
                <a:ahLst/>
                <a:cxnLst/>
                <a:rect l="0" t="0" r="0" b="0"/>
                <a:pathLst>
                  <a:path w="16371" h="10842">
                    <a:moveTo>
                      <a:pt x="3092" y="2176"/>
                    </a:moveTo>
                    <a:lnTo>
                      <a:pt x="3092" y="2659"/>
                    </a:lnTo>
                    <a:cubicBezTo>
                      <a:pt x="2634" y="2736"/>
                      <a:pt x="2333" y="2830"/>
                      <a:pt x="2188" y="2943"/>
                    </a:cubicBezTo>
                    <a:cubicBezTo>
                      <a:pt x="2074" y="3037"/>
                      <a:pt x="2016" y="3205"/>
                      <a:pt x="2016" y="3445"/>
                    </a:cubicBezTo>
                    <a:lnTo>
                      <a:pt x="2016" y="9403"/>
                    </a:lnTo>
                    <a:cubicBezTo>
                      <a:pt x="2016" y="9588"/>
                      <a:pt x="2080" y="9712"/>
                      <a:pt x="2207" y="9773"/>
                    </a:cubicBezTo>
                    <a:cubicBezTo>
                      <a:pt x="2353" y="9844"/>
                      <a:pt x="2648" y="9842"/>
                      <a:pt x="3092" y="9768"/>
                    </a:cubicBezTo>
                    <a:lnTo>
                      <a:pt x="3092" y="10346"/>
                    </a:lnTo>
                    <a:lnTo>
                      <a:pt x="0" y="10842"/>
                    </a:lnTo>
                    <a:lnTo>
                      <a:pt x="0" y="10279"/>
                    </a:lnTo>
                    <a:cubicBezTo>
                      <a:pt x="419" y="10210"/>
                      <a:pt x="719" y="10109"/>
                      <a:pt x="884" y="9978"/>
                    </a:cubicBezTo>
                    <a:cubicBezTo>
                      <a:pt x="1003" y="9882"/>
                      <a:pt x="1062" y="9743"/>
                      <a:pt x="1062" y="9560"/>
                    </a:cubicBezTo>
                    <a:lnTo>
                      <a:pt x="1062" y="3602"/>
                    </a:lnTo>
                    <a:cubicBezTo>
                      <a:pt x="1062" y="3365"/>
                      <a:pt x="988" y="3210"/>
                      <a:pt x="841" y="3138"/>
                    </a:cubicBezTo>
                    <a:cubicBezTo>
                      <a:pt x="721" y="3087"/>
                      <a:pt x="435" y="3098"/>
                      <a:pt x="0" y="3170"/>
                    </a:cubicBezTo>
                    <a:lnTo>
                      <a:pt x="3092" y="2176"/>
                    </a:lnTo>
                    <a:close/>
                    <a:moveTo>
                      <a:pt x="4679" y="9507"/>
                    </a:moveTo>
                    <a:cubicBezTo>
                      <a:pt x="4973" y="9459"/>
                      <a:pt x="5153" y="9392"/>
                      <a:pt x="5218" y="9308"/>
                    </a:cubicBezTo>
                    <a:cubicBezTo>
                      <a:pt x="5300" y="9211"/>
                      <a:pt x="5340" y="9036"/>
                      <a:pt x="5340" y="8780"/>
                    </a:cubicBezTo>
                    <a:lnTo>
                      <a:pt x="5340" y="2939"/>
                    </a:lnTo>
                    <a:cubicBezTo>
                      <a:pt x="5340" y="2691"/>
                      <a:pt x="5300" y="2525"/>
                      <a:pt x="5219" y="2443"/>
                    </a:cubicBezTo>
                    <a:cubicBezTo>
                      <a:pt x="5143" y="2367"/>
                      <a:pt x="4964" y="2351"/>
                      <a:pt x="4679" y="2398"/>
                    </a:cubicBezTo>
                    <a:lnTo>
                      <a:pt x="4679" y="1914"/>
                    </a:lnTo>
                    <a:lnTo>
                      <a:pt x="7402" y="1465"/>
                    </a:lnTo>
                    <a:cubicBezTo>
                      <a:pt x="8185" y="1336"/>
                      <a:pt x="8803" y="1397"/>
                      <a:pt x="9251" y="1682"/>
                    </a:cubicBezTo>
                    <a:cubicBezTo>
                      <a:pt x="9685" y="1965"/>
                      <a:pt x="9902" y="2396"/>
                      <a:pt x="9902" y="2976"/>
                    </a:cubicBezTo>
                    <a:cubicBezTo>
                      <a:pt x="9902" y="3408"/>
                      <a:pt x="9774" y="3792"/>
                      <a:pt x="9518" y="4130"/>
                    </a:cubicBezTo>
                    <a:cubicBezTo>
                      <a:pt x="9226" y="4528"/>
                      <a:pt x="8813" y="4819"/>
                      <a:pt x="8185" y="5018"/>
                    </a:cubicBezTo>
                    <a:cubicBezTo>
                      <a:pt x="8914" y="4983"/>
                      <a:pt x="9418" y="5218"/>
                      <a:pt x="9790" y="5555"/>
                    </a:cubicBezTo>
                    <a:cubicBezTo>
                      <a:pt x="10109" y="5821"/>
                      <a:pt x="10268" y="6237"/>
                      <a:pt x="10268" y="6804"/>
                    </a:cubicBezTo>
                    <a:cubicBezTo>
                      <a:pt x="10268" y="7439"/>
                      <a:pt x="10063" y="7980"/>
                      <a:pt x="9651" y="8426"/>
                    </a:cubicBezTo>
                    <a:cubicBezTo>
                      <a:pt x="9151" y="9017"/>
                      <a:pt x="8476" y="9458"/>
                      <a:pt x="7625" y="9599"/>
                    </a:cubicBezTo>
                    <a:lnTo>
                      <a:pt x="4679" y="9507"/>
                    </a:lnTo>
                    <a:close/>
                    <a:moveTo>
                      <a:pt x="7380" y="5005"/>
                    </a:moveTo>
                    <a:cubicBezTo>
                      <a:pt x="7807" y="4935"/>
                      <a:pt x="8185" y="4684"/>
                      <a:pt x="8481" y="4257"/>
                    </a:cubicBezTo>
                    <a:cubicBezTo>
                      <a:pt x="8748" y="3901"/>
                      <a:pt x="8881" y="3514"/>
                      <a:pt x="8881" y="3098"/>
                    </a:cubicBezTo>
                    <a:cubicBezTo>
                      <a:pt x="8881" y="2726"/>
                      <a:pt x="8771" y="2432"/>
                      <a:pt x="8549" y="2215"/>
                    </a:cubicBezTo>
                    <a:cubicBezTo>
                      <a:pt x="8185" y="1972"/>
                      <a:pt x="7898" y="1868"/>
                      <a:pt x="7380" y="1952"/>
                    </a:cubicBezTo>
                    <a:lnTo>
                      <a:pt x="6889" y="2033"/>
                    </a:lnTo>
                    <a:cubicBezTo>
                      <a:pt x="6692" y="2066"/>
                      <a:pt x="6546" y="2137"/>
                      <a:pt x="6450" y="2244"/>
                    </a:cubicBezTo>
                    <a:cubicBezTo>
                      <a:pt x="6347" y="2367"/>
                      <a:pt x="6295" y="2547"/>
                      <a:pt x="6295" y="2784"/>
                    </a:cubicBezTo>
                    <a:lnTo>
                      <a:pt x="7380" y="5005"/>
                    </a:lnTo>
                    <a:close/>
                    <a:moveTo>
                      <a:pt x="6295" y="8625"/>
                    </a:moveTo>
                    <a:cubicBezTo>
                      <a:pt x="6295" y="8866"/>
                      <a:pt x="6345" y="9023"/>
                      <a:pt x="6443" y="9096"/>
                    </a:cubicBezTo>
                    <a:cubicBezTo>
                      <a:pt x="6533" y="9161"/>
                      <a:pt x="6681" y="9177"/>
                      <a:pt x="6888" y="9142"/>
                    </a:cubicBezTo>
                    <a:lnTo>
                      <a:pt x="7480" y="9045"/>
                    </a:lnTo>
                    <a:cubicBezTo>
                      <a:pt x="8185" y="8929"/>
                      <a:pt x="8496" y="8695"/>
                      <a:pt x="8818" y="8276"/>
                    </a:cubicBezTo>
                    <a:cubicBezTo>
                      <a:pt x="9119" y="7893"/>
                      <a:pt x="9269" y="7458"/>
                      <a:pt x="9269" y="6973"/>
                    </a:cubicBezTo>
                    <a:cubicBezTo>
                      <a:pt x="9269" y="6498"/>
                      <a:pt x="9111" y="6111"/>
                      <a:pt x="8794" y="5813"/>
                    </a:cubicBezTo>
                    <a:cubicBezTo>
                      <a:pt x="8465" y="5508"/>
                      <a:pt x="8185" y="5421"/>
                      <a:pt x="7570" y="5523"/>
                    </a:cubicBezTo>
                    <a:lnTo>
                      <a:pt x="6295" y="8625"/>
                    </a:lnTo>
                    <a:close/>
                    <a:moveTo>
                      <a:pt x="10556" y="8538"/>
                    </a:moveTo>
                    <a:cubicBezTo>
                      <a:pt x="10806" y="8497"/>
                      <a:pt x="10976" y="8421"/>
                      <a:pt x="11065" y="8308"/>
                    </a:cubicBezTo>
                    <a:cubicBezTo>
                      <a:pt x="11166" y="8190"/>
                      <a:pt x="11217" y="8013"/>
                      <a:pt x="11217" y="7778"/>
                    </a:cubicBezTo>
                    <a:lnTo>
                      <a:pt x="11217" y="1799"/>
                    </a:lnTo>
                    <a:cubicBezTo>
                      <a:pt x="11217" y="1623"/>
                      <a:pt x="11170" y="1509"/>
                      <a:pt x="11076" y="1455"/>
                    </a:cubicBezTo>
                    <a:cubicBezTo>
                      <a:pt x="10985" y="1396"/>
                      <a:pt x="10811" y="1387"/>
                      <a:pt x="10556" y="1429"/>
                    </a:cubicBezTo>
                    <a:lnTo>
                      <a:pt x="10556" y="945"/>
                    </a:lnTo>
                    <a:lnTo>
                      <a:pt x="12249" y="666"/>
                    </a:lnTo>
                    <a:lnTo>
                      <a:pt x="13486" y="6762"/>
                    </a:lnTo>
                    <a:lnTo>
                      <a:pt x="14609" y="277"/>
                    </a:lnTo>
                    <a:lnTo>
                      <a:pt x="16371" y="0"/>
                    </a:lnTo>
                    <a:lnTo>
                      <a:pt x="16371" y="469"/>
                    </a:lnTo>
                    <a:cubicBezTo>
                      <a:pt x="16096" y="516"/>
                      <a:pt x="15910" y="580"/>
                      <a:pt x="15826" y="661"/>
                    </a:cubicBezTo>
                    <a:cubicBezTo>
                      <a:pt x="15758" y="739"/>
                      <a:pt x="15723" y="871"/>
                      <a:pt x="15723" y="1056"/>
                    </a:cubicBezTo>
                    <a:lnTo>
                      <a:pt x="15723" y="7035"/>
                    </a:lnTo>
                    <a:cubicBezTo>
                      <a:pt x="15723" y="7255"/>
                      <a:pt x="15769" y="7409"/>
                      <a:pt x="15860" y="7499"/>
                    </a:cubicBezTo>
                    <a:cubicBezTo>
                      <a:pt x="15958" y="7593"/>
                      <a:pt x="16132" y="7619"/>
                      <a:pt x="16371" y="7578"/>
                    </a:cubicBezTo>
                    <a:lnTo>
                      <a:pt x="16371" y="8156"/>
                    </a:lnTo>
                    <a:lnTo>
                      <a:pt x="14119" y="8528"/>
                    </a:lnTo>
                    <a:lnTo>
                      <a:pt x="14119" y="7950"/>
                    </a:lnTo>
                    <a:cubicBezTo>
                      <a:pt x="14408" y="7903"/>
                      <a:pt x="14591" y="7820"/>
                      <a:pt x="14667" y="7700"/>
                    </a:cubicBezTo>
                    <a:cubicBezTo>
                      <a:pt x="14742" y="7599"/>
                      <a:pt x="14780" y="7430"/>
                      <a:pt x="14780" y="7192"/>
                    </a:cubicBezTo>
                    <a:lnTo>
                      <a:pt x="14780" y="972"/>
                    </a:lnTo>
                    <a:lnTo>
                      <a:pt x="13526" y="8626"/>
                    </a:lnTo>
                    <a:lnTo>
                      <a:pt x="13146" y="8688"/>
                    </a:lnTo>
                    <a:lnTo>
                      <a:pt x="11761" y="1480"/>
                    </a:lnTo>
                    <a:lnTo>
                      <a:pt x="11761" y="7689"/>
                    </a:lnTo>
                    <a:cubicBezTo>
                      <a:pt x="11761" y="7946"/>
                      <a:pt x="11784" y="8100"/>
                      <a:pt x="11828" y="8151"/>
                    </a:cubicBezTo>
                    <a:cubicBezTo>
                      <a:pt x="11916" y="8255"/>
                      <a:pt x="12114" y="8281"/>
                      <a:pt x="12422" y="8230"/>
                    </a:cubicBezTo>
                    <a:lnTo>
                      <a:pt x="12422" y="8808"/>
                    </a:lnTo>
                    <a:lnTo>
                      <a:pt x="10556" y="8538"/>
                    </a:lnTo>
                    <a:close/>
                  </a:path>
                </a:pathLst>
              </a:custGeom>
              <a:solidFill>
                <a:srgbClr val="F2F2F2"/>
              </a:solidFill>
              <a:ln w="5000" cap="flat">
                <a:noFill/>
                <a:miter/>
              </a:ln>
            </p:spPr>
            <p:txBody>
              <a:bodyPr/>
              <a:lstStyle/>
              <a:p>
                <a:endParaRPr lang="zh-CN" altLang="en-US"/>
              </a:p>
            </p:txBody>
          </p:sp>
          <p:sp>
            <p:nvSpPr>
              <p:cNvPr id="1589" name="任意多边形: 形状 1588">
                <a:extLst>
                  <a:ext uri="{FF2B5EF4-FFF2-40B4-BE49-F238E27FC236}">
                    <a16:creationId xmlns:a16="http://schemas.microsoft.com/office/drawing/2014/main" id="{3E895ACC-AB04-6483-7396-D915895B2FF7}"/>
                  </a:ext>
                </a:extLst>
              </p:cNvPr>
              <p:cNvSpPr/>
              <p:nvPr/>
            </p:nvSpPr>
            <p:spPr>
              <a:xfrm>
                <a:off x="4574187" y="3055425"/>
                <a:ext cx="5285" cy="40008"/>
              </a:xfrm>
              <a:custGeom>
                <a:avLst/>
                <a:gdLst/>
                <a:ahLst/>
                <a:cxnLst/>
                <a:rect l="0" t="0" r="0" b="0"/>
                <a:pathLst>
                  <a:path w="5285" h="40008">
                    <a:moveTo>
                      <a:pt x="0" y="40008"/>
                    </a:moveTo>
                    <a:lnTo>
                      <a:pt x="5285" y="34309"/>
                    </a:lnTo>
                    <a:lnTo>
                      <a:pt x="5285" y="0"/>
                    </a:lnTo>
                    <a:lnTo>
                      <a:pt x="0" y="5699"/>
                    </a:lnTo>
                    <a:lnTo>
                      <a:pt x="0" y="40008"/>
                    </a:lnTo>
                    <a:close/>
                  </a:path>
                </a:pathLst>
              </a:custGeom>
              <a:gradFill>
                <a:gsLst>
                  <a:gs pos="17000">
                    <a:srgbClr val="FFFFFF">
                      <a:alpha val="0"/>
                    </a:srgbClr>
                  </a:gs>
                  <a:gs pos="50000">
                    <a:srgbClr val="FFFFFF">
                      <a:alpha val="39000"/>
                    </a:srgbClr>
                  </a:gs>
                  <a:gs pos="80000">
                    <a:srgbClr val="FFFFFF">
                      <a:alpha val="0"/>
                    </a:srgbClr>
                  </a:gs>
                </a:gsLst>
                <a:lin ang="4800000" scaled="0"/>
              </a:gradFill>
              <a:ln w="5000" cap="flat">
                <a:noFill/>
                <a:miter/>
              </a:ln>
            </p:spPr>
            <p:txBody>
              <a:bodyPr/>
              <a:lstStyle/>
              <a:p>
                <a:endParaRPr lang="zh-CN" altLang="en-US"/>
              </a:p>
            </p:txBody>
          </p:sp>
        </p:grpSp>
        <p:grpSp>
          <p:nvGrpSpPr>
            <p:cNvPr id="1550" name="组合 1549">
              <a:extLst>
                <a:ext uri="{FF2B5EF4-FFF2-40B4-BE49-F238E27FC236}">
                  <a16:creationId xmlns:a16="http://schemas.microsoft.com/office/drawing/2014/main" id="{48A231CD-7925-C528-7933-36EF0404025C}"/>
                </a:ext>
              </a:extLst>
            </p:cNvPr>
            <p:cNvGrpSpPr/>
            <p:nvPr/>
          </p:nvGrpSpPr>
          <p:grpSpPr>
            <a:xfrm>
              <a:off x="4648940" y="3283688"/>
              <a:ext cx="170000" cy="215000"/>
              <a:chOff x="3124940" y="3283688"/>
              <a:chExt cx="170000" cy="215000"/>
            </a:xfrm>
          </p:grpSpPr>
          <p:sp>
            <p:nvSpPr>
              <p:cNvPr id="1551" name="任意多边形: 形状 1550">
                <a:extLst>
                  <a:ext uri="{FF2B5EF4-FFF2-40B4-BE49-F238E27FC236}">
                    <a16:creationId xmlns:a16="http://schemas.microsoft.com/office/drawing/2014/main" id="{21E72C63-2215-5CEF-0A8E-E0302999CF25}"/>
                  </a:ext>
                </a:extLst>
              </p:cNvPr>
              <p:cNvSpPr/>
              <p:nvPr/>
            </p:nvSpPr>
            <p:spPr>
              <a:xfrm>
                <a:off x="3124940" y="328368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path>
                </a:pathLst>
              </a:custGeom>
              <a:solidFill>
                <a:srgbClr val="FFFFFF"/>
              </a:solidFill>
              <a:ln w="10000" cap="flat">
                <a:solidFill>
                  <a:srgbClr val="FFFFFF"/>
                </a:solidFill>
                <a:miter/>
              </a:ln>
            </p:spPr>
            <p:txBody>
              <a:bodyPr/>
              <a:lstStyle/>
              <a:p>
                <a:endParaRPr lang="zh-CN" altLang="en-US"/>
              </a:p>
            </p:txBody>
          </p:sp>
          <p:sp>
            <p:nvSpPr>
              <p:cNvPr id="1552" name="任意多边形: 形状 1551">
                <a:extLst>
                  <a:ext uri="{FF2B5EF4-FFF2-40B4-BE49-F238E27FC236}">
                    <a16:creationId xmlns:a16="http://schemas.microsoft.com/office/drawing/2014/main" id="{DB65A53A-0B27-CCF9-3B53-14438902B719}"/>
                  </a:ext>
                </a:extLst>
              </p:cNvPr>
              <p:cNvSpPr/>
              <p:nvPr/>
            </p:nvSpPr>
            <p:spPr>
              <a:xfrm>
                <a:off x="3124940" y="328368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path>
                </a:pathLst>
              </a:custGeom>
              <a:solidFill>
                <a:srgbClr val="FFFFFF"/>
              </a:solidFill>
              <a:ln w="5000" cap="flat">
                <a:noFill/>
                <a:miter/>
              </a:ln>
            </p:spPr>
            <p:txBody>
              <a:bodyPr/>
              <a:lstStyle/>
              <a:p>
                <a:endParaRPr lang="zh-CN" altLang="en-US"/>
              </a:p>
            </p:txBody>
          </p:sp>
          <p:sp>
            <p:nvSpPr>
              <p:cNvPr id="1553" name="任意多边形: 形状 1552">
                <a:extLst>
                  <a:ext uri="{FF2B5EF4-FFF2-40B4-BE49-F238E27FC236}">
                    <a16:creationId xmlns:a16="http://schemas.microsoft.com/office/drawing/2014/main" id="{A3EFCC8F-3FBD-5FF3-C8D4-38CA824C8DC5}"/>
                  </a:ext>
                </a:extLst>
              </p:cNvPr>
              <p:cNvSpPr/>
              <p:nvPr/>
            </p:nvSpPr>
            <p:spPr>
              <a:xfrm>
                <a:off x="3124940" y="3283688"/>
                <a:ext cx="170000" cy="215000"/>
              </a:xfrm>
              <a:custGeom>
                <a:avLst/>
                <a:gdLst/>
                <a:ahLst/>
                <a:cxnLst/>
                <a:rect l="0" t="0" r="0" b="0"/>
                <a:pathLst>
                  <a:path w="170000" h="215000">
                    <a:moveTo>
                      <a:pt x="116813" y="0"/>
                    </a:moveTo>
                    <a:lnTo>
                      <a:pt x="0" y="0"/>
                    </a:lnTo>
                    <a:lnTo>
                      <a:pt x="0" y="215000"/>
                    </a:lnTo>
                    <a:lnTo>
                      <a:pt x="170000" y="215000"/>
                    </a:lnTo>
                    <a:lnTo>
                      <a:pt x="170000" y="53750"/>
                    </a:lnTo>
                    <a:lnTo>
                      <a:pt x="116813" y="0"/>
                    </a:lnTo>
                    <a:close/>
                    <a:moveTo>
                      <a:pt x="159562" y="203949"/>
                    </a:moveTo>
                    <a:lnTo>
                      <a:pt x="10936" y="203949"/>
                    </a:lnTo>
                    <a:lnTo>
                      <a:pt x="10936" y="10549"/>
                    </a:lnTo>
                    <a:lnTo>
                      <a:pt x="111842" y="10549"/>
                    </a:lnTo>
                    <a:lnTo>
                      <a:pt x="111842" y="58774"/>
                    </a:lnTo>
                    <a:lnTo>
                      <a:pt x="159562" y="58774"/>
                    </a:lnTo>
                    <a:lnTo>
                      <a:pt x="159562" y="203949"/>
                    </a:lnTo>
                    <a:close/>
                  </a:path>
                </a:pathLst>
              </a:custGeom>
              <a:solidFill>
                <a:srgbClr val="A5A5A5"/>
              </a:solidFill>
              <a:ln w="5000" cap="flat">
                <a:noFill/>
                <a:miter/>
              </a:ln>
            </p:spPr>
            <p:txBody>
              <a:bodyPr/>
              <a:lstStyle/>
              <a:p>
                <a:endParaRPr lang="zh-CN" altLang="en-US"/>
              </a:p>
            </p:txBody>
          </p:sp>
          <p:sp>
            <p:nvSpPr>
              <p:cNvPr id="1554" name="任意多边形: 形状 1553">
                <a:extLst>
                  <a:ext uri="{FF2B5EF4-FFF2-40B4-BE49-F238E27FC236}">
                    <a16:creationId xmlns:a16="http://schemas.microsoft.com/office/drawing/2014/main" id="{CE46B525-258F-0CDB-8BCE-FBA14F9E59DF}"/>
                  </a:ext>
                </a:extLst>
              </p:cNvPr>
              <p:cNvSpPr/>
              <p:nvPr/>
            </p:nvSpPr>
            <p:spPr>
              <a:xfrm>
                <a:off x="3124940" y="3283688"/>
                <a:ext cx="170000" cy="214500"/>
              </a:xfrm>
              <a:custGeom>
                <a:avLst/>
                <a:gdLst/>
                <a:ahLst/>
                <a:cxnLst/>
                <a:rect l="0" t="0" r="0" b="0"/>
                <a:pathLst>
                  <a:path w="170000" h="214500">
                    <a:moveTo>
                      <a:pt x="0" y="0"/>
                    </a:moveTo>
                    <a:lnTo>
                      <a:pt x="170000" y="0"/>
                    </a:lnTo>
                    <a:lnTo>
                      <a:pt x="170000" y="214500"/>
                    </a:lnTo>
                    <a:lnTo>
                      <a:pt x="0" y="214500"/>
                    </a:lnTo>
                    <a:lnTo>
                      <a:pt x="0" y="0"/>
                    </a:lnTo>
                    <a:close/>
                  </a:path>
                </a:pathLst>
              </a:custGeom>
              <a:noFill/>
              <a:ln w="5000" cap="flat">
                <a:noFill/>
                <a:miter/>
              </a:ln>
            </p:spPr>
            <p:txBody>
              <a:bodyPr/>
              <a:lstStyle/>
              <a:p>
                <a:endParaRPr lang="zh-CN" altLang="en-US"/>
              </a:p>
            </p:txBody>
          </p:sp>
          <p:grpSp>
            <p:nvGrpSpPr>
              <p:cNvPr id="1555" name="组合 1554">
                <a:extLst>
                  <a:ext uri="{FF2B5EF4-FFF2-40B4-BE49-F238E27FC236}">
                    <a16:creationId xmlns:a16="http://schemas.microsoft.com/office/drawing/2014/main" id="{8EBB458E-CADB-93B9-EA1C-30D9734EFAA5}"/>
                  </a:ext>
                </a:extLst>
              </p:cNvPr>
              <p:cNvGrpSpPr/>
              <p:nvPr/>
            </p:nvGrpSpPr>
            <p:grpSpPr>
              <a:xfrm>
                <a:off x="3156378" y="3362252"/>
                <a:ext cx="100375" cy="103840"/>
                <a:chOff x="3156378" y="3362252"/>
                <a:chExt cx="100375" cy="103840"/>
              </a:xfrm>
            </p:grpSpPr>
            <p:sp>
              <p:nvSpPr>
                <p:cNvPr id="1563" name="任意多边形: 形状 1562">
                  <a:extLst>
                    <a:ext uri="{FF2B5EF4-FFF2-40B4-BE49-F238E27FC236}">
                      <a16:creationId xmlns:a16="http://schemas.microsoft.com/office/drawing/2014/main" id="{96A9985D-76DE-959E-530E-46613271FE8A}"/>
                    </a:ext>
                  </a:extLst>
                </p:cNvPr>
                <p:cNvSpPr/>
                <p:nvPr/>
              </p:nvSpPr>
              <p:spPr>
                <a:xfrm>
                  <a:off x="3186430" y="3365382"/>
                  <a:ext cx="70325" cy="96880"/>
                </a:xfrm>
                <a:custGeom>
                  <a:avLst/>
                  <a:gdLst/>
                  <a:ahLst/>
                  <a:cxnLst/>
                  <a:rect l="0" t="0" r="0" b="0"/>
                  <a:pathLst>
                    <a:path w="70325" h="96880">
                      <a:moveTo>
                        <a:pt x="0" y="28368"/>
                      </a:moveTo>
                      <a:lnTo>
                        <a:pt x="70325" y="28368"/>
                      </a:lnTo>
                      <a:lnTo>
                        <a:pt x="70325" y="39610"/>
                      </a:lnTo>
                      <a:lnTo>
                        <a:pt x="0" y="39610"/>
                      </a:lnTo>
                      <a:lnTo>
                        <a:pt x="0" y="28368"/>
                      </a:lnTo>
                      <a:close/>
                      <a:moveTo>
                        <a:pt x="0" y="11243"/>
                      </a:moveTo>
                      <a:lnTo>
                        <a:pt x="70325" y="11243"/>
                      </a:lnTo>
                      <a:lnTo>
                        <a:pt x="70325" y="0"/>
                      </a:lnTo>
                      <a:lnTo>
                        <a:pt x="0" y="0"/>
                      </a:lnTo>
                      <a:lnTo>
                        <a:pt x="0" y="11243"/>
                      </a:lnTo>
                      <a:close/>
                      <a:moveTo>
                        <a:pt x="0" y="68513"/>
                      </a:moveTo>
                      <a:lnTo>
                        <a:pt x="70325" y="68513"/>
                      </a:lnTo>
                      <a:lnTo>
                        <a:pt x="70325" y="57270"/>
                      </a:lnTo>
                      <a:lnTo>
                        <a:pt x="0" y="57270"/>
                      </a:lnTo>
                      <a:lnTo>
                        <a:pt x="0" y="68513"/>
                      </a:lnTo>
                      <a:close/>
                      <a:moveTo>
                        <a:pt x="0" y="96880"/>
                      </a:moveTo>
                      <a:lnTo>
                        <a:pt x="70325" y="96880"/>
                      </a:lnTo>
                      <a:lnTo>
                        <a:pt x="70325" y="85637"/>
                      </a:lnTo>
                      <a:lnTo>
                        <a:pt x="0" y="85637"/>
                      </a:lnTo>
                      <a:lnTo>
                        <a:pt x="0" y="96880"/>
                      </a:lnTo>
                      <a:close/>
                    </a:path>
                  </a:pathLst>
                </a:custGeom>
                <a:solidFill>
                  <a:srgbClr val="A5A5A5"/>
                </a:solidFill>
                <a:ln w="5000" cap="flat">
                  <a:noFill/>
                  <a:miter/>
                </a:ln>
              </p:spPr>
              <p:txBody>
                <a:bodyPr/>
                <a:lstStyle/>
                <a:p>
                  <a:endParaRPr lang="zh-CN" altLang="en-US"/>
                </a:p>
              </p:txBody>
            </p:sp>
          </p:grpSp>
          <p:grpSp>
            <p:nvGrpSpPr>
              <p:cNvPr id="1556" name="组合 1555">
                <a:extLst>
                  <a:ext uri="{FF2B5EF4-FFF2-40B4-BE49-F238E27FC236}">
                    <a16:creationId xmlns:a16="http://schemas.microsoft.com/office/drawing/2014/main" id="{0ED77681-861A-E9D7-38C2-63488EE7E501}"/>
                  </a:ext>
                </a:extLst>
              </p:cNvPr>
              <p:cNvGrpSpPr/>
              <p:nvPr/>
            </p:nvGrpSpPr>
            <p:grpSpPr>
              <a:xfrm>
                <a:off x="3153903" y="3365500"/>
                <a:ext cx="18245" cy="98825"/>
                <a:chOff x="3153903" y="3365500"/>
                <a:chExt cx="18245" cy="98825"/>
              </a:xfrm>
            </p:grpSpPr>
            <p:sp>
              <p:nvSpPr>
                <p:cNvPr id="1559" name="任意多边形: 形状 1558">
                  <a:extLst>
                    <a:ext uri="{FF2B5EF4-FFF2-40B4-BE49-F238E27FC236}">
                      <a16:creationId xmlns:a16="http://schemas.microsoft.com/office/drawing/2014/main" id="{BF8BC524-630C-C1A8-9ECF-BAEFFCC8A1BA}"/>
                    </a:ext>
                  </a:extLst>
                </p:cNvPr>
                <p:cNvSpPr/>
                <p:nvPr/>
              </p:nvSpPr>
              <p:spPr>
                <a:xfrm>
                  <a:off x="3153905" y="3418745"/>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560" name="任意多边形: 形状 1559">
                  <a:extLst>
                    <a:ext uri="{FF2B5EF4-FFF2-40B4-BE49-F238E27FC236}">
                      <a16:creationId xmlns:a16="http://schemas.microsoft.com/office/drawing/2014/main" id="{A41FA93C-A9F7-3DFD-F282-E40677A030A8}"/>
                    </a:ext>
                  </a:extLst>
                </p:cNvPr>
                <p:cNvSpPr/>
                <p:nvPr/>
              </p:nvSpPr>
              <p:spPr>
                <a:xfrm>
                  <a:off x="3153905" y="3445365"/>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561" name="任意多边形: 形状 1560">
                  <a:extLst>
                    <a:ext uri="{FF2B5EF4-FFF2-40B4-BE49-F238E27FC236}">
                      <a16:creationId xmlns:a16="http://schemas.microsoft.com/office/drawing/2014/main" id="{8F7D6891-BEB2-F761-246B-7DFB27C120A1}"/>
                    </a:ext>
                  </a:extLst>
                </p:cNvPr>
                <p:cNvSpPr/>
                <p:nvPr/>
              </p:nvSpPr>
              <p:spPr>
                <a:xfrm>
                  <a:off x="3153905" y="3365500"/>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sp>
              <p:nvSpPr>
                <p:cNvPr id="1562" name="任意多边形: 形状 1561">
                  <a:extLst>
                    <a:ext uri="{FF2B5EF4-FFF2-40B4-BE49-F238E27FC236}">
                      <a16:creationId xmlns:a16="http://schemas.microsoft.com/office/drawing/2014/main" id="{7FA18A3B-0522-E27F-4628-8989C565B7B7}"/>
                    </a:ext>
                  </a:extLst>
                </p:cNvPr>
                <p:cNvSpPr/>
                <p:nvPr/>
              </p:nvSpPr>
              <p:spPr>
                <a:xfrm>
                  <a:off x="3153905" y="3392120"/>
                  <a:ext cx="18245" cy="18960"/>
                </a:xfrm>
                <a:custGeom>
                  <a:avLst/>
                  <a:gdLst/>
                  <a:ahLst/>
                  <a:cxnLst/>
                  <a:rect l="0" t="0" r="0" b="0"/>
                  <a:pathLst>
                    <a:path w="18245" h="18960">
                      <a:moveTo>
                        <a:pt x="2342" y="0"/>
                      </a:moveTo>
                      <a:lnTo>
                        <a:pt x="15903" y="0"/>
                      </a:lnTo>
                      <a:cubicBezTo>
                        <a:pt x="17197" y="0"/>
                        <a:pt x="18245" y="1060"/>
                        <a:pt x="18245" y="2367"/>
                      </a:cubicBezTo>
                      <a:lnTo>
                        <a:pt x="18245" y="16593"/>
                      </a:lnTo>
                      <a:cubicBezTo>
                        <a:pt x="18245" y="17900"/>
                        <a:pt x="17197" y="18960"/>
                        <a:pt x="15903" y="18960"/>
                      </a:cubicBezTo>
                      <a:lnTo>
                        <a:pt x="2342" y="18960"/>
                      </a:lnTo>
                      <a:cubicBezTo>
                        <a:pt x="1049" y="18960"/>
                        <a:pt x="0" y="17900"/>
                        <a:pt x="0" y="16593"/>
                      </a:cubicBezTo>
                      <a:lnTo>
                        <a:pt x="0" y="2367"/>
                      </a:lnTo>
                      <a:cubicBezTo>
                        <a:pt x="0" y="1060"/>
                        <a:pt x="1049" y="0"/>
                        <a:pt x="2342" y="0"/>
                      </a:cubicBezTo>
                      <a:close/>
                      <a:moveTo>
                        <a:pt x="3098" y="15655"/>
                      </a:moveTo>
                      <a:lnTo>
                        <a:pt x="15147" y="15655"/>
                      </a:lnTo>
                      <a:lnTo>
                        <a:pt x="15147" y="3305"/>
                      </a:lnTo>
                      <a:lnTo>
                        <a:pt x="3098" y="3305"/>
                      </a:lnTo>
                      <a:lnTo>
                        <a:pt x="3098" y="15655"/>
                      </a:lnTo>
                      <a:close/>
                    </a:path>
                  </a:pathLst>
                </a:custGeom>
                <a:solidFill>
                  <a:srgbClr val="A5A5A5"/>
                </a:solidFill>
                <a:ln w="5000" cap="flat">
                  <a:noFill/>
                  <a:miter/>
                </a:ln>
              </p:spPr>
              <p:txBody>
                <a:bodyPr/>
                <a:lstStyle/>
                <a:p>
                  <a:endParaRPr lang="zh-CN" altLang="en-US"/>
                </a:p>
              </p:txBody>
            </p:sp>
          </p:grpSp>
          <p:sp>
            <p:nvSpPr>
              <p:cNvPr id="1557" name="任意多边形: 形状 1556">
                <a:extLst>
                  <a:ext uri="{FF2B5EF4-FFF2-40B4-BE49-F238E27FC236}">
                    <a16:creationId xmlns:a16="http://schemas.microsoft.com/office/drawing/2014/main" id="{D99EB90B-1BF1-6E1B-340B-D6D3ACFF7742}"/>
                  </a:ext>
                </a:extLst>
              </p:cNvPr>
              <p:cNvSpPr/>
              <p:nvPr/>
            </p:nvSpPr>
            <p:spPr>
              <a:xfrm>
                <a:off x="3154403" y="3374813"/>
                <a:ext cx="29125" cy="31410"/>
              </a:xfrm>
              <a:custGeom>
                <a:avLst/>
                <a:gdLst/>
                <a:ahLst/>
                <a:cxnLst/>
                <a:rect l="0" t="0" r="0" b="0"/>
                <a:pathLst>
                  <a:path w="29125" h="31410">
                    <a:moveTo>
                      <a:pt x="2237" y="20858"/>
                    </a:moveTo>
                    <a:lnTo>
                      <a:pt x="10560" y="25715"/>
                    </a:lnTo>
                    <a:lnTo>
                      <a:pt x="25250" y="0"/>
                    </a:lnTo>
                    <a:lnTo>
                      <a:pt x="29125" y="2261"/>
                    </a:lnTo>
                    <a:lnTo>
                      <a:pt x="12472" y="31410"/>
                    </a:lnTo>
                    <a:lnTo>
                      <a:pt x="0" y="24774"/>
                    </a:lnTo>
                    <a:lnTo>
                      <a:pt x="2237" y="20858"/>
                    </a:lnTo>
                    <a:close/>
                  </a:path>
                </a:pathLst>
              </a:custGeom>
              <a:solidFill>
                <a:srgbClr val="91D250"/>
              </a:solidFill>
              <a:ln w="5000" cap="flat">
                <a:noFill/>
                <a:miter/>
              </a:ln>
            </p:spPr>
            <p:txBody>
              <a:bodyPr/>
              <a:lstStyle/>
              <a:p>
                <a:endParaRPr lang="zh-CN" altLang="en-US"/>
              </a:p>
            </p:txBody>
          </p:sp>
          <p:sp>
            <p:nvSpPr>
              <p:cNvPr id="1558" name="任意多边形: 形状 1557">
                <a:extLst>
                  <a:ext uri="{FF2B5EF4-FFF2-40B4-BE49-F238E27FC236}">
                    <a16:creationId xmlns:a16="http://schemas.microsoft.com/office/drawing/2014/main" id="{8C5D2350-8588-7A36-948E-33D8F6F60147}"/>
                  </a:ext>
                </a:extLst>
              </p:cNvPr>
              <p:cNvSpPr/>
              <p:nvPr/>
            </p:nvSpPr>
            <p:spPr>
              <a:xfrm>
                <a:off x="3153218" y="3350298"/>
                <a:ext cx="28695" cy="31410"/>
              </a:xfrm>
              <a:custGeom>
                <a:avLst/>
                <a:gdLst/>
                <a:ahLst/>
                <a:cxnLst/>
                <a:rect l="0" t="0" r="0" b="0"/>
                <a:pathLst>
                  <a:path w="28695" h="31410">
                    <a:moveTo>
                      <a:pt x="2237" y="21109"/>
                    </a:moveTo>
                    <a:lnTo>
                      <a:pt x="10130" y="25715"/>
                    </a:lnTo>
                    <a:lnTo>
                      <a:pt x="24820" y="0"/>
                    </a:lnTo>
                    <a:lnTo>
                      <a:pt x="28695" y="2261"/>
                    </a:lnTo>
                    <a:lnTo>
                      <a:pt x="12042" y="31410"/>
                    </a:lnTo>
                    <a:lnTo>
                      <a:pt x="0" y="25025"/>
                    </a:lnTo>
                    <a:lnTo>
                      <a:pt x="2237" y="21109"/>
                    </a:lnTo>
                    <a:close/>
                  </a:path>
                </a:pathLst>
              </a:custGeom>
              <a:solidFill>
                <a:srgbClr val="91D250"/>
              </a:solidFill>
              <a:ln w="0" cap="flat">
                <a:solidFill>
                  <a:srgbClr val="91D250"/>
                </a:solidFill>
                <a:miter/>
              </a:ln>
            </p:spPr>
            <p:txBody>
              <a:bodyPr/>
              <a:lstStyle/>
              <a:p>
                <a:endParaRPr lang="zh-CN" altLang="en-US"/>
              </a:p>
            </p:txBody>
          </p:sp>
        </p:grpSp>
      </p:grpSp>
      <p:grpSp>
        <p:nvGrpSpPr>
          <p:cNvPr id="50" name="组合 49">
            <a:extLst>
              <a:ext uri="{FF2B5EF4-FFF2-40B4-BE49-F238E27FC236}">
                <a16:creationId xmlns:a16="http://schemas.microsoft.com/office/drawing/2014/main" id="{9B31E860-7EF2-A33A-486C-F1C27645248C}"/>
              </a:ext>
            </a:extLst>
          </p:cNvPr>
          <p:cNvGrpSpPr/>
          <p:nvPr/>
        </p:nvGrpSpPr>
        <p:grpSpPr>
          <a:xfrm>
            <a:off x="1994302" y="3002436"/>
            <a:ext cx="9219508" cy="817789"/>
            <a:chOff x="506680" y="4245706"/>
            <a:chExt cx="9219508" cy="817789"/>
          </a:xfrm>
        </p:grpSpPr>
        <p:grpSp>
          <p:nvGrpSpPr>
            <p:cNvPr id="51" name="组合 50">
              <a:extLst>
                <a:ext uri="{FF2B5EF4-FFF2-40B4-BE49-F238E27FC236}">
                  <a16:creationId xmlns:a16="http://schemas.microsoft.com/office/drawing/2014/main" id="{E305EE6F-D713-C0CC-1196-5AFD85DAE345}"/>
                </a:ext>
              </a:extLst>
            </p:cNvPr>
            <p:cNvGrpSpPr/>
            <p:nvPr/>
          </p:nvGrpSpPr>
          <p:grpSpPr>
            <a:xfrm>
              <a:off x="1630583" y="4245706"/>
              <a:ext cx="8095605" cy="817789"/>
              <a:chOff x="1475168" y="1604232"/>
              <a:chExt cx="8095605" cy="817789"/>
            </a:xfrm>
          </p:grpSpPr>
          <p:grpSp>
            <p:nvGrpSpPr>
              <p:cNvPr id="70" name="组合 69">
                <a:extLst>
                  <a:ext uri="{FF2B5EF4-FFF2-40B4-BE49-F238E27FC236}">
                    <a16:creationId xmlns:a16="http://schemas.microsoft.com/office/drawing/2014/main" id="{62359BF0-9196-E2E2-6022-EBE2989B7CFB}"/>
                  </a:ext>
                </a:extLst>
              </p:cNvPr>
              <p:cNvGrpSpPr/>
              <p:nvPr/>
            </p:nvGrpSpPr>
            <p:grpSpPr>
              <a:xfrm>
                <a:off x="1475168" y="1604232"/>
                <a:ext cx="7272704" cy="400110"/>
                <a:chOff x="467542" y="1392598"/>
                <a:chExt cx="7272704" cy="400110"/>
              </a:xfrm>
            </p:grpSpPr>
            <p:sp>
              <p:nvSpPr>
                <p:cNvPr id="76" name="矩形 75">
                  <a:extLst>
                    <a:ext uri="{FF2B5EF4-FFF2-40B4-BE49-F238E27FC236}">
                      <a16:creationId xmlns:a16="http://schemas.microsoft.com/office/drawing/2014/main" id="{31C70BD1-81E5-EBB6-29BC-2F206E4645E3}"/>
                    </a:ext>
                  </a:extLst>
                </p:cNvPr>
                <p:cNvSpPr/>
                <p:nvPr/>
              </p:nvSpPr>
              <p:spPr>
                <a:xfrm>
                  <a:off x="690685" y="1392598"/>
                  <a:ext cx="7049561" cy="400110"/>
                </a:xfrm>
                <a:prstGeom prst="rect">
                  <a:avLst/>
                </a:prstGeom>
              </p:spPr>
              <p:txBody>
                <a:bodyPr wrap="square">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基于深度强化学习的资源协同技术</a:t>
                  </a:r>
                </a:p>
              </p:txBody>
            </p:sp>
            <p:grpSp>
              <p:nvGrpSpPr>
                <p:cNvPr id="77" name="组合 76">
                  <a:extLst>
                    <a:ext uri="{FF2B5EF4-FFF2-40B4-BE49-F238E27FC236}">
                      <a16:creationId xmlns:a16="http://schemas.microsoft.com/office/drawing/2014/main" id="{42041929-C434-32FD-6929-2B3C3245010C}"/>
                    </a:ext>
                  </a:extLst>
                </p:cNvPr>
                <p:cNvGrpSpPr>
                  <a:grpSpLocks noChangeAspect="1"/>
                </p:cNvGrpSpPr>
                <p:nvPr/>
              </p:nvGrpSpPr>
              <p:grpSpPr>
                <a:xfrm>
                  <a:off x="467542" y="1493585"/>
                  <a:ext cx="223143" cy="216000"/>
                  <a:chOff x="399602" y="2619266"/>
                  <a:chExt cx="334713" cy="324000"/>
                </a:xfrm>
              </p:grpSpPr>
              <p:sp>
                <p:nvSpPr>
                  <p:cNvPr id="78" name="椭圆 77">
                    <a:extLst>
                      <a:ext uri="{FF2B5EF4-FFF2-40B4-BE49-F238E27FC236}">
                        <a16:creationId xmlns:a16="http://schemas.microsoft.com/office/drawing/2014/main" id="{E582F9C5-1240-2D30-B32E-69F7DDC91CB0}"/>
                      </a:ext>
                    </a:extLst>
                  </p:cNvPr>
                  <p:cNvSpPr/>
                  <p:nvPr/>
                </p:nvSpPr>
                <p:spPr>
                  <a:xfrm>
                    <a:off x="410315" y="2619266"/>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79" name="右箭头 290">
                    <a:extLst>
                      <a:ext uri="{FF2B5EF4-FFF2-40B4-BE49-F238E27FC236}">
                        <a16:creationId xmlns:a16="http://schemas.microsoft.com/office/drawing/2014/main" id="{6319E794-FEE8-B900-CF88-788A1FFB97F6}"/>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nvGrpSpPr>
              <p:cNvPr id="71" name="组合 70">
                <a:extLst>
                  <a:ext uri="{FF2B5EF4-FFF2-40B4-BE49-F238E27FC236}">
                    <a16:creationId xmlns:a16="http://schemas.microsoft.com/office/drawing/2014/main" id="{E4BD10C0-6E5E-01F9-2F46-0F6553EE84B2}"/>
                  </a:ext>
                </a:extLst>
              </p:cNvPr>
              <p:cNvGrpSpPr/>
              <p:nvPr/>
            </p:nvGrpSpPr>
            <p:grpSpPr>
              <a:xfrm>
                <a:off x="1475168" y="2021911"/>
                <a:ext cx="8095605" cy="400110"/>
                <a:chOff x="467542" y="1804258"/>
                <a:chExt cx="8095605" cy="400110"/>
              </a:xfrm>
            </p:grpSpPr>
            <p:sp>
              <p:nvSpPr>
                <p:cNvPr id="72" name="矩形 71">
                  <a:extLst>
                    <a:ext uri="{FF2B5EF4-FFF2-40B4-BE49-F238E27FC236}">
                      <a16:creationId xmlns:a16="http://schemas.microsoft.com/office/drawing/2014/main" id="{4DBDD68C-D0E0-3391-9D8F-50AEBA2090AB}"/>
                    </a:ext>
                  </a:extLst>
                </p:cNvPr>
                <p:cNvSpPr/>
                <p:nvPr/>
              </p:nvSpPr>
              <p:spPr>
                <a:xfrm>
                  <a:off x="683544" y="1804258"/>
                  <a:ext cx="7879603" cy="400110"/>
                </a:xfrm>
                <a:prstGeom prst="rect">
                  <a:avLst/>
                </a:prstGeom>
              </p:spPr>
              <p:txBody>
                <a:bodyPr wrap="square">
                  <a:spAutoFit/>
                </a:bodyPr>
                <a:lstStyle/>
                <a:p>
                  <a:r>
                    <a:rPr lang="zh-CN" altLang="en-US" sz="2000" b="1" dirty="0">
                      <a:solidFill>
                        <a:srgbClr val="000099"/>
                      </a:solidFill>
                      <a:latin typeface="微软雅黑" panose="020B0503020204020204" pitchFamily="34" charset="-122"/>
                      <a:ea typeface="微软雅黑" panose="020B0503020204020204" pitchFamily="34" charset="-122"/>
                    </a:rPr>
                    <a:t>基于哈希编码的数据协同索引技术</a:t>
                  </a:r>
                </a:p>
              </p:txBody>
            </p:sp>
            <p:grpSp>
              <p:nvGrpSpPr>
                <p:cNvPr id="73" name="组合 72">
                  <a:extLst>
                    <a:ext uri="{FF2B5EF4-FFF2-40B4-BE49-F238E27FC236}">
                      <a16:creationId xmlns:a16="http://schemas.microsoft.com/office/drawing/2014/main" id="{B775B1EA-4F2D-89E4-3D32-F8DEDCC75E7F}"/>
                    </a:ext>
                  </a:extLst>
                </p:cNvPr>
                <p:cNvGrpSpPr>
                  <a:grpSpLocks noChangeAspect="1"/>
                </p:cNvGrpSpPr>
                <p:nvPr/>
              </p:nvGrpSpPr>
              <p:grpSpPr>
                <a:xfrm>
                  <a:off x="467542" y="1891564"/>
                  <a:ext cx="223143" cy="216000"/>
                  <a:chOff x="399602" y="2659022"/>
                  <a:chExt cx="334713" cy="324000"/>
                </a:xfrm>
              </p:grpSpPr>
              <p:sp>
                <p:nvSpPr>
                  <p:cNvPr id="74" name="椭圆 73">
                    <a:extLst>
                      <a:ext uri="{FF2B5EF4-FFF2-40B4-BE49-F238E27FC236}">
                        <a16:creationId xmlns:a16="http://schemas.microsoft.com/office/drawing/2014/main" id="{41126357-9A60-EFDE-7842-5E959283650F}"/>
                      </a:ext>
                    </a:extLst>
                  </p:cNvPr>
                  <p:cNvSpPr/>
                  <p:nvPr/>
                </p:nvSpPr>
                <p:spPr>
                  <a:xfrm>
                    <a:off x="410315" y="2659022"/>
                    <a:ext cx="324000"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75" name="右箭头 286">
                    <a:extLst>
                      <a:ext uri="{FF2B5EF4-FFF2-40B4-BE49-F238E27FC236}">
                        <a16:creationId xmlns:a16="http://schemas.microsoft.com/office/drawing/2014/main" id="{A0D54739-1592-E232-8319-987D6E06CABB}"/>
                      </a:ext>
                    </a:extLst>
                  </p:cNvPr>
                  <p:cNvSpPr/>
                  <p:nvPr/>
                </p:nvSpPr>
                <p:spPr>
                  <a:xfrm>
                    <a:off x="399602" y="2737646"/>
                    <a:ext cx="324002"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grpSp>
          </p:grpSp>
        </p:grpSp>
        <p:grpSp>
          <p:nvGrpSpPr>
            <p:cNvPr id="67" name="组合 66">
              <a:extLst>
                <a:ext uri="{FF2B5EF4-FFF2-40B4-BE49-F238E27FC236}">
                  <a16:creationId xmlns:a16="http://schemas.microsoft.com/office/drawing/2014/main" id="{74CF7446-9B93-0648-3D6C-AF0EFA3C2101}"/>
                </a:ext>
              </a:extLst>
            </p:cNvPr>
            <p:cNvGrpSpPr/>
            <p:nvPr/>
          </p:nvGrpSpPr>
          <p:grpSpPr>
            <a:xfrm>
              <a:off x="506680" y="4383974"/>
              <a:ext cx="1013374" cy="461665"/>
              <a:chOff x="351265" y="1566457"/>
              <a:chExt cx="1013374" cy="461665"/>
            </a:xfrm>
          </p:grpSpPr>
          <p:sp>
            <p:nvSpPr>
              <p:cNvPr id="68" name="矩形: 圆角 19">
                <a:extLst>
                  <a:ext uri="{FF2B5EF4-FFF2-40B4-BE49-F238E27FC236}">
                    <a16:creationId xmlns:a16="http://schemas.microsoft.com/office/drawing/2014/main" id="{0B6904C1-CBB3-B45B-B04E-C2E8BD14FAA8}"/>
                  </a:ext>
                </a:extLst>
              </p:cNvPr>
              <p:cNvSpPr/>
              <p:nvPr/>
            </p:nvSpPr>
            <p:spPr>
              <a:xfrm>
                <a:off x="351265" y="1619957"/>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69" name="矩形 68">
                <a:extLst>
                  <a:ext uri="{FF2B5EF4-FFF2-40B4-BE49-F238E27FC236}">
                    <a16:creationId xmlns:a16="http://schemas.microsoft.com/office/drawing/2014/main" id="{4B56DC72-8426-97E5-DC4B-E2EC35162B1B}"/>
                  </a:ext>
                </a:extLst>
              </p:cNvPr>
              <p:cNvSpPr/>
              <p:nvPr/>
            </p:nvSpPr>
            <p:spPr>
              <a:xfrm>
                <a:off x="404267" y="156645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方法</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grpSp>
      </p:grpSp>
      <p:sp>
        <p:nvSpPr>
          <p:cNvPr id="574" name="矩形 573">
            <a:extLst>
              <a:ext uri="{FF2B5EF4-FFF2-40B4-BE49-F238E27FC236}">
                <a16:creationId xmlns:a16="http://schemas.microsoft.com/office/drawing/2014/main" id="{8F4EAB08-93D5-4E2E-8D6A-419D9FE3A4CA}"/>
              </a:ext>
            </a:extLst>
          </p:cNvPr>
          <p:cNvSpPr/>
          <p:nvPr/>
        </p:nvSpPr>
        <p:spPr>
          <a:xfrm>
            <a:off x="1934316" y="92023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挑战</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sp>
        <p:nvSpPr>
          <p:cNvPr id="575" name="矩形: 圆角 19">
            <a:extLst>
              <a:ext uri="{FF2B5EF4-FFF2-40B4-BE49-F238E27FC236}">
                <a16:creationId xmlns:a16="http://schemas.microsoft.com/office/drawing/2014/main" id="{E33321C4-EFFC-4C9E-A4AD-C1D76807F474}"/>
              </a:ext>
            </a:extLst>
          </p:cNvPr>
          <p:cNvSpPr/>
          <p:nvPr/>
        </p:nvSpPr>
        <p:spPr>
          <a:xfrm>
            <a:off x="2033713" y="1124444"/>
            <a:ext cx="1013374" cy="372675"/>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576" name="矩形 575">
            <a:extLst>
              <a:ext uri="{FF2B5EF4-FFF2-40B4-BE49-F238E27FC236}">
                <a16:creationId xmlns:a16="http://schemas.microsoft.com/office/drawing/2014/main" id="{947BBE26-A6F9-4CD3-8DF1-2989D5F050AE}"/>
              </a:ext>
            </a:extLst>
          </p:cNvPr>
          <p:cNvSpPr/>
          <p:nvPr/>
        </p:nvSpPr>
        <p:spPr>
          <a:xfrm>
            <a:off x="2086716" y="107263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问题</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sp>
        <p:nvSpPr>
          <p:cNvPr id="577" name="矩形 576">
            <a:extLst>
              <a:ext uri="{FF2B5EF4-FFF2-40B4-BE49-F238E27FC236}">
                <a16:creationId xmlns:a16="http://schemas.microsoft.com/office/drawing/2014/main" id="{29E98A1C-5702-4747-94FD-B4C9A7F554C7}"/>
              </a:ext>
            </a:extLst>
          </p:cNvPr>
          <p:cNvSpPr/>
          <p:nvPr/>
        </p:nvSpPr>
        <p:spPr>
          <a:xfrm>
            <a:off x="3098186" y="1078544"/>
            <a:ext cx="7304373" cy="497957"/>
          </a:xfrm>
          <a:prstGeom prst="rect">
            <a:avLst/>
          </a:prstGeom>
        </p:spPr>
        <p:txBody>
          <a:bodyPr wrap="square">
            <a:spAutoFit/>
          </a:bodyPr>
          <a:lstStyle/>
          <a:p>
            <a:pPr>
              <a:lnSpc>
                <a:spcPct val="120000"/>
              </a:lnSpc>
            </a:pPr>
            <a:r>
              <a:rPr lang="zh-CN" altLang="en-US" sz="2400" b="1" dirty="0">
                <a:latin typeface="微软雅黑" panose="020B0503020204020204" pitchFamily="34" charset="-122"/>
                <a:ea typeface="微软雅黑" panose="020B0503020204020204" pitchFamily="34" charset="-122"/>
              </a:rPr>
              <a:t>云边协同计算分布不均匀、数据难传输</a:t>
            </a:r>
            <a:endParaRPr lang="en-US" altLang="zh-CN" sz="24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87686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16"/>
          <p:cNvSpPr>
            <a:spLocks noGrp="1"/>
          </p:cNvSpPr>
          <p:nvPr>
            <p:ph type="sldNum" sz="quarter" idx="12"/>
          </p:nvPr>
        </p:nvSpPr>
        <p:spPr>
          <a:xfrm>
            <a:off x="10115165" y="6476226"/>
            <a:ext cx="600501"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45</a:t>
            </a:fld>
            <a:endParaRPr lang="zh-CN" altLang="en-US" dirty="0">
              <a:solidFill>
                <a:prstClr val="white"/>
              </a:solidFill>
              <a:latin typeface="Calibri"/>
              <a:ea typeface="等线" panose="02010600030101010101" pitchFamily="2" charset="-122"/>
            </a:endParaRPr>
          </a:p>
        </p:txBody>
      </p:sp>
      <p:sp>
        <p:nvSpPr>
          <p:cNvPr id="61" name="Rectangle 2"/>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defTabSz="914400">
              <a:defRPr/>
            </a:pPr>
            <a:r>
              <a:rPr kumimoji="0" lang="zh-CN" altLang="en-US" sz="2800" dirty="0">
                <a:solidFill>
                  <a:srgbClr val="222268"/>
                </a:solidFill>
                <a:latin typeface="微软雅黑" panose="020B0503020204020204" pitchFamily="34" charset="-122"/>
                <a:ea typeface="微软雅黑" panose="020B0503020204020204" pitchFamily="34" charset="-122"/>
              </a:rPr>
              <a:t>平台条件</a:t>
            </a:r>
          </a:p>
        </p:txBody>
      </p:sp>
      <p:sp>
        <p:nvSpPr>
          <p:cNvPr id="59" name="矩形 58">
            <a:extLst>
              <a:ext uri="{FF2B5EF4-FFF2-40B4-BE49-F238E27FC236}">
                <a16:creationId xmlns:a16="http://schemas.microsoft.com/office/drawing/2014/main" id="{26C41C0D-2B4C-4633-ADD6-91D6BC9BED21}"/>
              </a:ext>
            </a:extLst>
          </p:cNvPr>
          <p:cNvSpPr/>
          <p:nvPr/>
        </p:nvSpPr>
        <p:spPr>
          <a:xfrm>
            <a:off x="1934316" y="92023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挑战</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sp>
        <p:nvSpPr>
          <p:cNvPr id="67" name="矩形: 圆角 25">
            <a:extLst>
              <a:ext uri="{FF2B5EF4-FFF2-40B4-BE49-F238E27FC236}">
                <a16:creationId xmlns:a16="http://schemas.microsoft.com/office/drawing/2014/main" id="{B948B08E-9388-C825-D3D0-233E982511B5}"/>
              </a:ext>
            </a:extLst>
          </p:cNvPr>
          <p:cNvSpPr/>
          <p:nvPr/>
        </p:nvSpPr>
        <p:spPr>
          <a:xfrm>
            <a:off x="1921470" y="1205646"/>
            <a:ext cx="8371949" cy="1533071"/>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70" name="矩形 69">
            <a:extLst>
              <a:ext uri="{FF2B5EF4-FFF2-40B4-BE49-F238E27FC236}">
                <a16:creationId xmlns:a16="http://schemas.microsoft.com/office/drawing/2014/main" id="{6B3C6807-D3B1-A9C4-A9A3-B87A04D2BDFF}"/>
              </a:ext>
            </a:extLst>
          </p:cNvPr>
          <p:cNvSpPr/>
          <p:nvPr/>
        </p:nvSpPr>
        <p:spPr>
          <a:xfrm>
            <a:off x="2081379" y="1574575"/>
            <a:ext cx="4617294"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计算机科学与技术教育部 </a:t>
            </a:r>
            <a:r>
              <a:rPr lang="en-US" altLang="zh-CN" sz="1700" b="1" dirty="0">
                <a:solidFill>
                  <a:srgbClr val="000099"/>
                </a:solidFill>
                <a:latin typeface="微软雅黑" panose="020B0503020204020204" pitchFamily="34" charset="-122"/>
                <a:ea typeface="微软雅黑" panose="020B0503020204020204" pitchFamily="34" charset="-122"/>
              </a:rPr>
              <a:t>A</a:t>
            </a:r>
            <a:r>
              <a:rPr lang="zh-CN" altLang="en-US" sz="1700" b="1" dirty="0">
                <a:solidFill>
                  <a:srgbClr val="000099"/>
                </a:solidFill>
                <a:latin typeface="微软雅黑" panose="020B0503020204020204" pitchFamily="34" charset="-122"/>
                <a:ea typeface="微软雅黑" panose="020B0503020204020204" pitchFamily="34" charset="-122"/>
              </a:rPr>
              <a:t>类学科</a:t>
            </a:r>
            <a:endParaRPr lang="zh-CN" altLang="en-US" sz="1700" b="1" dirty="0">
              <a:solidFill>
                <a:srgbClr val="000099"/>
              </a:solidFill>
              <a:latin typeface="Calibri"/>
              <a:ea typeface="等线" panose="02010600030101010101" pitchFamily="2" charset="-122"/>
            </a:endParaRPr>
          </a:p>
        </p:txBody>
      </p:sp>
      <p:sp>
        <p:nvSpPr>
          <p:cNvPr id="72" name="矩形: 圆角 19">
            <a:extLst>
              <a:ext uri="{FF2B5EF4-FFF2-40B4-BE49-F238E27FC236}">
                <a16:creationId xmlns:a16="http://schemas.microsoft.com/office/drawing/2014/main" id="{D1EEB510-049A-BC86-7626-24FF091E32A9}"/>
              </a:ext>
            </a:extLst>
          </p:cNvPr>
          <p:cNvSpPr/>
          <p:nvPr/>
        </p:nvSpPr>
        <p:spPr>
          <a:xfrm>
            <a:off x="1954354" y="967253"/>
            <a:ext cx="2011814" cy="41464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73" name="矩形 72">
            <a:extLst>
              <a:ext uri="{FF2B5EF4-FFF2-40B4-BE49-F238E27FC236}">
                <a16:creationId xmlns:a16="http://schemas.microsoft.com/office/drawing/2014/main" id="{B62A0B27-2770-1DD9-5E7E-DE388F5D3F70}"/>
              </a:ext>
            </a:extLst>
          </p:cNvPr>
          <p:cNvSpPr/>
          <p:nvPr/>
        </p:nvSpPr>
        <p:spPr>
          <a:xfrm>
            <a:off x="1798931" y="961991"/>
            <a:ext cx="2395230"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学科条件</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AC4C4982-A7B0-F836-D639-9796E7571673}"/>
              </a:ext>
            </a:extLst>
          </p:cNvPr>
          <p:cNvSpPr/>
          <p:nvPr/>
        </p:nvSpPr>
        <p:spPr>
          <a:xfrm>
            <a:off x="2095896" y="1930170"/>
            <a:ext cx="3608218"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计算机应用技术</a:t>
            </a:r>
            <a:r>
              <a:rPr lang="zh-CN" altLang="en-US" sz="1700" b="1" dirty="0">
                <a:solidFill>
                  <a:srgbClr val="000099"/>
                </a:solidFill>
                <a:latin typeface="微软雅黑" panose="020B0503020204020204" pitchFamily="34" charset="-122"/>
                <a:ea typeface="微软雅黑" panose="020B0503020204020204" pitchFamily="34" charset="-122"/>
              </a:rPr>
              <a:t>北京市重点学科</a:t>
            </a:r>
          </a:p>
        </p:txBody>
      </p:sp>
      <p:sp>
        <p:nvSpPr>
          <p:cNvPr id="75" name="矩形 74">
            <a:extLst>
              <a:ext uri="{FF2B5EF4-FFF2-40B4-BE49-F238E27FC236}">
                <a16:creationId xmlns:a16="http://schemas.microsoft.com/office/drawing/2014/main" id="{DB8CBD68-FE59-765B-7DAF-F8516904B00F}"/>
              </a:ext>
            </a:extLst>
          </p:cNvPr>
          <p:cNvSpPr/>
          <p:nvPr/>
        </p:nvSpPr>
        <p:spPr>
          <a:xfrm>
            <a:off x="5924017" y="1935262"/>
            <a:ext cx="5495735"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数字表演与仿真技术</a:t>
            </a:r>
            <a:r>
              <a:rPr lang="zh-CN" altLang="en-US" sz="1700" b="1" dirty="0">
                <a:solidFill>
                  <a:srgbClr val="000099"/>
                </a:solidFill>
                <a:latin typeface="微软雅黑" panose="020B0503020204020204" pitchFamily="34" charset="-122"/>
                <a:ea typeface="微软雅黑" panose="020B0503020204020204" pitchFamily="34" charset="-122"/>
              </a:rPr>
              <a:t>北京市重点交叉学科</a:t>
            </a:r>
          </a:p>
        </p:txBody>
      </p:sp>
      <p:sp>
        <p:nvSpPr>
          <p:cNvPr id="83" name="矩形 82">
            <a:extLst>
              <a:ext uri="{FF2B5EF4-FFF2-40B4-BE49-F238E27FC236}">
                <a16:creationId xmlns:a16="http://schemas.microsoft.com/office/drawing/2014/main" id="{6732BBE4-1759-CE1F-50C4-175B82EBD025}"/>
              </a:ext>
            </a:extLst>
          </p:cNvPr>
          <p:cNvSpPr/>
          <p:nvPr/>
        </p:nvSpPr>
        <p:spPr>
          <a:xfrm>
            <a:off x="5918503" y="1575950"/>
            <a:ext cx="3608218"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计算机软件与理论</a:t>
            </a:r>
            <a:r>
              <a:rPr lang="zh-CN" altLang="en-US" sz="1700" b="1" dirty="0">
                <a:solidFill>
                  <a:srgbClr val="000099"/>
                </a:solidFill>
                <a:latin typeface="微软雅黑" panose="020B0503020204020204" pitchFamily="34" charset="-122"/>
                <a:ea typeface="微软雅黑" panose="020B0503020204020204" pitchFamily="34" charset="-122"/>
              </a:rPr>
              <a:t>国防重点学科</a:t>
            </a:r>
          </a:p>
        </p:txBody>
      </p:sp>
      <p:sp>
        <p:nvSpPr>
          <p:cNvPr id="84" name="矩形 83">
            <a:extLst>
              <a:ext uri="{FF2B5EF4-FFF2-40B4-BE49-F238E27FC236}">
                <a16:creationId xmlns:a16="http://schemas.microsoft.com/office/drawing/2014/main" id="{FFC74EA8-6397-C126-3EA4-8B9B61AD68C2}"/>
              </a:ext>
            </a:extLst>
          </p:cNvPr>
          <p:cNvSpPr/>
          <p:nvPr/>
        </p:nvSpPr>
        <p:spPr>
          <a:xfrm>
            <a:off x="2106753" y="2283831"/>
            <a:ext cx="6710676"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计算机科学与技术、网络空间安全两个一级学科博士授权点</a:t>
            </a:r>
            <a:endParaRPr lang="zh-CN" altLang="en-US" sz="1700" b="1" dirty="0">
              <a:solidFill>
                <a:srgbClr val="000099"/>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56001A5F-B8EE-73FF-EB19-E28A48A6F058}"/>
              </a:ext>
            </a:extLst>
          </p:cNvPr>
          <p:cNvSpPr/>
          <p:nvPr/>
        </p:nvSpPr>
        <p:spPr>
          <a:xfrm>
            <a:off x="1941246" y="2950907"/>
            <a:ext cx="960371"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挑战</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sp>
        <p:nvSpPr>
          <p:cNvPr id="86" name="矩形: 圆角 25">
            <a:extLst>
              <a:ext uri="{FF2B5EF4-FFF2-40B4-BE49-F238E27FC236}">
                <a16:creationId xmlns:a16="http://schemas.microsoft.com/office/drawing/2014/main" id="{B12FD30A-C2E9-81BB-93D0-F752FDD36CE7}"/>
              </a:ext>
            </a:extLst>
          </p:cNvPr>
          <p:cNvSpPr/>
          <p:nvPr/>
        </p:nvSpPr>
        <p:spPr>
          <a:xfrm>
            <a:off x="1928400" y="3236316"/>
            <a:ext cx="8371949" cy="1533071"/>
          </a:xfrm>
          <a:prstGeom prst="roundRect">
            <a:avLst>
              <a:gd name="adj" fmla="val 4213"/>
            </a:avLst>
          </a:prstGeom>
          <a:solidFill>
            <a:schemeClr val="bg1"/>
          </a:solidFill>
          <a:ln w="9525">
            <a:solidFill>
              <a:srgbClr val="010066"/>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zh-CN" altLang="en-US" b="1">
              <a:solidFill>
                <a:prstClr val="black"/>
              </a:solidFill>
              <a:latin typeface="Calibri"/>
              <a:ea typeface="等线" panose="02010600030101010101" pitchFamily="2" charset="-122"/>
            </a:endParaRPr>
          </a:p>
        </p:txBody>
      </p:sp>
      <p:sp>
        <p:nvSpPr>
          <p:cNvPr id="87" name="矩形 86">
            <a:extLst>
              <a:ext uri="{FF2B5EF4-FFF2-40B4-BE49-F238E27FC236}">
                <a16:creationId xmlns:a16="http://schemas.microsoft.com/office/drawing/2014/main" id="{E3CF27E6-57F9-7AA2-4054-D1C5CCB8FC89}"/>
              </a:ext>
            </a:extLst>
          </p:cNvPr>
          <p:cNvSpPr/>
          <p:nvPr/>
        </p:nvSpPr>
        <p:spPr>
          <a:xfrm>
            <a:off x="2088309" y="3605245"/>
            <a:ext cx="4617294"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大数据系统软件</a:t>
            </a:r>
            <a:r>
              <a:rPr lang="zh-CN" altLang="en-US" sz="1700" b="1" dirty="0">
                <a:solidFill>
                  <a:srgbClr val="000099"/>
                </a:solidFill>
                <a:latin typeface="微软雅黑" panose="020B0503020204020204" pitchFamily="34" charset="-122"/>
                <a:ea typeface="微软雅黑" panose="020B0503020204020204" pitchFamily="34" charset="-122"/>
              </a:rPr>
              <a:t>国家工程实验室</a:t>
            </a:r>
          </a:p>
        </p:txBody>
      </p:sp>
      <p:sp>
        <p:nvSpPr>
          <p:cNvPr id="88" name="矩形: 圆角 19">
            <a:extLst>
              <a:ext uri="{FF2B5EF4-FFF2-40B4-BE49-F238E27FC236}">
                <a16:creationId xmlns:a16="http://schemas.microsoft.com/office/drawing/2014/main" id="{1257BD7C-E53A-AD4D-5737-A980F0183CF5}"/>
              </a:ext>
            </a:extLst>
          </p:cNvPr>
          <p:cNvSpPr/>
          <p:nvPr/>
        </p:nvSpPr>
        <p:spPr>
          <a:xfrm>
            <a:off x="1961284" y="2997923"/>
            <a:ext cx="2011814" cy="41464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pc="600" dirty="0">
              <a:solidFill>
                <a:prstClr val="white"/>
              </a:solidFill>
              <a:latin typeface="Calibri"/>
              <a:ea typeface="等线" panose="02010600030101010101" pitchFamily="2" charset="-122"/>
            </a:endParaRPr>
          </a:p>
        </p:txBody>
      </p:sp>
      <p:sp>
        <p:nvSpPr>
          <p:cNvPr id="89" name="矩形 88">
            <a:extLst>
              <a:ext uri="{FF2B5EF4-FFF2-40B4-BE49-F238E27FC236}">
                <a16:creationId xmlns:a16="http://schemas.microsoft.com/office/drawing/2014/main" id="{F8A25A89-E2C6-980D-E887-C26FFE8C8307}"/>
              </a:ext>
            </a:extLst>
          </p:cNvPr>
          <p:cNvSpPr/>
          <p:nvPr/>
        </p:nvSpPr>
        <p:spPr>
          <a:xfrm>
            <a:off x="1805861" y="2992661"/>
            <a:ext cx="2395230" cy="461665"/>
          </a:xfrm>
          <a:prstGeom prst="rect">
            <a:avLst/>
          </a:prstGeom>
        </p:spPr>
        <p:txBody>
          <a:bodyPr wrap="square">
            <a:spAutoFit/>
          </a:bodyPr>
          <a:lstStyle/>
          <a:p>
            <a:pPr algn="ctr">
              <a:defRPr/>
            </a:pPr>
            <a:r>
              <a:rPr lang="zh-CN" altLang="en-US" sz="2400" b="1" spc="600" dirty="0">
                <a:solidFill>
                  <a:prstClr val="white"/>
                </a:solidFill>
                <a:latin typeface="微软雅黑" panose="020B0503020204020204" pitchFamily="34" charset="-122"/>
                <a:ea typeface="微软雅黑" panose="020B0503020204020204" pitchFamily="34" charset="-122"/>
              </a:rPr>
              <a:t>创新平台</a:t>
            </a:r>
            <a:endParaRPr lang="zh-CN" altLang="en-US" sz="2400" b="1" spc="600" dirty="0">
              <a:solidFill>
                <a:srgbClr val="010066"/>
              </a:solidFill>
              <a:latin typeface="微软雅黑" panose="020B0503020204020204" pitchFamily="34" charset="-122"/>
              <a:ea typeface="微软雅黑" panose="020B0503020204020204" pitchFamily="34" charset="-122"/>
            </a:endParaRPr>
          </a:p>
        </p:txBody>
      </p:sp>
      <p:sp>
        <p:nvSpPr>
          <p:cNvPr id="90" name="矩形 89">
            <a:extLst>
              <a:ext uri="{FF2B5EF4-FFF2-40B4-BE49-F238E27FC236}">
                <a16:creationId xmlns:a16="http://schemas.microsoft.com/office/drawing/2014/main" id="{22CC647F-EFE4-E12B-4403-EB1E561FB763}"/>
              </a:ext>
            </a:extLst>
          </p:cNvPr>
          <p:cNvSpPr/>
          <p:nvPr/>
        </p:nvSpPr>
        <p:spPr>
          <a:xfrm>
            <a:off x="2102826" y="3960840"/>
            <a:ext cx="3608218"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智能信息技术</a:t>
            </a:r>
            <a:r>
              <a:rPr lang="zh-CN" altLang="en-US" sz="1700" b="1" dirty="0">
                <a:solidFill>
                  <a:srgbClr val="000099"/>
                </a:solidFill>
                <a:latin typeface="微软雅黑" panose="020B0503020204020204" pitchFamily="34" charset="-122"/>
                <a:ea typeface="微软雅黑" panose="020B0503020204020204" pitchFamily="34" charset="-122"/>
              </a:rPr>
              <a:t>北京市重点实验室</a:t>
            </a:r>
          </a:p>
        </p:txBody>
      </p:sp>
      <p:sp>
        <p:nvSpPr>
          <p:cNvPr id="91" name="矩形 90">
            <a:extLst>
              <a:ext uri="{FF2B5EF4-FFF2-40B4-BE49-F238E27FC236}">
                <a16:creationId xmlns:a16="http://schemas.microsoft.com/office/drawing/2014/main" id="{B2BE4B23-A742-6045-F8CC-CC5E87A49A40}"/>
              </a:ext>
            </a:extLst>
          </p:cNvPr>
          <p:cNvSpPr/>
          <p:nvPr/>
        </p:nvSpPr>
        <p:spPr>
          <a:xfrm>
            <a:off x="5925433" y="3606620"/>
            <a:ext cx="4241824"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网络等级保护关键技术</a:t>
            </a:r>
            <a:r>
              <a:rPr lang="zh-CN" altLang="en-US" sz="1700" b="1" dirty="0">
                <a:solidFill>
                  <a:srgbClr val="000099"/>
                </a:solidFill>
                <a:latin typeface="微软雅黑" panose="020B0503020204020204" pitchFamily="34" charset="-122"/>
                <a:ea typeface="微软雅黑" panose="020B0503020204020204" pitchFamily="34" charset="-122"/>
              </a:rPr>
              <a:t>国家工程实验室</a:t>
            </a:r>
          </a:p>
        </p:txBody>
      </p:sp>
      <p:sp>
        <p:nvSpPr>
          <p:cNvPr id="92" name="矩形 91">
            <a:extLst>
              <a:ext uri="{FF2B5EF4-FFF2-40B4-BE49-F238E27FC236}">
                <a16:creationId xmlns:a16="http://schemas.microsoft.com/office/drawing/2014/main" id="{DDF99F30-95D2-5DFB-56D0-54E7B35F3135}"/>
              </a:ext>
            </a:extLst>
          </p:cNvPr>
          <p:cNvSpPr/>
          <p:nvPr/>
        </p:nvSpPr>
        <p:spPr>
          <a:xfrm>
            <a:off x="2113683" y="4314501"/>
            <a:ext cx="4686260"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信息智能处理与内容安全</a:t>
            </a:r>
            <a:r>
              <a:rPr lang="zh-CN" altLang="en-US" sz="1700" b="1" dirty="0">
                <a:solidFill>
                  <a:srgbClr val="000099"/>
                </a:solidFill>
                <a:latin typeface="微软雅黑" panose="020B0503020204020204" pitchFamily="34" charset="-122"/>
                <a:ea typeface="微软雅黑" panose="020B0503020204020204" pitchFamily="34" charset="-122"/>
              </a:rPr>
              <a:t>工信部重点实验室</a:t>
            </a:r>
          </a:p>
        </p:txBody>
      </p:sp>
      <p:sp>
        <p:nvSpPr>
          <p:cNvPr id="93" name="矩形 92">
            <a:extLst>
              <a:ext uri="{FF2B5EF4-FFF2-40B4-BE49-F238E27FC236}">
                <a16:creationId xmlns:a16="http://schemas.microsoft.com/office/drawing/2014/main" id="{35F31D47-4E9F-BD56-471F-9C88DC8030DC}"/>
              </a:ext>
            </a:extLst>
          </p:cNvPr>
          <p:cNvSpPr/>
          <p:nvPr/>
        </p:nvSpPr>
        <p:spPr>
          <a:xfrm>
            <a:off x="5933325" y="3954550"/>
            <a:ext cx="4315176" cy="353943"/>
          </a:xfrm>
          <a:prstGeom prst="rect">
            <a:avLst/>
          </a:prstGeom>
        </p:spPr>
        <p:txBody>
          <a:bodyPr wrap="square">
            <a:spAutoFit/>
          </a:bodyPr>
          <a:lstStyle/>
          <a:p>
            <a:pPr marL="285750" indent="-285750">
              <a:buFont typeface="Wingdings" panose="05000000000000000000" pitchFamily="2" charset="2"/>
              <a:buChar char="l"/>
              <a:defRPr/>
            </a:pPr>
            <a:r>
              <a:rPr lang="zh-CN" altLang="en-US" sz="1700" dirty="0">
                <a:solidFill>
                  <a:prstClr val="black"/>
                </a:solidFill>
                <a:latin typeface="微软雅黑" panose="020B0503020204020204" pitchFamily="34" charset="-122"/>
                <a:ea typeface="微软雅黑" panose="020B0503020204020204" pitchFamily="34" charset="-122"/>
              </a:rPr>
              <a:t>软件安全技术</a:t>
            </a:r>
            <a:r>
              <a:rPr lang="zh-CN" altLang="en-US" sz="1700" b="1" dirty="0">
                <a:solidFill>
                  <a:srgbClr val="000099"/>
                </a:solidFill>
                <a:latin typeface="微软雅黑" panose="020B0503020204020204" pitchFamily="34" charset="-122"/>
                <a:ea typeface="微软雅黑" panose="020B0503020204020204" pitchFamily="34" charset="-122"/>
              </a:rPr>
              <a:t>北京市重点实验室</a:t>
            </a:r>
          </a:p>
        </p:txBody>
      </p:sp>
      <p:pic>
        <p:nvPicPr>
          <p:cNvPr id="103" name="Picture 2" descr="C:\Users\lenovo\Pictures\图片1.png">
            <a:extLst>
              <a:ext uri="{FF2B5EF4-FFF2-40B4-BE49-F238E27FC236}">
                <a16:creationId xmlns:a16="http://schemas.microsoft.com/office/drawing/2014/main" id="{85D9FB6A-1825-1916-EFC4-4EF65C2A3F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835" y="5040312"/>
            <a:ext cx="1733078" cy="12240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整体图3">
            <a:extLst>
              <a:ext uri="{FF2B5EF4-FFF2-40B4-BE49-F238E27FC236}">
                <a16:creationId xmlns:a16="http://schemas.microsoft.com/office/drawing/2014/main" id="{4089D1C0-F9AF-B387-33A3-DB8C8765D1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86" y="5040312"/>
            <a:ext cx="1733078" cy="122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文本框 105">
            <a:extLst>
              <a:ext uri="{FF2B5EF4-FFF2-40B4-BE49-F238E27FC236}">
                <a16:creationId xmlns:a16="http://schemas.microsoft.com/office/drawing/2014/main" id="{5A3A8432-5F07-1EC3-2B89-1DF177B42FA8}"/>
              </a:ext>
            </a:extLst>
          </p:cNvPr>
          <p:cNvSpPr txBox="1"/>
          <p:nvPr/>
        </p:nvSpPr>
        <p:spPr>
          <a:xfrm>
            <a:off x="1592659" y="4920306"/>
            <a:ext cx="4614693" cy="1615763"/>
          </a:xfrm>
          <a:prstGeom prst="rect">
            <a:avLst/>
          </a:prstGeom>
          <a:noFill/>
        </p:spPr>
        <p:txBody>
          <a:bodyPr wrap="square">
            <a:spAutoFit/>
          </a:bodyPr>
          <a:lstStyle/>
          <a:p>
            <a:pPr marL="742950" lvl="1" indent="-285750">
              <a:lnSpc>
                <a:spcPct val="150000"/>
              </a:lnSpc>
              <a:buClr>
                <a:schemeClr val="tx1"/>
              </a:buClr>
              <a:buFont typeface="Wingdings" panose="05000000000000000000" pitchFamily="2" charset="2"/>
              <a:buChar char="l"/>
            </a:pPr>
            <a:r>
              <a:rPr lang="zh-CN" altLang="en-US" sz="1700" b="1" dirty="0">
                <a:latin typeface="微软雅黑" panose="020B0503020204020204" pitchFamily="34" charset="-122"/>
                <a:ea typeface="微软雅黑" panose="020B0503020204020204" pitchFamily="34" charset="-122"/>
              </a:rPr>
              <a:t>实验平台：</a:t>
            </a:r>
            <a:r>
              <a:rPr lang="zh-CN" altLang="en-US" sz="1700" dirty="0">
                <a:latin typeface="微软雅黑" panose="020B0503020204020204" pitchFamily="34" charset="-122"/>
                <a:ea typeface="微软雅黑" panose="020B0503020204020204" pitchFamily="34" charset="-122"/>
              </a:rPr>
              <a:t>实验室总面积超过</a:t>
            </a:r>
            <a:r>
              <a:rPr lang="en-US" altLang="zh-CN" sz="1700" dirty="0">
                <a:latin typeface="微软雅黑" panose="020B0503020204020204" pitchFamily="34" charset="-122"/>
                <a:ea typeface="微软雅黑" panose="020B0503020204020204" pitchFamily="34" charset="-122"/>
              </a:rPr>
              <a:t>6000</a:t>
            </a:r>
            <a:r>
              <a:rPr lang="zh-CN" altLang="en-US" sz="1700" dirty="0">
                <a:latin typeface="微软雅黑" panose="020B0503020204020204" pitchFamily="34" charset="-122"/>
                <a:ea typeface="微软雅黑" panose="020B0503020204020204" pitchFamily="34" charset="-122"/>
              </a:rPr>
              <a:t>多平米，现有各类高性能电脑</a:t>
            </a:r>
            <a:r>
              <a:rPr lang="en-US" altLang="zh-CN" sz="1700" dirty="0">
                <a:latin typeface="微软雅黑" panose="020B0503020204020204" pitchFamily="34" charset="-122"/>
                <a:ea typeface="微软雅黑" panose="020B0503020204020204" pitchFamily="34" charset="-122"/>
              </a:rPr>
              <a:t>1500</a:t>
            </a:r>
            <a:r>
              <a:rPr lang="zh-CN" altLang="en-US" sz="1700" dirty="0">
                <a:latin typeface="微软雅黑" panose="020B0503020204020204" pitchFamily="34" charset="-122"/>
                <a:ea typeface="微软雅黑" panose="020B0503020204020204" pitchFamily="34" charset="-122"/>
              </a:rPr>
              <a:t>多台件，拥有以</a:t>
            </a:r>
            <a:r>
              <a:rPr lang="en-US" altLang="zh-CN" sz="1700" dirty="0">
                <a:latin typeface="微软雅黑" panose="020B0503020204020204" pitchFamily="34" charset="-122"/>
                <a:ea typeface="微软雅黑" panose="020B0503020204020204" pitchFamily="34" charset="-122"/>
              </a:rPr>
              <a:t>IBM</a:t>
            </a:r>
            <a:r>
              <a:rPr lang="zh-CN" altLang="en-US" sz="1700" dirty="0">
                <a:latin typeface="微软雅黑" panose="020B0503020204020204" pitchFamily="34" charset="-122"/>
                <a:ea typeface="微软雅黑" panose="020B0503020204020204" pitchFamily="34" charset="-122"/>
              </a:rPr>
              <a:t>大型主机、数据中心、以及</a:t>
            </a:r>
            <a:r>
              <a:rPr lang="en-US" altLang="zh-CN" sz="1700" dirty="0">
                <a:latin typeface="微软雅黑" panose="020B0503020204020204" pitchFamily="34" charset="-122"/>
                <a:ea typeface="微软雅黑" panose="020B0503020204020204" pitchFamily="34" charset="-122"/>
              </a:rPr>
              <a:t>PB </a:t>
            </a:r>
            <a:r>
              <a:rPr lang="zh-CN" altLang="en-US" sz="1700" dirty="0">
                <a:latin typeface="微软雅黑" panose="020B0503020204020204" pitchFamily="34" charset="-122"/>
                <a:ea typeface="微软雅黑" panose="020B0503020204020204" pitchFamily="34" charset="-122"/>
              </a:rPr>
              <a:t>级存储设备</a:t>
            </a:r>
            <a:r>
              <a:rPr lang="en-US" altLang="zh-CN" sz="1700" dirty="0">
                <a:latin typeface="微软雅黑" panose="020B0503020204020204" pitchFamily="34" charset="-122"/>
                <a:ea typeface="微软雅黑" panose="020B0503020204020204" pitchFamily="34" charset="-122"/>
              </a:rPr>
              <a:t>1</a:t>
            </a:r>
            <a:r>
              <a:rPr lang="zh-CN" altLang="en-US" sz="1700" dirty="0">
                <a:latin typeface="微软雅黑" panose="020B0503020204020204" pitchFamily="34" charset="-122"/>
                <a:ea typeface="微软雅黑" panose="020B0503020204020204" pitchFamily="34" charset="-122"/>
              </a:rPr>
              <a:t>台</a:t>
            </a:r>
            <a:endParaRPr lang="en-US" altLang="zh-CN" sz="17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28217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par>
              <p:cTn id="2"/>
            </p:par>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16"/>
          <p:cNvSpPr>
            <a:spLocks noGrp="1"/>
          </p:cNvSpPr>
          <p:nvPr>
            <p:ph type="sldNum" sz="quarter" idx="12"/>
          </p:nvPr>
        </p:nvSpPr>
        <p:spPr>
          <a:xfrm>
            <a:off x="10115165" y="6476226"/>
            <a:ext cx="600501"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46</a:t>
            </a:fld>
            <a:endParaRPr lang="zh-CN" altLang="en-US" dirty="0">
              <a:solidFill>
                <a:prstClr val="white"/>
              </a:solidFill>
              <a:latin typeface="Calibri"/>
              <a:ea typeface="等线" panose="02010600030101010101" pitchFamily="2" charset="-122"/>
            </a:endParaRPr>
          </a:p>
        </p:txBody>
      </p:sp>
      <p:sp>
        <p:nvSpPr>
          <p:cNvPr id="61" name="Rectangle 2"/>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defTabSz="914400">
              <a:defRPr/>
            </a:pPr>
            <a:r>
              <a:rPr kumimoji="0" lang="zh-CN" altLang="en-US" sz="2800" dirty="0">
                <a:solidFill>
                  <a:srgbClr val="222268"/>
                </a:solidFill>
                <a:latin typeface="微软雅黑" panose="020B0503020204020204" pitchFamily="34" charset="-122"/>
                <a:ea typeface="微软雅黑" panose="020B0503020204020204" pitchFamily="34" charset="-122"/>
              </a:rPr>
              <a:t>预期成果</a:t>
            </a:r>
          </a:p>
        </p:txBody>
      </p:sp>
      <p:grpSp>
        <p:nvGrpSpPr>
          <p:cNvPr id="5" name="组合 4">
            <a:extLst>
              <a:ext uri="{FF2B5EF4-FFF2-40B4-BE49-F238E27FC236}">
                <a16:creationId xmlns:a16="http://schemas.microsoft.com/office/drawing/2014/main" id="{59B557F3-6C80-D9D7-E62D-F50AB55D2D31}"/>
              </a:ext>
            </a:extLst>
          </p:cNvPr>
          <p:cNvGrpSpPr/>
          <p:nvPr/>
        </p:nvGrpSpPr>
        <p:grpSpPr>
          <a:xfrm>
            <a:off x="5237147" y="3369231"/>
            <a:ext cx="1769397" cy="845876"/>
            <a:chOff x="3713147" y="3715174"/>
            <a:chExt cx="1769397" cy="704698"/>
          </a:xfrm>
        </p:grpSpPr>
        <p:cxnSp>
          <p:nvCxnSpPr>
            <p:cNvPr id="7" name="直接连接符 6">
              <a:extLst>
                <a:ext uri="{FF2B5EF4-FFF2-40B4-BE49-F238E27FC236}">
                  <a16:creationId xmlns:a16="http://schemas.microsoft.com/office/drawing/2014/main" id="{4A3734D1-26B9-3D1A-D97C-10D7F734FDE1}"/>
                </a:ext>
              </a:extLst>
            </p:cNvPr>
            <p:cNvCxnSpPr>
              <a:cxnSpLocks/>
            </p:cNvCxnSpPr>
            <p:nvPr/>
          </p:nvCxnSpPr>
          <p:spPr>
            <a:xfrm>
              <a:off x="3887047" y="3848378"/>
              <a:ext cx="0" cy="4427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C9B9CB4-DFE2-883F-CEFC-9497D12F6F6A}"/>
                </a:ext>
              </a:extLst>
            </p:cNvPr>
            <p:cNvCxnSpPr>
              <a:cxnSpLocks/>
            </p:cNvCxnSpPr>
            <p:nvPr/>
          </p:nvCxnSpPr>
          <p:spPr>
            <a:xfrm flipH="1">
              <a:off x="3713147" y="3851127"/>
              <a:ext cx="18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605ED37-E294-BB07-4882-FD99D097487F}"/>
                </a:ext>
              </a:extLst>
            </p:cNvPr>
            <p:cNvCxnSpPr>
              <a:cxnSpLocks/>
            </p:cNvCxnSpPr>
            <p:nvPr/>
          </p:nvCxnSpPr>
          <p:spPr>
            <a:xfrm flipH="1">
              <a:off x="3713147" y="4291139"/>
              <a:ext cx="18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5A4A3EC-0AAD-9B84-C338-5EF9C68A2BB4}"/>
                </a:ext>
              </a:extLst>
            </p:cNvPr>
            <p:cNvCxnSpPr>
              <a:cxnSpLocks/>
            </p:cNvCxnSpPr>
            <p:nvPr/>
          </p:nvCxnSpPr>
          <p:spPr>
            <a:xfrm>
              <a:off x="5313770" y="3848378"/>
              <a:ext cx="0" cy="4427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F054F8B-981D-C1B7-32FA-DDE6C2C04CBA}"/>
                </a:ext>
              </a:extLst>
            </p:cNvPr>
            <p:cNvCxnSpPr>
              <a:cxnSpLocks/>
            </p:cNvCxnSpPr>
            <p:nvPr/>
          </p:nvCxnSpPr>
          <p:spPr>
            <a:xfrm flipH="1">
              <a:off x="5302544" y="3851127"/>
              <a:ext cx="18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2F3F334-6B90-4AA7-E2CA-0DB0202B314C}"/>
                </a:ext>
              </a:extLst>
            </p:cNvPr>
            <p:cNvCxnSpPr>
              <a:cxnSpLocks/>
            </p:cNvCxnSpPr>
            <p:nvPr/>
          </p:nvCxnSpPr>
          <p:spPr>
            <a:xfrm flipH="1">
              <a:off x="5302544" y="4291139"/>
              <a:ext cx="18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F3EE4BB-6A6F-1CAB-B148-3EE5E1A6A2A5}"/>
                </a:ext>
              </a:extLst>
            </p:cNvPr>
            <p:cNvCxnSpPr>
              <a:cxnSpLocks/>
            </p:cNvCxnSpPr>
            <p:nvPr/>
          </p:nvCxnSpPr>
          <p:spPr>
            <a:xfrm flipH="1">
              <a:off x="3887047" y="4050498"/>
              <a:ext cx="41129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C2E02DC-4E84-59EC-5D00-0DF93EB23EF4}"/>
                </a:ext>
              </a:extLst>
            </p:cNvPr>
            <p:cNvCxnSpPr>
              <a:cxnSpLocks/>
            </p:cNvCxnSpPr>
            <p:nvPr/>
          </p:nvCxnSpPr>
          <p:spPr>
            <a:xfrm flipH="1">
              <a:off x="4891249" y="4058509"/>
              <a:ext cx="41129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2" name="矩形: 圆角 31">
              <a:extLst>
                <a:ext uri="{FF2B5EF4-FFF2-40B4-BE49-F238E27FC236}">
                  <a16:creationId xmlns:a16="http://schemas.microsoft.com/office/drawing/2014/main" id="{21348AB7-23FA-1B78-D5BD-CA2CE01B7A55}"/>
                </a:ext>
              </a:extLst>
            </p:cNvPr>
            <p:cNvSpPr/>
            <p:nvPr/>
          </p:nvSpPr>
          <p:spPr>
            <a:xfrm>
              <a:off x="4093500" y="3715174"/>
              <a:ext cx="1019003" cy="704698"/>
            </a:xfrm>
            <a:prstGeom prst="roundRect">
              <a:avLst/>
            </a:prstGeom>
            <a:solidFill>
              <a:schemeClr val="bg1"/>
            </a:solidFill>
            <a:ln w="19050" cap="flat" cmpd="sng" algn="ctr">
              <a:solidFill>
                <a:srgbClr val="C00000"/>
              </a:solidFill>
              <a:prstDash val="solid"/>
            </a:ln>
            <a:effectLst/>
          </p:spPr>
          <p:txBody>
            <a:bodyPr rtlCol="0" anchor="ctr"/>
            <a:lstStyle/>
            <a:p>
              <a:pPr algn="ctr" defTabSz="685800">
                <a:defRPr/>
              </a:pPr>
              <a:endParaRPr lang="zh-CN" altLang="en-US" sz="1600" b="1" kern="0" dirty="0">
                <a:solidFill>
                  <a:prstClr val="black"/>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3" name="矩形 3">
              <a:extLst>
                <a:ext uri="{FF2B5EF4-FFF2-40B4-BE49-F238E27FC236}">
                  <a16:creationId xmlns:a16="http://schemas.microsoft.com/office/drawing/2014/main" id="{D9C07A88-8D75-E9E8-583E-4FF6090C272D}"/>
                </a:ext>
              </a:extLst>
            </p:cNvPr>
            <p:cNvSpPr>
              <a:spLocks noChangeArrowheads="1"/>
            </p:cNvSpPr>
            <p:nvPr/>
          </p:nvSpPr>
          <p:spPr bwMode="auto">
            <a:xfrm>
              <a:off x="4092694" y="3760202"/>
              <a:ext cx="1065611" cy="589739"/>
            </a:xfrm>
            <a:prstGeom prst="rect">
              <a:avLst/>
            </a:prstGeom>
            <a:effectLst/>
          </p:spPr>
          <p:txBody>
            <a:bodyPr wrap="square">
              <a:spAutoFit/>
            </a:bodyPr>
            <a:lstStyle/>
            <a:p>
              <a:pPr algn="ctr" defTabSz="685800">
                <a:defRPr/>
              </a:pPr>
              <a:r>
                <a:rPr lang="zh-CN" altLang="en-US" sz="2000" b="1" kern="100" spc="3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团队</a:t>
              </a:r>
              <a:endParaRPr lang="en-US" altLang="zh-CN" sz="2000" b="1" kern="100" spc="3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endParaRPr>
            </a:p>
            <a:p>
              <a:pPr algn="ctr" defTabSz="685800">
                <a:defRPr/>
              </a:pPr>
              <a:r>
                <a:rPr lang="zh-CN" altLang="en-US" sz="2000" b="1" kern="100" spc="3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建设</a:t>
              </a:r>
            </a:p>
          </p:txBody>
        </p:sp>
      </p:grpSp>
      <p:sp>
        <p:nvSpPr>
          <p:cNvPr id="64" name="左右箭头 52">
            <a:extLst>
              <a:ext uri="{FF2B5EF4-FFF2-40B4-BE49-F238E27FC236}">
                <a16:creationId xmlns:a16="http://schemas.microsoft.com/office/drawing/2014/main" id="{D41E80DF-03DA-3047-DC10-6CDACCD39D0C}"/>
              </a:ext>
            </a:extLst>
          </p:cNvPr>
          <p:cNvSpPr/>
          <p:nvPr/>
        </p:nvSpPr>
        <p:spPr>
          <a:xfrm rot="3220296">
            <a:off x="6457397" y="4369623"/>
            <a:ext cx="905894" cy="222696"/>
          </a:xfrm>
          <a:prstGeom prst="leftRightArrow">
            <a:avLst>
              <a:gd name="adj1" fmla="val 47160"/>
              <a:gd name="adj2" fmla="val 7963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60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118" name="圆角矩形 16">
            <a:extLst>
              <a:ext uri="{FF2B5EF4-FFF2-40B4-BE49-F238E27FC236}">
                <a16:creationId xmlns:a16="http://schemas.microsoft.com/office/drawing/2014/main" id="{0891DF11-A41E-DDA6-B688-5B990684261E}"/>
              </a:ext>
            </a:extLst>
          </p:cNvPr>
          <p:cNvSpPr/>
          <p:nvPr/>
        </p:nvSpPr>
        <p:spPr>
          <a:xfrm>
            <a:off x="2854488" y="3375172"/>
            <a:ext cx="2384391" cy="418207"/>
          </a:xfrm>
          <a:prstGeom prst="rect">
            <a:avLst/>
          </a:prstGeom>
          <a:solidFill>
            <a:schemeClr val="accent6">
              <a:lumMod val="20000"/>
              <a:lumOff val="80000"/>
            </a:schemeClr>
          </a:solidFill>
          <a:ln w="6350">
            <a:solidFill>
              <a:schemeClr val="accent6">
                <a:lumMod val="60000"/>
                <a:lumOff val="40000"/>
              </a:schemeClr>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高水平</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优秀学生</a:t>
            </a: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培养</a:t>
            </a:r>
          </a:p>
        </p:txBody>
      </p:sp>
      <p:sp>
        <p:nvSpPr>
          <p:cNvPr id="119" name="圆角矩形 16">
            <a:extLst>
              <a:ext uri="{FF2B5EF4-FFF2-40B4-BE49-F238E27FC236}">
                <a16:creationId xmlns:a16="http://schemas.microsoft.com/office/drawing/2014/main" id="{0E2F1B4D-A03B-CE7A-AAC9-1DD04857AB77}"/>
              </a:ext>
            </a:extLst>
          </p:cNvPr>
          <p:cNvSpPr/>
          <p:nvPr/>
        </p:nvSpPr>
        <p:spPr>
          <a:xfrm>
            <a:off x="2854487" y="3889628"/>
            <a:ext cx="2384392" cy="418207"/>
          </a:xfrm>
          <a:prstGeom prst="rect">
            <a:avLst/>
          </a:prstGeom>
          <a:solidFill>
            <a:schemeClr val="accent6">
              <a:lumMod val="20000"/>
              <a:lumOff val="80000"/>
            </a:schemeClr>
          </a:solidFill>
          <a:ln w="6350">
            <a:solidFill>
              <a:schemeClr val="accent6">
                <a:lumMod val="60000"/>
                <a:lumOff val="40000"/>
              </a:schemeClr>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科技联合攻关</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平台建设</a:t>
            </a:r>
          </a:p>
        </p:txBody>
      </p:sp>
      <p:sp>
        <p:nvSpPr>
          <p:cNvPr id="124" name="圆角矩形 16">
            <a:extLst>
              <a:ext uri="{FF2B5EF4-FFF2-40B4-BE49-F238E27FC236}">
                <a16:creationId xmlns:a16="http://schemas.microsoft.com/office/drawing/2014/main" id="{CBE8B6AA-43F6-E2C7-C0CD-460912260093}"/>
              </a:ext>
            </a:extLst>
          </p:cNvPr>
          <p:cNvSpPr/>
          <p:nvPr/>
        </p:nvSpPr>
        <p:spPr>
          <a:xfrm>
            <a:off x="7002940" y="3360838"/>
            <a:ext cx="2384391" cy="418618"/>
          </a:xfrm>
          <a:prstGeom prst="rect">
            <a:avLst/>
          </a:prstGeom>
          <a:solidFill>
            <a:schemeClr val="accent6">
              <a:lumMod val="20000"/>
              <a:lumOff val="80000"/>
            </a:schemeClr>
          </a:solidFill>
          <a:ln w="6350">
            <a:solidFill>
              <a:schemeClr val="accent6">
                <a:lumMod val="60000"/>
                <a:lumOff val="40000"/>
              </a:schemeClr>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国家级</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青年人才</a:t>
            </a: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引育</a:t>
            </a:r>
          </a:p>
        </p:txBody>
      </p:sp>
      <p:sp>
        <p:nvSpPr>
          <p:cNvPr id="125" name="圆角矩形 16">
            <a:extLst>
              <a:ext uri="{FF2B5EF4-FFF2-40B4-BE49-F238E27FC236}">
                <a16:creationId xmlns:a16="http://schemas.microsoft.com/office/drawing/2014/main" id="{B74610AD-7D0D-6F1C-B1B7-3DF46CD74E33}"/>
              </a:ext>
            </a:extLst>
          </p:cNvPr>
          <p:cNvSpPr/>
          <p:nvPr/>
        </p:nvSpPr>
        <p:spPr>
          <a:xfrm>
            <a:off x="7002941" y="3875799"/>
            <a:ext cx="2384392" cy="418618"/>
          </a:xfrm>
          <a:prstGeom prst="rect">
            <a:avLst/>
          </a:prstGeom>
          <a:solidFill>
            <a:schemeClr val="accent6">
              <a:lumMod val="20000"/>
              <a:lumOff val="80000"/>
            </a:schemeClr>
          </a:solidFill>
          <a:ln w="6350">
            <a:solidFill>
              <a:schemeClr val="accent6">
                <a:lumMod val="60000"/>
                <a:lumOff val="40000"/>
              </a:schemeClr>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创新协同组织</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模式深化</a:t>
            </a:r>
          </a:p>
        </p:txBody>
      </p:sp>
      <p:grpSp>
        <p:nvGrpSpPr>
          <p:cNvPr id="153" name="组合 152">
            <a:extLst>
              <a:ext uri="{FF2B5EF4-FFF2-40B4-BE49-F238E27FC236}">
                <a16:creationId xmlns:a16="http://schemas.microsoft.com/office/drawing/2014/main" id="{C1F447CD-0048-EBBF-D44E-803CFD298542}"/>
              </a:ext>
            </a:extLst>
          </p:cNvPr>
          <p:cNvGrpSpPr/>
          <p:nvPr/>
        </p:nvGrpSpPr>
        <p:grpSpPr>
          <a:xfrm>
            <a:off x="5556736" y="4587252"/>
            <a:ext cx="4941109" cy="1446778"/>
            <a:chOff x="4025742" y="4828800"/>
            <a:chExt cx="4941109" cy="1190299"/>
          </a:xfrm>
        </p:grpSpPr>
        <p:sp>
          <p:nvSpPr>
            <p:cNvPr id="154" name="圆角矩形 16">
              <a:extLst>
                <a:ext uri="{FF2B5EF4-FFF2-40B4-BE49-F238E27FC236}">
                  <a16:creationId xmlns:a16="http://schemas.microsoft.com/office/drawing/2014/main" id="{90F7AF6F-C507-C2C2-D076-33EF8021DED0}"/>
                </a:ext>
              </a:extLst>
            </p:cNvPr>
            <p:cNvSpPr/>
            <p:nvPr/>
          </p:nvSpPr>
          <p:spPr>
            <a:xfrm>
              <a:off x="6497940" y="4828800"/>
              <a:ext cx="2468910" cy="365609"/>
            </a:xfrm>
            <a:prstGeom prst="rect">
              <a:avLst/>
            </a:prstGeom>
            <a:solidFill>
              <a:srgbClr val="EDE2F6"/>
            </a:solidFill>
            <a:ln w="6350">
              <a:solidFill>
                <a:srgbClr val="A162D0"/>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spc="-83"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信息领域达到</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国际一流</a:t>
              </a:r>
            </a:p>
          </p:txBody>
        </p:sp>
        <p:grpSp>
          <p:nvGrpSpPr>
            <p:cNvPr id="155" name="组合 154">
              <a:extLst>
                <a:ext uri="{FF2B5EF4-FFF2-40B4-BE49-F238E27FC236}">
                  <a16:creationId xmlns:a16="http://schemas.microsoft.com/office/drawing/2014/main" id="{E4D98114-98F5-9A46-C868-AA19995E7B94}"/>
                </a:ext>
              </a:extLst>
            </p:cNvPr>
            <p:cNvGrpSpPr/>
            <p:nvPr/>
          </p:nvGrpSpPr>
          <p:grpSpPr>
            <a:xfrm>
              <a:off x="4025742" y="5027961"/>
              <a:ext cx="4941109" cy="991138"/>
              <a:chOff x="4025742" y="5027961"/>
              <a:chExt cx="4941109" cy="991138"/>
            </a:xfrm>
          </p:grpSpPr>
          <p:cxnSp>
            <p:nvCxnSpPr>
              <p:cNvPr id="157" name="直接连接符 156">
                <a:extLst>
                  <a:ext uri="{FF2B5EF4-FFF2-40B4-BE49-F238E27FC236}">
                    <a16:creationId xmlns:a16="http://schemas.microsoft.com/office/drawing/2014/main" id="{DE562A6B-E527-9FB5-070D-9F9984D5CD80}"/>
                  </a:ext>
                </a:extLst>
              </p:cNvPr>
              <p:cNvCxnSpPr>
                <a:cxnSpLocks/>
              </p:cNvCxnSpPr>
              <p:nvPr/>
            </p:nvCxnSpPr>
            <p:spPr>
              <a:xfrm>
                <a:off x="6370529" y="5027963"/>
                <a:ext cx="0" cy="8059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8" name="圆角矩形 16">
                <a:extLst>
                  <a:ext uri="{FF2B5EF4-FFF2-40B4-BE49-F238E27FC236}">
                    <a16:creationId xmlns:a16="http://schemas.microsoft.com/office/drawing/2014/main" id="{C2EA2456-5D67-AFA1-C5D0-44230E0D6CA3}"/>
                  </a:ext>
                </a:extLst>
              </p:cNvPr>
              <p:cNvSpPr/>
              <p:nvPr/>
            </p:nvSpPr>
            <p:spPr>
              <a:xfrm>
                <a:off x="6497941" y="5241102"/>
                <a:ext cx="2468910" cy="365609"/>
              </a:xfrm>
              <a:prstGeom prst="rect">
                <a:avLst/>
              </a:prstGeom>
              <a:solidFill>
                <a:srgbClr val="EDE2F6"/>
              </a:solidFill>
              <a:ln w="6350">
                <a:solidFill>
                  <a:srgbClr val="A162D0"/>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金融领域实现</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业界知名</a:t>
                </a:r>
              </a:p>
            </p:txBody>
          </p:sp>
          <p:cxnSp>
            <p:nvCxnSpPr>
              <p:cNvPr id="159" name="直接连接符 158">
                <a:extLst>
                  <a:ext uri="{FF2B5EF4-FFF2-40B4-BE49-F238E27FC236}">
                    <a16:creationId xmlns:a16="http://schemas.microsoft.com/office/drawing/2014/main" id="{01FD4757-CF1A-96DA-BCB8-D6A801D407CB}"/>
                  </a:ext>
                </a:extLst>
              </p:cNvPr>
              <p:cNvCxnSpPr>
                <a:cxnSpLocks/>
                <a:stCxn id="158" idx="1"/>
              </p:cNvCxnSpPr>
              <p:nvPr/>
            </p:nvCxnSpPr>
            <p:spPr>
              <a:xfrm flipH="1">
                <a:off x="6170409" y="5423911"/>
                <a:ext cx="327532" cy="47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A3EF5B5A-5711-3A67-7DEE-BC3E99AC688B}"/>
                  </a:ext>
                </a:extLst>
              </p:cNvPr>
              <p:cNvCxnSpPr>
                <a:cxnSpLocks/>
              </p:cNvCxnSpPr>
              <p:nvPr/>
            </p:nvCxnSpPr>
            <p:spPr>
              <a:xfrm flipH="1">
                <a:off x="6364567" y="5829762"/>
                <a:ext cx="13497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1" name="圆角矩形 16">
                <a:extLst>
                  <a:ext uri="{FF2B5EF4-FFF2-40B4-BE49-F238E27FC236}">
                    <a16:creationId xmlns:a16="http://schemas.microsoft.com/office/drawing/2014/main" id="{4538EA99-FBD1-A88E-6485-E4D67B754914}"/>
                  </a:ext>
                </a:extLst>
              </p:cNvPr>
              <p:cNvSpPr/>
              <p:nvPr/>
            </p:nvSpPr>
            <p:spPr>
              <a:xfrm>
                <a:off x="6497941" y="5653490"/>
                <a:ext cx="2468910" cy="365609"/>
              </a:xfrm>
              <a:prstGeom prst="rect">
                <a:avLst/>
              </a:prstGeom>
              <a:solidFill>
                <a:srgbClr val="EDE2F6"/>
              </a:solidFill>
              <a:ln w="6350">
                <a:solidFill>
                  <a:srgbClr val="A162D0"/>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spc="-5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制造领域服务</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国家战略</a:t>
                </a:r>
              </a:p>
            </p:txBody>
          </p:sp>
          <p:cxnSp>
            <p:nvCxnSpPr>
              <p:cNvPr id="162" name="直接连接符 161">
                <a:extLst>
                  <a:ext uri="{FF2B5EF4-FFF2-40B4-BE49-F238E27FC236}">
                    <a16:creationId xmlns:a16="http://schemas.microsoft.com/office/drawing/2014/main" id="{68FE9C0E-9349-AD6B-3C3B-B4D74320BD71}"/>
                  </a:ext>
                </a:extLst>
              </p:cNvPr>
              <p:cNvCxnSpPr>
                <a:cxnSpLocks/>
              </p:cNvCxnSpPr>
              <p:nvPr/>
            </p:nvCxnSpPr>
            <p:spPr>
              <a:xfrm flipH="1">
                <a:off x="6369231" y="5027961"/>
                <a:ext cx="13497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3" name="矩形: 圆角 31">
                <a:extLst>
                  <a:ext uri="{FF2B5EF4-FFF2-40B4-BE49-F238E27FC236}">
                    <a16:creationId xmlns:a16="http://schemas.microsoft.com/office/drawing/2014/main" id="{EF53404C-0E84-5994-732C-F464A5AA26CD}"/>
                  </a:ext>
                </a:extLst>
              </p:cNvPr>
              <p:cNvSpPr/>
              <p:nvPr/>
            </p:nvSpPr>
            <p:spPr>
              <a:xfrm>
                <a:off x="5144413" y="5066451"/>
                <a:ext cx="1019003" cy="691503"/>
              </a:xfrm>
              <a:prstGeom prst="roundRect">
                <a:avLst/>
              </a:prstGeom>
              <a:solidFill>
                <a:schemeClr val="bg1"/>
              </a:solidFill>
              <a:ln w="19050" cap="flat" cmpd="sng" algn="ctr">
                <a:solidFill>
                  <a:srgbClr val="C00000"/>
                </a:solidFill>
                <a:prstDash val="solid"/>
              </a:ln>
              <a:effectLst/>
            </p:spPr>
            <p:txBody>
              <a:bodyPr rtlCol="0" anchor="ctr"/>
              <a:lstStyle/>
              <a:p>
                <a:pPr algn="ctr" defTabSz="685800">
                  <a:defRPr/>
                </a:pPr>
                <a:endParaRPr lang="zh-CN" altLang="en-US" sz="1600" b="1" kern="0" dirty="0">
                  <a:solidFill>
                    <a:prstClr val="black"/>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64" name="矩形 3">
                <a:extLst>
                  <a:ext uri="{FF2B5EF4-FFF2-40B4-BE49-F238E27FC236}">
                    <a16:creationId xmlns:a16="http://schemas.microsoft.com/office/drawing/2014/main" id="{B554E6F9-5408-7007-679F-22565AFE7EA0}"/>
                  </a:ext>
                </a:extLst>
              </p:cNvPr>
              <p:cNvSpPr>
                <a:spLocks noChangeArrowheads="1"/>
              </p:cNvSpPr>
              <p:nvPr/>
            </p:nvSpPr>
            <p:spPr bwMode="auto">
              <a:xfrm>
                <a:off x="5155489" y="5120834"/>
                <a:ext cx="1011424" cy="582395"/>
              </a:xfrm>
              <a:prstGeom prst="rect">
                <a:avLst/>
              </a:prstGeom>
              <a:effectLst/>
            </p:spPr>
            <p:txBody>
              <a:bodyPr wrap="square">
                <a:spAutoFit/>
              </a:bodyPr>
              <a:lstStyle/>
              <a:p>
                <a:pPr algn="ctr" defTabSz="685800">
                  <a:defRPr/>
                </a:pPr>
                <a:r>
                  <a:rPr lang="zh-CN" altLang="en-US" sz="2000" b="1" kern="100" spc="3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学科交叉</a:t>
                </a:r>
              </a:p>
            </p:txBody>
          </p:sp>
          <p:sp>
            <p:nvSpPr>
              <p:cNvPr id="165" name="左右箭头 53">
                <a:extLst>
                  <a:ext uri="{FF2B5EF4-FFF2-40B4-BE49-F238E27FC236}">
                    <a16:creationId xmlns:a16="http://schemas.microsoft.com/office/drawing/2014/main" id="{92A371C3-ED83-079F-EFBA-BE9ADDD92C37}"/>
                  </a:ext>
                </a:extLst>
              </p:cNvPr>
              <p:cNvSpPr/>
              <p:nvPr/>
            </p:nvSpPr>
            <p:spPr>
              <a:xfrm>
                <a:off x="4025742" y="5328265"/>
                <a:ext cx="1113133" cy="210264"/>
              </a:xfrm>
              <a:prstGeom prst="leftRightArrow">
                <a:avLst>
                  <a:gd name="adj1" fmla="val 47160"/>
                  <a:gd name="adj2" fmla="val 7963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60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grpSp>
      </p:grpSp>
      <p:grpSp>
        <p:nvGrpSpPr>
          <p:cNvPr id="166" name="组合 165">
            <a:extLst>
              <a:ext uri="{FF2B5EF4-FFF2-40B4-BE49-F238E27FC236}">
                <a16:creationId xmlns:a16="http://schemas.microsoft.com/office/drawing/2014/main" id="{F615B39A-1CCD-3B7F-5D80-10A14043BADE}"/>
              </a:ext>
            </a:extLst>
          </p:cNvPr>
          <p:cNvGrpSpPr/>
          <p:nvPr/>
        </p:nvGrpSpPr>
        <p:grpSpPr>
          <a:xfrm>
            <a:off x="824841" y="3560234"/>
            <a:ext cx="3825608" cy="1997774"/>
            <a:chOff x="212665" y="4399369"/>
            <a:chExt cx="3825608" cy="1648939"/>
          </a:xfrm>
        </p:grpSpPr>
        <p:sp>
          <p:nvSpPr>
            <p:cNvPr id="167" name="矩形: 圆角 31">
              <a:extLst>
                <a:ext uri="{FF2B5EF4-FFF2-40B4-BE49-F238E27FC236}">
                  <a16:creationId xmlns:a16="http://schemas.microsoft.com/office/drawing/2014/main" id="{2809DAAB-6354-E941-6A43-389118BEC022}"/>
                </a:ext>
              </a:extLst>
            </p:cNvPr>
            <p:cNvSpPr/>
            <p:nvPr/>
          </p:nvSpPr>
          <p:spPr>
            <a:xfrm>
              <a:off x="3012277" y="5097226"/>
              <a:ext cx="1019003" cy="704698"/>
            </a:xfrm>
            <a:prstGeom prst="roundRect">
              <a:avLst/>
            </a:prstGeom>
            <a:solidFill>
              <a:schemeClr val="bg1"/>
            </a:solidFill>
            <a:ln w="19050" cap="flat" cmpd="sng" algn="ctr">
              <a:solidFill>
                <a:srgbClr val="C00000"/>
              </a:solidFill>
              <a:prstDash val="solid"/>
            </a:ln>
            <a:effectLst/>
          </p:spPr>
          <p:txBody>
            <a:bodyPr rtlCol="0" anchor="ctr"/>
            <a:lstStyle/>
            <a:p>
              <a:pPr algn="ctr" defTabSz="685800">
                <a:defRPr/>
              </a:pPr>
              <a:endParaRPr lang="zh-CN" altLang="en-US" sz="1600" b="1" kern="0" dirty="0">
                <a:solidFill>
                  <a:prstClr val="black"/>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69" name="矩形 3">
              <a:extLst>
                <a:ext uri="{FF2B5EF4-FFF2-40B4-BE49-F238E27FC236}">
                  <a16:creationId xmlns:a16="http://schemas.microsoft.com/office/drawing/2014/main" id="{C30B24F9-5E80-FEEC-0284-70A3E0CA534E}"/>
                </a:ext>
              </a:extLst>
            </p:cNvPr>
            <p:cNvSpPr>
              <a:spLocks noChangeArrowheads="1"/>
            </p:cNvSpPr>
            <p:nvPr/>
          </p:nvSpPr>
          <p:spPr bwMode="auto">
            <a:xfrm>
              <a:off x="3012277" y="5164758"/>
              <a:ext cx="1025996" cy="584281"/>
            </a:xfrm>
            <a:prstGeom prst="rect">
              <a:avLst/>
            </a:prstGeom>
            <a:effectLst/>
          </p:spPr>
          <p:txBody>
            <a:bodyPr wrap="square">
              <a:spAutoFit/>
            </a:bodyPr>
            <a:lstStyle/>
            <a:p>
              <a:pPr algn="ctr" defTabSz="685800">
                <a:defRPr/>
              </a:pPr>
              <a:r>
                <a:rPr lang="zh-CN" altLang="en-US" sz="2000" b="1" kern="100" spc="3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Impact" pitchFamily="34" charset="0"/>
                </a:rPr>
                <a:t>技术创新</a:t>
              </a:r>
            </a:p>
          </p:txBody>
        </p:sp>
        <p:sp>
          <p:nvSpPr>
            <p:cNvPr id="170" name="圆角矩形 16">
              <a:extLst>
                <a:ext uri="{FF2B5EF4-FFF2-40B4-BE49-F238E27FC236}">
                  <a16:creationId xmlns:a16="http://schemas.microsoft.com/office/drawing/2014/main" id="{F95AAF50-28BC-EBDB-59EE-482EC3FA9D69}"/>
                </a:ext>
              </a:extLst>
            </p:cNvPr>
            <p:cNvSpPr/>
            <p:nvPr/>
          </p:nvSpPr>
          <p:spPr>
            <a:xfrm>
              <a:off x="212665" y="4858012"/>
              <a:ext cx="2468910" cy="365609"/>
            </a:xfrm>
            <a:prstGeom prst="rect">
              <a:avLst/>
            </a:prstGeom>
            <a:solidFill>
              <a:schemeClr val="accent5">
                <a:lumMod val="20000"/>
                <a:lumOff val="80000"/>
              </a:schemeClr>
            </a:solidFill>
            <a:ln w="6350">
              <a:solidFill>
                <a:schemeClr val="accent5">
                  <a:lumMod val="60000"/>
                  <a:lumOff val="40000"/>
                </a:schemeClr>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原创性核心</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理论方法</a:t>
              </a:r>
            </a:p>
          </p:txBody>
        </p:sp>
        <p:cxnSp>
          <p:nvCxnSpPr>
            <p:cNvPr id="171" name="直接连接符 170">
              <a:extLst>
                <a:ext uri="{FF2B5EF4-FFF2-40B4-BE49-F238E27FC236}">
                  <a16:creationId xmlns:a16="http://schemas.microsoft.com/office/drawing/2014/main" id="{FE75132F-337F-C323-D9C3-484C5B53768C}"/>
                </a:ext>
              </a:extLst>
            </p:cNvPr>
            <p:cNvCxnSpPr>
              <a:cxnSpLocks/>
            </p:cNvCxnSpPr>
            <p:nvPr/>
          </p:nvCxnSpPr>
          <p:spPr>
            <a:xfrm>
              <a:off x="2805946" y="5057172"/>
              <a:ext cx="0" cy="80597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2" name="圆角矩形 16">
              <a:extLst>
                <a:ext uri="{FF2B5EF4-FFF2-40B4-BE49-F238E27FC236}">
                  <a16:creationId xmlns:a16="http://schemas.microsoft.com/office/drawing/2014/main" id="{E8E1E0A7-3EB4-7618-FE9C-F17722031D4A}"/>
                </a:ext>
              </a:extLst>
            </p:cNvPr>
            <p:cNvSpPr/>
            <p:nvPr/>
          </p:nvSpPr>
          <p:spPr>
            <a:xfrm>
              <a:off x="212665" y="5270312"/>
              <a:ext cx="2468910" cy="365609"/>
            </a:xfrm>
            <a:prstGeom prst="rect">
              <a:avLst/>
            </a:prstGeom>
            <a:solidFill>
              <a:schemeClr val="accent5">
                <a:lumMod val="20000"/>
                <a:lumOff val="80000"/>
              </a:schemeClr>
            </a:solidFill>
            <a:ln w="6350">
              <a:solidFill>
                <a:schemeClr val="accent5">
                  <a:lumMod val="60000"/>
                  <a:lumOff val="40000"/>
                </a:schemeClr>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突破性关键</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系统技术</a:t>
              </a:r>
            </a:p>
          </p:txBody>
        </p:sp>
        <p:cxnSp>
          <p:nvCxnSpPr>
            <p:cNvPr id="173" name="直接连接符 172">
              <a:extLst>
                <a:ext uri="{FF2B5EF4-FFF2-40B4-BE49-F238E27FC236}">
                  <a16:creationId xmlns:a16="http://schemas.microsoft.com/office/drawing/2014/main" id="{8ECA7F72-FBAE-9AAD-6342-C07CBDD54797}"/>
                </a:ext>
              </a:extLst>
            </p:cNvPr>
            <p:cNvCxnSpPr>
              <a:cxnSpLocks/>
            </p:cNvCxnSpPr>
            <p:nvPr/>
          </p:nvCxnSpPr>
          <p:spPr>
            <a:xfrm flipH="1">
              <a:off x="2681576" y="5863148"/>
              <a:ext cx="13497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4" name="圆角矩形 16">
              <a:extLst>
                <a:ext uri="{FF2B5EF4-FFF2-40B4-BE49-F238E27FC236}">
                  <a16:creationId xmlns:a16="http://schemas.microsoft.com/office/drawing/2014/main" id="{46F484EF-9BDB-F4F1-41DB-6FF60413E588}"/>
                </a:ext>
              </a:extLst>
            </p:cNvPr>
            <p:cNvSpPr/>
            <p:nvPr/>
          </p:nvSpPr>
          <p:spPr>
            <a:xfrm>
              <a:off x="212665" y="5682699"/>
              <a:ext cx="2468910" cy="365609"/>
            </a:xfrm>
            <a:prstGeom prst="rect">
              <a:avLst/>
            </a:prstGeom>
            <a:solidFill>
              <a:schemeClr val="accent5">
                <a:lumMod val="20000"/>
                <a:lumOff val="80000"/>
              </a:schemeClr>
            </a:solidFill>
            <a:ln w="6350">
              <a:solidFill>
                <a:schemeClr val="accent5">
                  <a:lumMod val="60000"/>
                  <a:lumOff val="40000"/>
                </a:schemeClr>
              </a:solidFill>
            </a:ln>
            <a:effectLst/>
            <a:scene3d>
              <a:camera prst="orthographicFront">
                <a:rot lat="0" lon="0" rev="0"/>
              </a:camera>
              <a:lightRig rig="threePt" dir="t">
                <a:rot lat="0" lon="0" rev="1200000"/>
              </a:lightRig>
            </a:scene3d>
            <a:sp3d/>
          </p:spPr>
          <p:txBody>
            <a:bodyPr anchor="ctr"/>
            <a:lstStyle/>
            <a:p>
              <a:pPr algn="ctr" defTabSz="685800" fontAlgn="base">
                <a:spcBef>
                  <a:spcPct val="0"/>
                </a:spcBef>
                <a:spcAft>
                  <a:spcPct val="0"/>
                </a:spcAft>
                <a:buClr>
                  <a:srgbClr val="C00000"/>
                </a:buClr>
                <a:defRPr/>
              </a:pPr>
              <a:r>
                <a:rPr lang="zh-CN" altLang="en-US" sz="1700" b="1" kern="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rPr>
                <a:t>高水平自主</a:t>
              </a:r>
              <a:r>
                <a:rPr lang="zh-CN" altLang="en-US" sz="1700" b="1" kern="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知识产权</a:t>
              </a:r>
            </a:p>
          </p:txBody>
        </p:sp>
        <p:cxnSp>
          <p:nvCxnSpPr>
            <p:cNvPr id="175" name="直接连接符 174">
              <a:extLst>
                <a:ext uri="{FF2B5EF4-FFF2-40B4-BE49-F238E27FC236}">
                  <a16:creationId xmlns:a16="http://schemas.microsoft.com/office/drawing/2014/main" id="{0EDE306C-4F72-0383-6AEF-6BF5BD15C47E}"/>
                </a:ext>
              </a:extLst>
            </p:cNvPr>
            <p:cNvCxnSpPr>
              <a:cxnSpLocks/>
            </p:cNvCxnSpPr>
            <p:nvPr/>
          </p:nvCxnSpPr>
          <p:spPr>
            <a:xfrm flipH="1">
              <a:off x="2686240" y="5057171"/>
              <a:ext cx="1349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直接连接符 175">
              <a:extLst>
                <a:ext uri="{FF2B5EF4-FFF2-40B4-BE49-F238E27FC236}">
                  <a16:creationId xmlns:a16="http://schemas.microsoft.com/office/drawing/2014/main" id="{0B5EE082-3EA0-4341-F7AD-05EE1123DB0A}"/>
                </a:ext>
              </a:extLst>
            </p:cNvPr>
            <p:cNvCxnSpPr>
              <a:cxnSpLocks/>
              <a:stCxn id="167" idx="1"/>
              <a:endCxn id="172" idx="3"/>
            </p:cNvCxnSpPr>
            <p:nvPr/>
          </p:nvCxnSpPr>
          <p:spPr>
            <a:xfrm flipH="1">
              <a:off x="2681574" y="5449577"/>
              <a:ext cx="330704" cy="354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7" name="左右箭头 52">
              <a:extLst>
                <a:ext uri="{FF2B5EF4-FFF2-40B4-BE49-F238E27FC236}">
                  <a16:creationId xmlns:a16="http://schemas.microsoft.com/office/drawing/2014/main" id="{1FB6FD26-863E-F105-85A7-6BF431EF236B}"/>
                </a:ext>
              </a:extLst>
            </p:cNvPr>
            <p:cNvSpPr/>
            <p:nvPr/>
          </p:nvSpPr>
          <p:spPr>
            <a:xfrm rot="7694802">
              <a:off x="3458228" y="4664841"/>
              <a:ext cx="753639" cy="222696"/>
            </a:xfrm>
            <a:prstGeom prst="leftRightArrow">
              <a:avLst>
                <a:gd name="adj1" fmla="val 47160"/>
                <a:gd name="adj2" fmla="val 7963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zh-CN" altLang="en-US" sz="1600">
                <a:solidFill>
                  <a:prstClr val="white"/>
                </a:solidFill>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0" name="标题 1">
            <a:extLst>
              <a:ext uri="{FF2B5EF4-FFF2-40B4-BE49-F238E27FC236}">
                <a16:creationId xmlns:a16="http://schemas.microsoft.com/office/drawing/2014/main" id="{B08C25B4-ECE1-47B7-6BD6-C823C244B255}"/>
              </a:ext>
            </a:extLst>
          </p:cNvPr>
          <p:cNvSpPr txBox="1">
            <a:spLocks/>
          </p:cNvSpPr>
          <p:nvPr/>
        </p:nvSpPr>
        <p:spPr bwMode="auto">
          <a:xfrm>
            <a:off x="5190461" y="4414514"/>
            <a:ext cx="1856038" cy="524165"/>
          </a:xfrm>
          <a:prstGeom prst="rect">
            <a:avLst/>
          </a:prstGeom>
          <a:no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ln w="1905"/>
                <a:solidFill>
                  <a:schemeClr val="tx1"/>
                </a:solidFill>
                <a:effectLst>
                  <a:innerShdw blurRad="69850" dist="43180" dir="5400000">
                    <a:srgbClr val="000000">
                      <a:alpha val="65000"/>
                    </a:srgbClr>
                  </a:innerShdw>
                </a:effectLst>
                <a:latin typeface="+mj-lt"/>
                <a:ea typeface="+mj-ea"/>
                <a:cs typeface="+mj-cs"/>
              </a:defRPr>
            </a:lvl1pPr>
            <a:lvl2pPr algn="l" rtl="0" eaLnBrk="0" fontAlgn="base" hangingPunct="0">
              <a:spcBef>
                <a:spcPct val="0"/>
              </a:spcBef>
              <a:spcAft>
                <a:spcPct val="0"/>
              </a:spcAft>
              <a:defRPr sz="2800" b="1">
                <a:solidFill>
                  <a:schemeClr val="tx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tx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tx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tx1"/>
                </a:solidFill>
                <a:latin typeface="微软雅黑" pitchFamily="34" charset="-122"/>
                <a:ea typeface="微软雅黑" pitchFamily="34" charset="-122"/>
              </a:defRPr>
            </a:lvl5pPr>
            <a:lvl6pPr marL="457200" algn="l" rtl="0" eaLnBrk="0" fontAlgn="base" hangingPunct="0">
              <a:spcBef>
                <a:spcPct val="0"/>
              </a:spcBef>
              <a:spcAft>
                <a:spcPct val="0"/>
              </a:spcAft>
              <a:defRPr sz="3200" b="1">
                <a:solidFill>
                  <a:srgbClr val="FCFCFD"/>
                </a:solidFill>
                <a:latin typeface="微软雅黑" pitchFamily="34" charset="-122"/>
                <a:ea typeface="微软雅黑" pitchFamily="34" charset="-122"/>
              </a:defRPr>
            </a:lvl6pPr>
            <a:lvl7pPr marL="914400" algn="l" rtl="0" eaLnBrk="0" fontAlgn="base" hangingPunct="0">
              <a:spcBef>
                <a:spcPct val="0"/>
              </a:spcBef>
              <a:spcAft>
                <a:spcPct val="0"/>
              </a:spcAft>
              <a:defRPr sz="3200" b="1">
                <a:solidFill>
                  <a:srgbClr val="FCFCFD"/>
                </a:solidFill>
                <a:latin typeface="微软雅黑" pitchFamily="34" charset="-122"/>
                <a:ea typeface="微软雅黑" pitchFamily="34" charset="-122"/>
              </a:defRPr>
            </a:lvl7pPr>
            <a:lvl8pPr marL="1371600" algn="l" rtl="0" eaLnBrk="0" fontAlgn="base" hangingPunct="0">
              <a:spcBef>
                <a:spcPct val="0"/>
              </a:spcBef>
              <a:spcAft>
                <a:spcPct val="0"/>
              </a:spcAft>
              <a:defRPr sz="3200" b="1">
                <a:solidFill>
                  <a:srgbClr val="FCFCFD"/>
                </a:solidFill>
                <a:latin typeface="微软雅黑" pitchFamily="34" charset="-122"/>
                <a:ea typeface="微软雅黑" pitchFamily="34" charset="-122"/>
              </a:defRPr>
            </a:lvl8pPr>
            <a:lvl9pPr marL="1828800" algn="l" rtl="0" eaLnBrk="0" fontAlgn="base" hangingPunct="0">
              <a:spcBef>
                <a:spcPct val="0"/>
              </a:spcBef>
              <a:spcAft>
                <a:spcPct val="0"/>
              </a:spcAft>
              <a:defRPr sz="3200" b="1">
                <a:solidFill>
                  <a:srgbClr val="FCFCFD"/>
                </a:solidFill>
                <a:latin typeface="微软雅黑" pitchFamily="34" charset="-122"/>
                <a:ea typeface="微软雅黑" pitchFamily="34" charset="-122"/>
              </a:defRPr>
            </a:lvl9pPr>
          </a:lstStyle>
          <a:p>
            <a:pPr algn="ctr" defTabSz="914400">
              <a:defRPr/>
            </a:pPr>
            <a:r>
              <a:rPr lang="zh-CN" altLang="en-US" sz="2400" kern="0" dirty="0">
                <a:solidFill>
                  <a:srgbClr val="000099"/>
                </a:solidFill>
                <a:effectLst>
                  <a:glow rad="127000">
                    <a:prstClr val="white"/>
                  </a:glow>
                  <a:outerShdw blurRad="38100" dist="38100" dir="2700000" algn="tl">
                    <a:srgbClr val="000000">
                      <a:alpha val="43137"/>
                    </a:srgbClr>
                  </a:outerShdw>
                </a:effectLst>
                <a:latin typeface="Times New Roman"/>
                <a:ea typeface="微软雅黑"/>
              </a:rPr>
              <a:t>三位一体</a:t>
            </a:r>
          </a:p>
        </p:txBody>
      </p:sp>
      <p:grpSp>
        <p:nvGrpSpPr>
          <p:cNvPr id="4" name="组合 3">
            <a:extLst>
              <a:ext uri="{FF2B5EF4-FFF2-40B4-BE49-F238E27FC236}">
                <a16:creationId xmlns:a16="http://schemas.microsoft.com/office/drawing/2014/main" id="{CBE4C251-BBF5-12C7-6754-5FE03C2F0AD9}"/>
              </a:ext>
            </a:extLst>
          </p:cNvPr>
          <p:cNvGrpSpPr/>
          <p:nvPr/>
        </p:nvGrpSpPr>
        <p:grpSpPr>
          <a:xfrm>
            <a:off x="2387105" y="973506"/>
            <a:ext cx="2273770" cy="1809426"/>
            <a:chOff x="876828" y="1026642"/>
            <a:chExt cx="2273770" cy="1809426"/>
          </a:xfrm>
        </p:grpSpPr>
        <p:sp>
          <p:nvSpPr>
            <p:cNvPr id="8" name="矩形 7">
              <a:extLst>
                <a:ext uri="{FF2B5EF4-FFF2-40B4-BE49-F238E27FC236}">
                  <a16:creationId xmlns:a16="http://schemas.microsoft.com/office/drawing/2014/main" id="{FC742968-BF31-BC94-D325-939FAAE8DA4A}"/>
                </a:ext>
              </a:extLst>
            </p:cNvPr>
            <p:cNvSpPr/>
            <p:nvPr/>
          </p:nvSpPr>
          <p:spPr>
            <a:xfrm>
              <a:off x="1110042" y="1491449"/>
              <a:ext cx="2040556" cy="432480"/>
            </a:xfrm>
            <a:prstGeom prst="rect">
              <a:avLst/>
            </a:prstGeom>
            <a:noFill/>
            <a:ln w="12700">
              <a:solidFill>
                <a:srgbClr val="0000CC"/>
              </a:solidFill>
              <a:prstDash val="solid"/>
            </a:ln>
            <a:effectLst/>
          </p:spPr>
          <p:style>
            <a:lnRef idx="1">
              <a:schemeClr val="accent1"/>
            </a:lnRef>
            <a:fillRef idx="0">
              <a:schemeClr val="accent1"/>
            </a:fillRef>
            <a:effectRef idx="0">
              <a:schemeClr val="accent1"/>
            </a:effectRef>
            <a:fontRef idx="minor">
              <a:schemeClr val="tx1"/>
            </a:fontRef>
          </p:style>
          <p:txBody>
            <a:bodyPr rtlCol="0" anchor="ctr"/>
            <a:lstStyle/>
            <a:p>
              <a:pPr algn="ctr">
                <a:defRPr/>
              </a:pPr>
              <a:r>
                <a:rPr lang="zh-CN" altLang="en-US" sz="1600" b="1"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异质</a:t>
              </a:r>
              <a:r>
                <a:rPr lang="zh-CN" altLang="zh-CN" sz="1600" b="1"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600" b="1"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高阶</a:t>
              </a:r>
              <a:r>
                <a:rPr lang="zh-CN" altLang="zh-CN" sz="1600" b="1"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a:t>
              </a:r>
              <a:r>
                <a:rPr lang="zh-CN" altLang="en-US" sz="1600" b="1"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时序</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12" name="矩形: 圆角 25">
              <a:extLst>
                <a:ext uri="{FF2B5EF4-FFF2-40B4-BE49-F238E27FC236}">
                  <a16:creationId xmlns:a16="http://schemas.microsoft.com/office/drawing/2014/main" id="{66494517-4E12-F67C-E452-2832DA304D32}"/>
                </a:ext>
              </a:extLst>
            </p:cNvPr>
            <p:cNvSpPr/>
            <p:nvPr/>
          </p:nvSpPr>
          <p:spPr>
            <a:xfrm>
              <a:off x="1110041" y="1026642"/>
              <a:ext cx="2040555" cy="455763"/>
            </a:xfrm>
            <a:prstGeom prst="roundRect">
              <a:avLst>
                <a:gd name="adj" fmla="val 4179"/>
              </a:avLst>
            </a:prstGeom>
            <a:solidFill>
              <a:srgbClr val="0000FF"/>
            </a:solidFill>
            <a:ln w="12700">
              <a:solidFill>
                <a:srgbClr val="0000CC"/>
              </a:solidFill>
              <a:prstDash val="solid"/>
            </a:ln>
            <a:effectLst/>
          </p:spPr>
          <p:style>
            <a:lnRef idx="1">
              <a:schemeClr val="accent1"/>
            </a:lnRef>
            <a:fillRef idx="0">
              <a:schemeClr val="accent1"/>
            </a:fillRef>
            <a:effectRef idx="0">
              <a:schemeClr val="accent1"/>
            </a:effectRef>
            <a:fontRef idx="minor">
              <a:schemeClr val="tx1"/>
            </a:fontRef>
          </p:style>
          <p:txBody>
            <a:bodyPr rtlCol="0" anchor="ctr"/>
            <a:lstStyle/>
            <a:p>
              <a:pPr algn="ctr">
                <a:defRPr/>
              </a:pPr>
              <a:r>
                <a:rPr lang="zh-CN" altLang="en-US" b="1" dirty="0">
                  <a:solidFill>
                    <a:prstClr val="white"/>
                  </a:solidFill>
                  <a:latin typeface="微软雅黑" panose="020B0503020204020204" pitchFamily="34" charset="-122"/>
                  <a:ea typeface="微软雅黑" panose="020B0503020204020204" pitchFamily="34" charset="-122"/>
                </a:rPr>
                <a:t>大图数据渐近计算</a:t>
              </a:r>
            </a:p>
          </p:txBody>
        </p:sp>
        <p:grpSp>
          <p:nvGrpSpPr>
            <p:cNvPr id="13" name="组合 12">
              <a:extLst>
                <a:ext uri="{FF2B5EF4-FFF2-40B4-BE49-F238E27FC236}">
                  <a16:creationId xmlns:a16="http://schemas.microsoft.com/office/drawing/2014/main" id="{6FC7800F-2CD5-D3BF-F92D-7804BA4B3F14}"/>
                </a:ext>
              </a:extLst>
            </p:cNvPr>
            <p:cNvGrpSpPr/>
            <p:nvPr/>
          </p:nvGrpSpPr>
          <p:grpSpPr>
            <a:xfrm>
              <a:off x="876828" y="1209796"/>
              <a:ext cx="177596" cy="1626272"/>
              <a:chOff x="6687850" y="-559058"/>
              <a:chExt cx="548446" cy="5713524"/>
            </a:xfrm>
          </p:grpSpPr>
          <p:sp>
            <p:nvSpPr>
              <p:cNvPr id="14" name="等腰三角形 13">
                <a:extLst>
                  <a:ext uri="{FF2B5EF4-FFF2-40B4-BE49-F238E27FC236}">
                    <a16:creationId xmlns:a16="http://schemas.microsoft.com/office/drawing/2014/main" id="{4F47299E-8439-A940-971D-69E8EBAA0B66}"/>
                  </a:ext>
                </a:extLst>
              </p:cNvPr>
              <p:cNvSpPr/>
              <p:nvPr/>
            </p:nvSpPr>
            <p:spPr bwMode="auto">
              <a:xfrm rot="5400000">
                <a:off x="4549805" y="1578987"/>
                <a:ext cx="4824536" cy="548446"/>
              </a:xfrm>
              <a:prstGeom prst="triangle">
                <a:avLst>
                  <a:gd name="adj" fmla="val 59201"/>
                </a:avLst>
              </a:prstGeom>
              <a:gradFill>
                <a:gsLst>
                  <a:gs pos="0">
                    <a:srgbClr val="0070C0">
                      <a:alpha val="0"/>
                    </a:srgbClr>
                  </a:gs>
                  <a:gs pos="100000">
                    <a:srgbClr val="0070C0"/>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defRPr/>
                </a:pPr>
                <a:endParaRPr lang="zh-CN" altLang="en-US">
                  <a:solidFill>
                    <a:prstClr val="black"/>
                  </a:solidFill>
                  <a:latin typeface="Arial" pitchFamily="34" charset="0"/>
                  <a:ea typeface="宋体"/>
                </a:endParaRPr>
              </a:p>
            </p:txBody>
          </p:sp>
          <p:sp>
            <p:nvSpPr>
              <p:cNvPr id="15" name="等腰三角形 14">
                <a:extLst>
                  <a:ext uri="{FF2B5EF4-FFF2-40B4-BE49-F238E27FC236}">
                    <a16:creationId xmlns:a16="http://schemas.microsoft.com/office/drawing/2014/main" id="{30BA539B-F316-8B2F-B827-FC722AB153E0}"/>
                  </a:ext>
                </a:extLst>
              </p:cNvPr>
              <p:cNvSpPr/>
              <p:nvPr/>
            </p:nvSpPr>
            <p:spPr bwMode="auto">
              <a:xfrm rot="16200000" flipV="1">
                <a:off x="4549805" y="2467975"/>
                <a:ext cx="4824536" cy="548446"/>
              </a:xfrm>
              <a:prstGeom prst="triangle">
                <a:avLst>
                  <a:gd name="adj" fmla="val 59201"/>
                </a:avLst>
              </a:prstGeom>
              <a:gradFill>
                <a:gsLst>
                  <a:gs pos="0">
                    <a:srgbClr val="0070C0">
                      <a:alpha val="0"/>
                    </a:srgbClr>
                  </a:gs>
                  <a:gs pos="100000">
                    <a:srgbClr val="0070C0"/>
                  </a:gs>
                </a:gsLst>
                <a:lin ang="162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defRPr/>
                </a:pPr>
                <a:endParaRPr lang="zh-CN" altLang="en-US">
                  <a:solidFill>
                    <a:prstClr val="black"/>
                  </a:solidFill>
                  <a:latin typeface="Arial" pitchFamily="34" charset="0"/>
                  <a:ea typeface="宋体"/>
                </a:endParaRPr>
              </a:p>
            </p:txBody>
          </p:sp>
        </p:grpSp>
      </p:grpSp>
      <p:grpSp>
        <p:nvGrpSpPr>
          <p:cNvPr id="16" name="组合 15">
            <a:extLst>
              <a:ext uri="{FF2B5EF4-FFF2-40B4-BE49-F238E27FC236}">
                <a16:creationId xmlns:a16="http://schemas.microsoft.com/office/drawing/2014/main" id="{7A27BC8A-BF01-2FBD-12C4-09A023DA41B8}"/>
              </a:ext>
            </a:extLst>
          </p:cNvPr>
          <p:cNvGrpSpPr/>
          <p:nvPr/>
        </p:nvGrpSpPr>
        <p:grpSpPr>
          <a:xfrm>
            <a:off x="2620318" y="2052946"/>
            <a:ext cx="2040557" cy="963703"/>
            <a:chOff x="1110040" y="2106081"/>
            <a:chExt cx="2040557" cy="963703"/>
          </a:xfrm>
        </p:grpSpPr>
        <p:sp>
          <p:nvSpPr>
            <p:cNvPr id="18" name="矩形 17">
              <a:extLst>
                <a:ext uri="{FF2B5EF4-FFF2-40B4-BE49-F238E27FC236}">
                  <a16:creationId xmlns:a16="http://schemas.microsoft.com/office/drawing/2014/main" id="{5E2D7954-8DBE-F6FE-A7C0-D8BE36AD014B}"/>
                </a:ext>
              </a:extLst>
            </p:cNvPr>
            <p:cNvSpPr/>
            <p:nvPr/>
          </p:nvSpPr>
          <p:spPr>
            <a:xfrm>
              <a:off x="1110041" y="2568770"/>
              <a:ext cx="2040556" cy="501014"/>
            </a:xfrm>
            <a:prstGeom prst="rect">
              <a:avLst/>
            </a:prstGeom>
            <a:noFill/>
            <a:ln w="12700">
              <a:solidFill>
                <a:srgbClr val="C00000"/>
              </a:solidFill>
              <a:prstDash val="solid"/>
            </a:ln>
            <a:effectLst/>
          </p:spPr>
          <p:style>
            <a:lnRef idx="1">
              <a:schemeClr val="accent1"/>
            </a:lnRef>
            <a:fillRef idx="0">
              <a:schemeClr val="accent1"/>
            </a:fillRef>
            <a:effectRef idx="0">
              <a:schemeClr val="accent1"/>
            </a:effectRef>
            <a:fontRef idx="minor">
              <a:schemeClr val="tx1"/>
            </a:fontRef>
          </p:style>
          <p:txBody>
            <a:bodyPr rtlCol="0" anchor="ctr"/>
            <a:lstStyle/>
            <a:p>
              <a:pPr algn="ctr">
                <a:defRPr/>
              </a:pPr>
              <a:r>
                <a:rPr lang="zh-CN" altLang="en-US" sz="1600" b="1" kern="100" dirty="0">
                  <a:solidFill>
                    <a:prstClr val="black"/>
                  </a:solidFill>
                  <a:latin typeface="黑体" panose="02010609060101010101" pitchFamily="49" charset="-122"/>
                  <a:ea typeface="黑体" panose="02010609060101010101" pitchFamily="49" charset="-122"/>
                  <a:cs typeface="Times New Roman" panose="02020603050405020304" pitchFamily="18" charset="0"/>
                </a:rPr>
                <a:t>分布存储、数据孤岛、流式关联</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19" name="矩形: 圆角 25">
              <a:extLst>
                <a:ext uri="{FF2B5EF4-FFF2-40B4-BE49-F238E27FC236}">
                  <a16:creationId xmlns:a16="http://schemas.microsoft.com/office/drawing/2014/main" id="{54C8AFA9-9892-7892-9379-D644E9B4506E}"/>
                </a:ext>
              </a:extLst>
            </p:cNvPr>
            <p:cNvSpPr/>
            <p:nvPr/>
          </p:nvSpPr>
          <p:spPr>
            <a:xfrm>
              <a:off x="1110040" y="2106081"/>
              <a:ext cx="2040555" cy="455763"/>
            </a:xfrm>
            <a:prstGeom prst="roundRect">
              <a:avLst>
                <a:gd name="adj" fmla="val 4179"/>
              </a:avLst>
            </a:prstGeom>
            <a:solidFill>
              <a:srgbClr val="C00000"/>
            </a:solidFill>
            <a:ln w="12700">
              <a:noFill/>
              <a:prstDash val="solid"/>
            </a:ln>
            <a:effectLst/>
          </p:spPr>
          <p:style>
            <a:lnRef idx="1">
              <a:schemeClr val="accent1"/>
            </a:lnRef>
            <a:fillRef idx="0">
              <a:schemeClr val="accent1"/>
            </a:fillRef>
            <a:effectRef idx="0">
              <a:schemeClr val="accent1"/>
            </a:effectRef>
            <a:fontRef idx="minor">
              <a:schemeClr val="tx1"/>
            </a:fontRef>
          </p:style>
          <p:txBody>
            <a:bodyPr rtlCol="0" anchor="ctr"/>
            <a:lstStyle/>
            <a:p>
              <a:pPr algn="ctr">
                <a:defRPr/>
              </a:pPr>
              <a:r>
                <a:rPr lang="zh-CN" altLang="en-US" b="1" dirty="0">
                  <a:solidFill>
                    <a:prstClr val="white"/>
                  </a:solidFill>
                  <a:latin typeface="微软雅黑" panose="020B0503020204020204" pitchFamily="34" charset="-122"/>
                  <a:ea typeface="微软雅黑" panose="020B0503020204020204" pitchFamily="34" charset="-122"/>
                </a:rPr>
                <a:t>分布式大图计算</a:t>
              </a:r>
            </a:p>
          </p:txBody>
        </p:sp>
      </p:grpSp>
      <p:grpSp>
        <p:nvGrpSpPr>
          <p:cNvPr id="20" name="组合 19">
            <a:extLst>
              <a:ext uri="{FF2B5EF4-FFF2-40B4-BE49-F238E27FC236}">
                <a16:creationId xmlns:a16="http://schemas.microsoft.com/office/drawing/2014/main" id="{7A362554-2AEC-5EAE-8D5E-B0F9A33ADF71}"/>
              </a:ext>
            </a:extLst>
          </p:cNvPr>
          <p:cNvGrpSpPr/>
          <p:nvPr/>
        </p:nvGrpSpPr>
        <p:grpSpPr>
          <a:xfrm>
            <a:off x="4716488" y="965040"/>
            <a:ext cx="5684812" cy="910783"/>
            <a:chOff x="3206211" y="1018175"/>
            <a:chExt cx="5684812" cy="910783"/>
          </a:xfrm>
        </p:grpSpPr>
        <p:sp>
          <p:nvSpPr>
            <p:cNvPr id="21" name="箭头: 右 129">
              <a:extLst>
                <a:ext uri="{FF2B5EF4-FFF2-40B4-BE49-F238E27FC236}">
                  <a16:creationId xmlns:a16="http://schemas.microsoft.com/office/drawing/2014/main" id="{2D869A70-1013-733F-DD55-17729B614685}"/>
                </a:ext>
              </a:extLst>
            </p:cNvPr>
            <p:cNvSpPr/>
            <p:nvPr/>
          </p:nvSpPr>
          <p:spPr>
            <a:xfrm>
              <a:off x="3206211" y="1135849"/>
              <a:ext cx="177597" cy="711200"/>
            </a:xfrm>
            <a:prstGeom prst="rightArrow">
              <a:avLst>
                <a:gd name="adj1" fmla="val 50000"/>
                <a:gd name="adj2" fmla="val 55768"/>
              </a:avLst>
            </a:prstGeom>
            <a:solidFill>
              <a:srgbClr val="0000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23" name="圆角矩形 16">
              <a:extLst>
                <a:ext uri="{FF2B5EF4-FFF2-40B4-BE49-F238E27FC236}">
                  <a16:creationId xmlns:a16="http://schemas.microsoft.com/office/drawing/2014/main" id="{051F9234-8F3A-FAEA-E2BB-8F887A00213E}"/>
                </a:ext>
              </a:extLst>
            </p:cNvPr>
            <p:cNvSpPr/>
            <p:nvPr/>
          </p:nvSpPr>
          <p:spPr>
            <a:xfrm>
              <a:off x="3439421" y="1018175"/>
              <a:ext cx="5451602" cy="910783"/>
            </a:xfrm>
            <a:prstGeom prst="rect">
              <a:avLst/>
            </a:prstGeom>
            <a:solidFill>
              <a:srgbClr val="4472C4">
                <a:lumMod val="20000"/>
                <a:lumOff val="80000"/>
              </a:srgbClr>
            </a:solidFill>
            <a:ln w="19050">
              <a:noFill/>
            </a:ln>
            <a:effectLst/>
            <a:scene3d>
              <a:camera prst="orthographicFront">
                <a:rot lat="0" lon="0" rev="0"/>
              </a:camera>
              <a:lightRig rig="threePt" dir="t">
                <a:rot lat="0" lon="0" rev="1200000"/>
              </a:lightRig>
            </a:scene3d>
            <a:sp3d>
              <a:bevelT w="63500" h="25400"/>
            </a:sp3d>
          </p:spPr>
          <p:txBody>
            <a:bodyPr anchor="ctr"/>
            <a:lstStyle/>
            <a:p>
              <a:pPr algn="ctr" defTabSz="914400" fontAlgn="base">
                <a:lnSpc>
                  <a:spcPct val="120000"/>
                </a:lnSpc>
                <a:spcBef>
                  <a:spcPct val="0"/>
                </a:spcBef>
                <a:spcAft>
                  <a:spcPct val="0"/>
                </a:spcAft>
                <a:defRPr/>
              </a:pPr>
              <a:r>
                <a:rPr lang="zh-CN" altLang="en-US" sz="2000" b="1" kern="0" dirty="0">
                  <a:solidFill>
                    <a:srgbClr val="0000FF"/>
                  </a:solidFill>
                  <a:latin typeface="微软雅黑" panose="020B0503020204020204" pitchFamily="34" charset="-122"/>
                  <a:ea typeface="微软雅黑" panose="020B0503020204020204" pitchFamily="34" charset="-122"/>
                </a:rPr>
                <a:t>已有研究基础</a:t>
              </a:r>
            </a:p>
            <a:p>
              <a:pPr algn="ctr" defTabSz="914400" fontAlgn="base">
                <a:lnSpc>
                  <a:spcPct val="120000"/>
                </a:lnSpc>
                <a:spcBef>
                  <a:spcPct val="0"/>
                </a:spcBef>
                <a:spcAft>
                  <a:spcPct val="0"/>
                </a:spcAft>
                <a:defRPr/>
              </a:pPr>
              <a:r>
                <a:rPr lang="zh-CN" altLang="en-US" sz="2000" b="1" kern="0" dirty="0">
                  <a:solidFill>
                    <a:prstClr val="black"/>
                  </a:solidFill>
                  <a:latin typeface="微软雅黑" panose="020B0503020204020204" pitchFamily="34" charset="-122"/>
                  <a:ea typeface="微软雅黑" panose="020B0503020204020204" pitchFamily="34" charset="-122"/>
                </a:rPr>
                <a:t>大图数据难计算</a:t>
              </a:r>
              <a:r>
                <a:rPr lang="en-US" altLang="zh-CN" sz="2000" b="1" kern="0" dirty="0">
                  <a:solidFill>
                    <a:prstClr val="black"/>
                  </a:solidFill>
                  <a:latin typeface="微软雅黑" panose="020B0503020204020204" pitchFamily="34" charset="-122"/>
                  <a:ea typeface="微软雅黑" panose="020B0503020204020204" pitchFamily="34" charset="-122"/>
                </a:rPr>
                <a:t>-&gt;</a:t>
              </a:r>
              <a:r>
                <a:rPr lang="zh-CN" altLang="en-US" sz="2000" b="1" kern="0" dirty="0">
                  <a:solidFill>
                    <a:prstClr val="black"/>
                  </a:solidFill>
                  <a:latin typeface="微软雅黑" panose="020B0503020204020204" pitchFamily="34" charset="-122"/>
                  <a:ea typeface="微软雅黑" panose="020B0503020204020204" pitchFamily="34" charset="-122"/>
                </a:rPr>
                <a:t>可计算</a:t>
              </a:r>
              <a:r>
                <a:rPr lang="en-US" altLang="zh-CN" sz="2000" b="1" kern="0" dirty="0">
                  <a:solidFill>
                    <a:prstClr val="black"/>
                  </a:solidFill>
                  <a:latin typeface="微软雅黑" panose="020B0503020204020204" pitchFamily="34" charset="-122"/>
                  <a:ea typeface="微软雅黑" panose="020B0503020204020204" pitchFamily="34" charset="-122"/>
                </a:rPr>
                <a:t>-&gt;</a:t>
              </a:r>
              <a:r>
                <a:rPr lang="zh-CN" altLang="en-US" sz="2000" b="1" kern="0" dirty="0">
                  <a:solidFill>
                    <a:prstClr val="black"/>
                  </a:solidFill>
                  <a:latin typeface="微软雅黑" panose="020B0503020204020204" pitchFamily="34" charset="-122"/>
                  <a:ea typeface="微软雅黑" panose="020B0503020204020204" pitchFamily="34" charset="-122"/>
                </a:rPr>
                <a:t>秒级响应</a:t>
              </a:r>
            </a:p>
          </p:txBody>
        </p:sp>
      </p:grpSp>
      <p:grpSp>
        <p:nvGrpSpPr>
          <p:cNvPr id="25" name="组合 24">
            <a:extLst>
              <a:ext uri="{FF2B5EF4-FFF2-40B4-BE49-F238E27FC236}">
                <a16:creationId xmlns:a16="http://schemas.microsoft.com/office/drawing/2014/main" id="{B2859EB8-81E2-99F8-30DD-AABE8CBF5F09}"/>
              </a:ext>
            </a:extLst>
          </p:cNvPr>
          <p:cNvGrpSpPr/>
          <p:nvPr/>
        </p:nvGrpSpPr>
        <p:grpSpPr>
          <a:xfrm>
            <a:off x="4716488" y="1866235"/>
            <a:ext cx="5684812" cy="1091081"/>
            <a:chOff x="3206211" y="1833645"/>
            <a:chExt cx="5684812" cy="1091081"/>
          </a:xfrm>
        </p:grpSpPr>
        <p:sp>
          <p:nvSpPr>
            <p:cNvPr id="26" name="箭头: 右 129">
              <a:extLst>
                <a:ext uri="{FF2B5EF4-FFF2-40B4-BE49-F238E27FC236}">
                  <a16:creationId xmlns:a16="http://schemas.microsoft.com/office/drawing/2014/main" id="{96185DB8-E6C6-3B90-782E-38E6B59F3475}"/>
                </a:ext>
              </a:extLst>
            </p:cNvPr>
            <p:cNvSpPr/>
            <p:nvPr/>
          </p:nvSpPr>
          <p:spPr>
            <a:xfrm>
              <a:off x="3206211" y="2104162"/>
              <a:ext cx="177597" cy="711200"/>
            </a:xfrm>
            <a:prstGeom prst="rightArrow">
              <a:avLst>
                <a:gd name="adj1" fmla="val 50000"/>
                <a:gd name="adj2" fmla="val 55768"/>
              </a:avLst>
            </a:prstGeom>
            <a:solidFill>
              <a:srgbClr val="C000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30" name="圆角矩形 16">
              <a:extLst>
                <a:ext uri="{FF2B5EF4-FFF2-40B4-BE49-F238E27FC236}">
                  <a16:creationId xmlns:a16="http://schemas.microsoft.com/office/drawing/2014/main" id="{EF077772-61B5-4D82-8851-EFB05C03A2B5}"/>
                </a:ext>
              </a:extLst>
            </p:cNvPr>
            <p:cNvSpPr/>
            <p:nvPr/>
          </p:nvSpPr>
          <p:spPr>
            <a:xfrm>
              <a:off x="3439421" y="2013943"/>
              <a:ext cx="5451602" cy="910783"/>
            </a:xfrm>
            <a:prstGeom prst="rect">
              <a:avLst/>
            </a:prstGeom>
            <a:solidFill>
              <a:schemeClr val="accent2">
                <a:lumMod val="20000"/>
                <a:lumOff val="80000"/>
              </a:schemeClr>
            </a:solidFill>
            <a:ln w="19050">
              <a:noFill/>
            </a:ln>
            <a:effectLst/>
            <a:scene3d>
              <a:camera prst="orthographicFront">
                <a:rot lat="0" lon="0" rev="0"/>
              </a:camera>
              <a:lightRig rig="threePt" dir="t">
                <a:rot lat="0" lon="0" rev="1200000"/>
              </a:lightRig>
            </a:scene3d>
            <a:sp3d>
              <a:bevelT w="63500" h="25400"/>
            </a:sp3d>
          </p:spPr>
          <p:txBody>
            <a:bodyPr anchor="ctr"/>
            <a:lstStyle/>
            <a:p>
              <a:pPr algn="ctr" defTabSz="914400" fontAlgn="base">
                <a:lnSpc>
                  <a:spcPct val="120000"/>
                </a:lnSpc>
                <a:spcBef>
                  <a:spcPct val="0"/>
                </a:spcBef>
                <a:spcAft>
                  <a:spcPct val="0"/>
                </a:spcAft>
                <a:defRPr/>
              </a:pPr>
              <a:r>
                <a:rPr lang="zh-CN" altLang="en-US" sz="2000" b="1" kern="0" dirty="0">
                  <a:solidFill>
                    <a:srgbClr val="C00000"/>
                  </a:solidFill>
                  <a:latin typeface="微软雅黑" panose="020B0503020204020204" pitchFamily="34" charset="-122"/>
                  <a:ea typeface="微软雅黑" panose="020B0503020204020204" pitchFamily="34" charset="-122"/>
                </a:rPr>
                <a:t>预期研究目标</a:t>
              </a:r>
            </a:p>
            <a:p>
              <a:pPr algn="ctr" defTabSz="914400" fontAlgn="base">
                <a:lnSpc>
                  <a:spcPct val="120000"/>
                </a:lnSpc>
                <a:spcBef>
                  <a:spcPct val="0"/>
                </a:spcBef>
                <a:spcAft>
                  <a:spcPct val="0"/>
                </a:spcAft>
                <a:defRPr/>
              </a:pPr>
              <a:r>
                <a:rPr lang="zh-CN" altLang="en-US" sz="2000" b="1" kern="0" dirty="0">
                  <a:solidFill>
                    <a:prstClr val="black"/>
                  </a:solidFill>
                  <a:latin typeface="微软雅黑" panose="020B0503020204020204" pitchFamily="34" charset="-122"/>
                  <a:ea typeface="微软雅黑" panose="020B0503020204020204" pitchFamily="34" charset="-122"/>
                </a:rPr>
                <a:t>大图数据分布式、联邦式、云边协同式计算</a:t>
              </a:r>
            </a:p>
          </p:txBody>
        </p:sp>
        <p:sp>
          <p:nvSpPr>
            <p:cNvPr id="31" name="箭头: 右 129">
              <a:extLst>
                <a:ext uri="{FF2B5EF4-FFF2-40B4-BE49-F238E27FC236}">
                  <a16:creationId xmlns:a16="http://schemas.microsoft.com/office/drawing/2014/main" id="{6EE106FF-630B-82BB-E121-ABBC2A3CDEB7}"/>
                </a:ext>
              </a:extLst>
            </p:cNvPr>
            <p:cNvSpPr/>
            <p:nvPr/>
          </p:nvSpPr>
          <p:spPr>
            <a:xfrm rot="5400000">
              <a:off x="6043577" y="1393396"/>
              <a:ext cx="203825" cy="1084323"/>
            </a:xfrm>
            <a:prstGeom prst="rightArrow">
              <a:avLst>
                <a:gd name="adj1" fmla="val 50000"/>
                <a:gd name="adj2" fmla="val 55768"/>
              </a:avLst>
            </a:prstGeom>
            <a:gradFill flip="none" rotWithShape="1">
              <a:gsLst>
                <a:gs pos="36000">
                  <a:srgbClr val="FF3300">
                    <a:alpha val="85000"/>
                  </a:srgbClr>
                </a:gs>
                <a:gs pos="100000">
                  <a:srgbClr val="FFC000">
                    <a:alpha val="0"/>
                  </a:srgbClr>
                </a:gs>
              </a:gsLst>
              <a:lin ang="10800000" scaled="1"/>
              <a:tileRect/>
            </a:gradFill>
            <a:ln w="0" cap="flat" cmpd="sng" algn="ctr">
              <a:noFill/>
              <a:prstDash val="solid"/>
              <a:miter lim="800000"/>
            </a:ln>
            <a:effectLst/>
          </p:spPr>
          <p:txBody>
            <a:bodyPr rtlCol="0" anchor="ctr"/>
            <a:lstStyle/>
            <a:p>
              <a:pPr algn="ctr" defTabSz="914400">
                <a:defRPr/>
              </a:pPr>
              <a:endParaRPr lang="zh-CN" altLang="en-US" kern="0" dirty="0">
                <a:solidFill>
                  <a:prstClr val="white"/>
                </a:solidFill>
                <a:latin typeface="Times New Roman" panose="02020603050405020304" pitchFamily="18" charset="0"/>
                <a:ea typeface="黑体" panose="02010609060101010101" pitchFamily="49" charset="-122"/>
                <a:cs typeface="Times New Roman" panose="02020603050405020304" pitchFamily="18" charset="0"/>
              </a:endParaRPr>
            </a:p>
          </p:txBody>
        </p:sp>
      </p:grpSp>
      <p:grpSp>
        <p:nvGrpSpPr>
          <p:cNvPr id="32" name="组合 31">
            <a:extLst>
              <a:ext uri="{FF2B5EF4-FFF2-40B4-BE49-F238E27FC236}">
                <a16:creationId xmlns:a16="http://schemas.microsoft.com/office/drawing/2014/main" id="{D1984F92-ACD1-3C68-6C09-228EAE806538}"/>
              </a:ext>
            </a:extLst>
          </p:cNvPr>
          <p:cNvGrpSpPr/>
          <p:nvPr/>
        </p:nvGrpSpPr>
        <p:grpSpPr>
          <a:xfrm>
            <a:off x="1646775" y="1146540"/>
            <a:ext cx="826653" cy="1744879"/>
            <a:chOff x="136497" y="1084922"/>
            <a:chExt cx="826653" cy="1744879"/>
          </a:xfrm>
        </p:grpSpPr>
        <p:sp>
          <p:nvSpPr>
            <p:cNvPr id="33" name="矩形 32">
              <a:extLst>
                <a:ext uri="{FF2B5EF4-FFF2-40B4-BE49-F238E27FC236}">
                  <a16:creationId xmlns:a16="http://schemas.microsoft.com/office/drawing/2014/main" id="{2DF23EAC-8E55-8808-AF2D-91F73A68A6DE}"/>
                </a:ext>
              </a:extLst>
            </p:cNvPr>
            <p:cNvSpPr/>
            <p:nvPr/>
          </p:nvSpPr>
          <p:spPr>
            <a:xfrm>
              <a:off x="160960" y="1084922"/>
              <a:ext cx="802190" cy="707886"/>
            </a:xfrm>
            <a:prstGeom prst="rect">
              <a:avLst/>
            </a:prstGeom>
            <a:ln>
              <a:noFill/>
            </a:ln>
          </p:spPr>
          <p:txBody>
            <a:bodyPr wrap="square">
              <a:spAutoFit/>
            </a:bodyPr>
            <a:lstStyle/>
            <a:p>
              <a:pPr algn="ctr" defTabSz="914400">
                <a:defRPr/>
              </a:pPr>
              <a:r>
                <a:rPr lang="zh-CN" altLang="en-US" sz="2000" b="1" dirty="0">
                  <a:solidFill>
                    <a:prstClr val="black"/>
                  </a:solidFill>
                  <a:latin typeface="微软雅黑" panose="020B0503020204020204" pitchFamily="34" charset="-122"/>
                  <a:ea typeface="微软雅黑" panose="020B0503020204020204" pitchFamily="34" charset="-122"/>
                </a:rPr>
                <a:t>大图数据</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F441A067-E50F-72E2-C41C-DAD99B682038}"/>
                </a:ext>
              </a:extLst>
            </p:cNvPr>
            <p:cNvGrpSpPr/>
            <p:nvPr/>
          </p:nvGrpSpPr>
          <p:grpSpPr>
            <a:xfrm>
              <a:off x="136497" y="1506362"/>
              <a:ext cx="802190" cy="1323439"/>
              <a:chOff x="140419" y="1558993"/>
              <a:chExt cx="802190" cy="1323439"/>
            </a:xfrm>
          </p:grpSpPr>
          <p:sp>
            <p:nvSpPr>
              <p:cNvPr id="35" name="右箭头 5">
                <a:extLst>
                  <a:ext uri="{FF2B5EF4-FFF2-40B4-BE49-F238E27FC236}">
                    <a16:creationId xmlns:a16="http://schemas.microsoft.com/office/drawing/2014/main" id="{85047391-635B-DDFA-B800-2787BE72B561}"/>
                  </a:ext>
                </a:extLst>
              </p:cNvPr>
              <p:cNvSpPr/>
              <p:nvPr/>
            </p:nvSpPr>
            <p:spPr>
              <a:xfrm rot="5400000">
                <a:off x="428022" y="1842592"/>
                <a:ext cx="249408" cy="32681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a:solidFill>
                    <a:prstClr val="white"/>
                  </a:solidFill>
                  <a:latin typeface="Calibri"/>
                  <a:ea typeface="等线" panose="02010600030101010101" pitchFamily="2" charset="-122"/>
                </a:endParaRPr>
              </a:p>
            </p:txBody>
          </p:sp>
          <p:sp>
            <p:nvSpPr>
              <p:cNvPr id="36" name="矩形 35">
                <a:extLst>
                  <a:ext uri="{FF2B5EF4-FFF2-40B4-BE49-F238E27FC236}">
                    <a16:creationId xmlns:a16="http://schemas.microsoft.com/office/drawing/2014/main" id="{8F0F965F-42CE-9438-FB89-AD290E02C3D2}"/>
                  </a:ext>
                </a:extLst>
              </p:cNvPr>
              <p:cNvSpPr/>
              <p:nvPr/>
            </p:nvSpPr>
            <p:spPr>
              <a:xfrm>
                <a:off x="140419" y="1558993"/>
                <a:ext cx="802190" cy="1323439"/>
              </a:xfrm>
              <a:prstGeom prst="rect">
                <a:avLst/>
              </a:prstGeom>
              <a:ln>
                <a:noFill/>
              </a:ln>
            </p:spPr>
            <p:txBody>
              <a:bodyPr wrap="square">
                <a:spAutoFit/>
              </a:bodyPr>
              <a:lstStyle/>
              <a:p>
                <a:pPr algn="ctr" defTabSz="914400">
                  <a:defRPr/>
                </a:pPr>
                <a:endParaRPr lang="en-US" altLang="zh-CN" sz="2000" b="1" dirty="0">
                  <a:solidFill>
                    <a:prstClr val="black"/>
                  </a:solidFill>
                  <a:latin typeface="微软雅黑" panose="020B0503020204020204" pitchFamily="34" charset="-122"/>
                  <a:ea typeface="微软雅黑" panose="020B0503020204020204" pitchFamily="34" charset="-122"/>
                </a:endParaRPr>
              </a:p>
              <a:p>
                <a:pPr algn="ctr" defTabSz="914400">
                  <a:defRPr/>
                </a:pPr>
                <a:endParaRPr lang="en-US" altLang="zh-CN" sz="2000" b="1" dirty="0">
                  <a:solidFill>
                    <a:prstClr val="black"/>
                  </a:solidFill>
                  <a:latin typeface="微软雅黑" panose="020B0503020204020204" pitchFamily="34" charset="-122"/>
                  <a:ea typeface="微软雅黑" panose="020B0503020204020204" pitchFamily="34" charset="-122"/>
                </a:endParaRPr>
              </a:p>
              <a:p>
                <a:pPr algn="ctr" defTabSz="914400">
                  <a:defRPr/>
                </a:pPr>
                <a:r>
                  <a:rPr lang="zh-CN" altLang="en-US" sz="2000" b="1" dirty="0">
                    <a:solidFill>
                      <a:prstClr val="black"/>
                    </a:solidFill>
                    <a:latin typeface="微软雅黑" panose="020B0503020204020204" pitchFamily="34" charset="-122"/>
                    <a:ea typeface="微软雅黑" panose="020B0503020204020204" pitchFamily="34" charset="-122"/>
                  </a:rPr>
                  <a:t>分布</a:t>
                </a:r>
                <a:endParaRPr lang="en-US" altLang="zh-CN" sz="2000" b="1" dirty="0">
                  <a:solidFill>
                    <a:prstClr val="black"/>
                  </a:solidFill>
                  <a:latin typeface="微软雅黑" panose="020B0503020204020204" pitchFamily="34" charset="-122"/>
                  <a:ea typeface="微软雅黑" panose="020B0503020204020204" pitchFamily="34" charset="-122"/>
                </a:endParaRPr>
              </a:p>
              <a:p>
                <a:pPr algn="ctr" defTabSz="914400">
                  <a:defRPr/>
                </a:pPr>
                <a:r>
                  <a:rPr lang="zh-CN" altLang="en-US" sz="2000" b="1" dirty="0">
                    <a:solidFill>
                      <a:prstClr val="black"/>
                    </a:solidFill>
                    <a:latin typeface="微软雅黑" panose="020B0503020204020204" pitchFamily="34" charset="-122"/>
                    <a:ea typeface="微软雅黑" panose="020B0503020204020204" pitchFamily="34" charset="-122"/>
                  </a:rPr>
                  <a:t>计算</a:t>
                </a:r>
              </a:p>
            </p:txBody>
          </p:sp>
        </p:grpSp>
      </p:grpSp>
      <p:sp>
        <p:nvSpPr>
          <p:cNvPr id="38" name="矩形: 圆角 28">
            <a:extLst>
              <a:ext uri="{FF2B5EF4-FFF2-40B4-BE49-F238E27FC236}">
                <a16:creationId xmlns:a16="http://schemas.microsoft.com/office/drawing/2014/main" id="{37E43639-2EA0-78B1-A39E-425EE34C1E09}"/>
              </a:ext>
            </a:extLst>
          </p:cNvPr>
          <p:cNvSpPr/>
          <p:nvPr/>
        </p:nvSpPr>
        <p:spPr>
          <a:xfrm>
            <a:off x="1846238" y="6162192"/>
            <a:ext cx="8447181" cy="666337"/>
          </a:xfrm>
          <a:prstGeom prst="roundRect">
            <a:avLst>
              <a:gd name="adj" fmla="val 7412"/>
            </a:avLst>
          </a:prstGeom>
          <a:solidFill>
            <a:srgbClr val="343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b="1" dirty="0">
                <a:solidFill>
                  <a:prstClr val="white"/>
                </a:solidFill>
                <a:latin typeface="微软雅黑" panose="020B0503020204020204" pitchFamily="34" charset="-122"/>
                <a:ea typeface="微软雅黑" panose="020B0503020204020204" pitchFamily="34" charset="-122"/>
              </a:rPr>
              <a:t>为大数据与人工智能技术赋能我国信息、金融、制造等行业发展做出重要贡献</a:t>
            </a:r>
          </a:p>
        </p:txBody>
      </p:sp>
    </p:spTree>
    <p:custDataLst>
      <p:tags r:id="rId1"/>
    </p:custDataLst>
    <p:extLst>
      <p:ext uri="{BB962C8B-B14F-4D97-AF65-F5344CB8AC3E}">
        <p14:creationId xmlns:p14="http://schemas.microsoft.com/office/powerpoint/2010/main" val="325618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par>
              <p:cTn id="2"/>
            </p:par>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16"/>
          <p:cNvSpPr>
            <a:spLocks noGrp="1"/>
          </p:cNvSpPr>
          <p:nvPr>
            <p:ph type="sldNum" sz="quarter" idx="12"/>
          </p:nvPr>
        </p:nvSpPr>
        <p:spPr>
          <a:xfrm>
            <a:off x="10115165" y="6476226"/>
            <a:ext cx="600501" cy="365125"/>
          </a:xfrm>
          <a:prstGeom prst="rect">
            <a:avLst/>
          </a:prstGeom>
        </p:spPr>
        <p:txBody>
          <a:bodyPr/>
          <a:lstStyle/>
          <a:p>
            <a:pPr>
              <a:defRPr/>
            </a:pPr>
            <a:fld id="{A4D73C6D-FAA2-4E93-A2D3-B1A891C487A7}" type="slidenum">
              <a:rPr lang="zh-CN" altLang="en-US">
                <a:solidFill>
                  <a:prstClr val="white"/>
                </a:solidFill>
                <a:latin typeface="Calibri"/>
                <a:ea typeface="等线" panose="02010600030101010101" pitchFamily="2" charset="-122"/>
              </a:rPr>
              <a:pPr>
                <a:defRPr/>
              </a:pPr>
              <a:t>47</a:t>
            </a:fld>
            <a:endParaRPr lang="zh-CN" altLang="en-US" dirty="0">
              <a:solidFill>
                <a:prstClr val="white"/>
              </a:solidFill>
              <a:latin typeface="Calibri"/>
              <a:ea typeface="等线" panose="02010600030101010101" pitchFamily="2" charset="-122"/>
            </a:endParaRPr>
          </a:p>
        </p:txBody>
      </p:sp>
      <p:sp>
        <p:nvSpPr>
          <p:cNvPr id="61" name="Rectangle 2"/>
          <p:cNvSpPr>
            <a:spLocks noChangeArrowheads="1"/>
          </p:cNvSpPr>
          <p:nvPr/>
        </p:nvSpPr>
        <p:spPr bwMode="auto">
          <a:xfrm>
            <a:off x="1818213"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defTabSz="914400">
              <a:defRPr/>
            </a:pPr>
            <a:r>
              <a:rPr kumimoji="0" lang="zh-CN" altLang="en-US" sz="2800" dirty="0">
                <a:solidFill>
                  <a:srgbClr val="222268"/>
                </a:solidFill>
                <a:latin typeface="微软雅黑" panose="020B0503020204020204" pitchFamily="34" charset="-122"/>
                <a:ea typeface="微软雅黑" panose="020B0503020204020204" pitchFamily="34" charset="-122"/>
              </a:rPr>
              <a:t>总结与致谢</a:t>
            </a:r>
          </a:p>
        </p:txBody>
      </p:sp>
      <p:sp>
        <p:nvSpPr>
          <p:cNvPr id="2" name="TextBox 4">
            <a:extLst>
              <a:ext uri="{FF2B5EF4-FFF2-40B4-BE49-F238E27FC236}">
                <a16:creationId xmlns:a16="http://schemas.microsoft.com/office/drawing/2014/main" id="{40B00E7F-D75C-4983-0BB7-6D8F8182F9C4}"/>
              </a:ext>
            </a:extLst>
          </p:cNvPr>
          <p:cNvSpPr txBox="1"/>
          <p:nvPr/>
        </p:nvSpPr>
        <p:spPr>
          <a:xfrm>
            <a:off x="1740562" y="5066654"/>
            <a:ext cx="8666180" cy="584775"/>
          </a:xfrm>
          <a:prstGeom prst="rect">
            <a:avLst/>
          </a:prstGeom>
          <a:noFill/>
        </p:spPr>
        <p:txBody>
          <a:bodyPr wrap="square" rtlCol="0">
            <a:spAutoFit/>
          </a:bodyPr>
          <a:lstStyle/>
          <a:p>
            <a:pPr algn="ctr">
              <a:buClr>
                <a:srgbClr val="FF0000"/>
              </a:buClr>
            </a:pPr>
            <a:r>
              <a:rPr lang="zh-CN" altLang="en-US" sz="3200" b="1" dirty="0">
                <a:solidFill>
                  <a:srgbClr val="C00000"/>
                </a:solidFill>
                <a:latin typeface="微软雅黑" pitchFamily="34" charset="-122"/>
                <a:ea typeface="微软雅黑" pitchFamily="34" charset="-122"/>
              </a:rPr>
              <a:t>感谢各位专家！  敬请批评指正！</a:t>
            </a:r>
          </a:p>
        </p:txBody>
      </p:sp>
      <p:grpSp>
        <p:nvGrpSpPr>
          <p:cNvPr id="49" name="组合 48">
            <a:extLst>
              <a:ext uri="{FF2B5EF4-FFF2-40B4-BE49-F238E27FC236}">
                <a16:creationId xmlns:a16="http://schemas.microsoft.com/office/drawing/2014/main" id="{4DF73608-FFEF-15F1-CC66-99DEC0B5CCBA}"/>
              </a:ext>
            </a:extLst>
          </p:cNvPr>
          <p:cNvGrpSpPr/>
          <p:nvPr/>
        </p:nvGrpSpPr>
        <p:grpSpPr>
          <a:xfrm>
            <a:off x="1722917" y="1504187"/>
            <a:ext cx="4223657" cy="2974742"/>
            <a:chOff x="348343" y="1504187"/>
            <a:chExt cx="4223657" cy="2974742"/>
          </a:xfrm>
        </p:grpSpPr>
        <p:sp>
          <p:nvSpPr>
            <p:cNvPr id="24" name="文本框 23">
              <a:extLst>
                <a:ext uri="{FF2B5EF4-FFF2-40B4-BE49-F238E27FC236}">
                  <a16:creationId xmlns:a16="http://schemas.microsoft.com/office/drawing/2014/main" id="{188B0ACB-BD44-8BC0-493F-F7774858F4E4}"/>
                </a:ext>
              </a:extLst>
            </p:cNvPr>
            <p:cNvSpPr txBox="1"/>
            <p:nvPr/>
          </p:nvSpPr>
          <p:spPr>
            <a:xfrm>
              <a:off x="348343" y="1783448"/>
              <a:ext cx="4223657" cy="2695481"/>
            </a:xfrm>
            <a:prstGeom prst="rect">
              <a:avLst/>
            </a:prstGeom>
            <a:noFill/>
            <a:ln w="12700">
              <a:solidFill>
                <a:schemeClr val="tx1"/>
              </a:solidFill>
              <a:prstDash val="sysDash"/>
            </a:ln>
          </p:spPr>
          <p:txBody>
            <a:bodyPr wrap="square">
              <a:spAutoFit/>
            </a:bodyPr>
            <a:lstStyle/>
            <a:p>
              <a:pPr marL="342900" indent="-342900">
                <a:lnSpc>
                  <a:spcPct val="160000"/>
                </a:lnSpc>
                <a:buClr>
                  <a:schemeClr val="tx1"/>
                </a:buClr>
                <a:buFont typeface="Wingdings" panose="05000000000000000000" pitchFamily="2" charset="2"/>
                <a:buChar char="l"/>
              </a:pP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教育部</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青年长江</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学者</a:t>
              </a:r>
              <a:endPar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60000"/>
                </a:lnSpc>
                <a:buClr>
                  <a:schemeClr val="tx1"/>
                </a:buClr>
                <a:buFont typeface="Wingdings" panose="05000000000000000000" pitchFamily="2" charset="2"/>
                <a:buChar char="l"/>
              </a:pP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CCF</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自然科学二等奖</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60000"/>
                </a:lnSpc>
                <a:buClr>
                  <a:schemeClr val="tx1"/>
                </a:buClr>
                <a:buFont typeface="Wingdings" panose="05000000000000000000" pitchFamily="2" charset="2"/>
                <a:buChar char="l"/>
              </a:pP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日内瓦国际发明展</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金奖</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60000"/>
                </a:lnSpc>
                <a:buClr>
                  <a:schemeClr val="tx1"/>
                </a:buClr>
                <a:buFont typeface="Wingdings" panose="05000000000000000000" pitchFamily="2" charset="2"/>
                <a:buChar char="l"/>
              </a:pP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CCF-A</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类会议</a:t>
              </a:r>
              <a:r>
                <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ICDE</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优秀论文</a:t>
              </a:r>
              <a:r>
                <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篇</a:t>
              </a:r>
              <a:endPar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60000"/>
                </a:lnSpc>
                <a:buClr>
                  <a:schemeClr val="tx1"/>
                </a:buClr>
                <a:buFont typeface="Wingdings" panose="05000000000000000000" pitchFamily="2" charset="2"/>
                <a:buChar char="l"/>
              </a:pP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国际</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顶级图学习竞赛第</a:t>
              </a:r>
              <a:r>
                <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名</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和第</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名</a:t>
              </a:r>
              <a:endPar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60000"/>
                </a:lnSpc>
                <a:buClr>
                  <a:schemeClr val="tx1"/>
                </a:buClr>
                <a:buFont typeface="Wingdings" panose="05000000000000000000" pitchFamily="2" charset="2"/>
                <a:buChar char="l"/>
              </a:pP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国内知名图计算竞赛第</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名和第</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名</a:t>
              </a:r>
              <a:endPar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矩形: 圆角 36">
              <a:extLst>
                <a:ext uri="{FF2B5EF4-FFF2-40B4-BE49-F238E27FC236}">
                  <a16:creationId xmlns:a16="http://schemas.microsoft.com/office/drawing/2014/main" id="{B1D7DE3D-B880-27EA-9ED1-59DFDF86B0D5}"/>
                </a:ext>
              </a:extLst>
            </p:cNvPr>
            <p:cNvSpPr/>
            <p:nvPr/>
          </p:nvSpPr>
          <p:spPr>
            <a:xfrm>
              <a:off x="348343" y="1516320"/>
              <a:ext cx="1712686" cy="375844"/>
            </a:xfrm>
            <a:prstGeom prst="roundRect">
              <a:avLst>
                <a:gd name="adj" fmla="val 50000"/>
              </a:avLst>
            </a:prstGeom>
            <a:solidFill>
              <a:srgbClr val="34339A"/>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41" name="矩形 40">
              <a:extLst>
                <a:ext uri="{FF2B5EF4-FFF2-40B4-BE49-F238E27FC236}">
                  <a16:creationId xmlns:a16="http://schemas.microsoft.com/office/drawing/2014/main" id="{C835E52D-ABE3-EC64-5E78-1443E5DAE293}"/>
                </a:ext>
              </a:extLst>
            </p:cNvPr>
            <p:cNvSpPr/>
            <p:nvPr/>
          </p:nvSpPr>
          <p:spPr>
            <a:xfrm>
              <a:off x="402509" y="1504187"/>
              <a:ext cx="1658520" cy="400110"/>
            </a:xfrm>
            <a:prstGeom prst="rect">
              <a:avLst/>
            </a:prstGeom>
          </p:spPr>
          <p:txBody>
            <a:bodyPr wrap="square">
              <a:spAutoFit/>
            </a:bodyPr>
            <a:lstStyle/>
            <a:p>
              <a:pPr algn="ctr">
                <a:defRPr/>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荣誉奖励</a:t>
              </a:r>
            </a:p>
          </p:txBody>
        </p:sp>
      </p:grpSp>
      <p:sp>
        <p:nvSpPr>
          <p:cNvPr id="44" name="文本框 43">
            <a:extLst>
              <a:ext uri="{FF2B5EF4-FFF2-40B4-BE49-F238E27FC236}">
                <a16:creationId xmlns:a16="http://schemas.microsoft.com/office/drawing/2014/main" id="{C47FF921-D0A3-7418-6FF7-BD16C91E555C}"/>
              </a:ext>
            </a:extLst>
          </p:cNvPr>
          <p:cNvSpPr txBox="1"/>
          <p:nvPr/>
        </p:nvSpPr>
        <p:spPr>
          <a:xfrm>
            <a:off x="6150167" y="1795582"/>
            <a:ext cx="4394463" cy="2695481"/>
          </a:xfrm>
          <a:prstGeom prst="rect">
            <a:avLst/>
          </a:prstGeom>
          <a:noFill/>
          <a:ln w="12700">
            <a:solidFill>
              <a:schemeClr val="tx1"/>
            </a:solidFill>
            <a:prstDash val="sysDash"/>
          </a:ln>
        </p:spPr>
        <p:txBody>
          <a:bodyPr wrap="square">
            <a:spAutoFit/>
          </a:bodyPr>
          <a:lstStyle/>
          <a:p>
            <a:pPr marL="342900" indent="-342900">
              <a:lnSpc>
                <a:spcPct val="160000"/>
              </a:lnSpc>
              <a:buClr>
                <a:schemeClr val="tx1"/>
              </a:buClr>
              <a:buFont typeface="Wingdings" panose="05000000000000000000" pitchFamily="2" charset="2"/>
              <a:buChar char="l"/>
            </a:pP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SIGMOD</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等</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CCF-A</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类</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顶级论文</a:t>
            </a:r>
            <a:r>
              <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76</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篇</a:t>
            </a:r>
            <a:endPar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60000"/>
              </a:lnSpc>
              <a:buClr>
                <a:schemeClr val="tx1"/>
              </a:buClr>
              <a:buFont typeface="Wingdings" panose="05000000000000000000" pitchFamily="2" charset="2"/>
              <a:buChar char="l"/>
            </a:pP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国家自然科学</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联合基金重点项目</a:t>
            </a:r>
            <a:r>
              <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项</a:t>
            </a:r>
            <a:endPar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60000"/>
              </a:lnSpc>
              <a:buClr>
                <a:schemeClr val="tx1"/>
              </a:buClr>
              <a:buFont typeface="Wingdings" panose="05000000000000000000" pitchFamily="2" charset="2"/>
              <a:buChar char="l"/>
            </a:pP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工业软件重点研发计划课题</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项</a:t>
            </a:r>
            <a:endPar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60000"/>
              </a:lnSpc>
              <a:buClr>
                <a:schemeClr val="tx1"/>
              </a:buClr>
              <a:buFont typeface="Wingdings" panose="05000000000000000000" pitchFamily="2" charset="2"/>
              <a:buChar char="l"/>
            </a:pP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出版工信部</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十四五规划专著</a:t>
            </a:r>
            <a:r>
              <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部</a:t>
            </a:r>
            <a:endParaRPr lang="en-US" altLang="zh-CN"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60000"/>
              </a:lnSpc>
              <a:buClr>
                <a:schemeClr val="tx1"/>
              </a:buClr>
              <a:buFont typeface="Wingdings" panose="05000000000000000000" pitchFamily="2" charset="2"/>
              <a:buChar char="l"/>
            </a:pP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研制</a:t>
            </a:r>
            <a:r>
              <a:rPr lang="zh-CN" altLang="en-US" b="1" spc="7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金融图立方系统</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套，开源</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余个图挖掘算法包，累计</a:t>
            </a:r>
            <a:r>
              <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多万行代码</a:t>
            </a:r>
            <a:endParaRPr lang="en-US" altLang="zh-CN" b="1" spc="7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矩形: 圆角 36">
            <a:extLst>
              <a:ext uri="{FF2B5EF4-FFF2-40B4-BE49-F238E27FC236}">
                <a16:creationId xmlns:a16="http://schemas.microsoft.com/office/drawing/2014/main" id="{557F648D-21FC-E58B-1B80-AE63C4DAF9B9}"/>
              </a:ext>
            </a:extLst>
          </p:cNvPr>
          <p:cNvSpPr/>
          <p:nvPr/>
        </p:nvSpPr>
        <p:spPr>
          <a:xfrm>
            <a:off x="6150166" y="1528453"/>
            <a:ext cx="1712686" cy="375844"/>
          </a:xfrm>
          <a:prstGeom prst="roundRect">
            <a:avLst>
              <a:gd name="adj" fmla="val 50000"/>
            </a:avLst>
          </a:prstGeom>
          <a:solidFill>
            <a:srgbClr val="34339A"/>
          </a:solidFill>
          <a:ln>
            <a:solidFill>
              <a:srgbClr val="3433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Calibri"/>
              <a:ea typeface="等线" panose="02010600030101010101" pitchFamily="2" charset="-122"/>
            </a:endParaRPr>
          </a:p>
        </p:txBody>
      </p:sp>
      <p:sp>
        <p:nvSpPr>
          <p:cNvPr id="48" name="矩形 47">
            <a:extLst>
              <a:ext uri="{FF2B5EF4-FFF2-40B4-BE49-F238E27FC236}">
                <a16:creationId xmlns:a16="http://schemas.microsoft.com/office/drawing/2014/main" id="{4CF30B5A-7302-FC2C-EEC8-04B2CC19F9ED}"/>
              </a:ext>
            </a:extLst>
          </p:cNvPr>
          <p:cNvSpPr/>
          <p:nvPr/>
        </p:nvSpPr>
        <p:spPr>
          <a:xfrm>
            <a:off x="6204332" y="1516320"/>
            <a:ext cx="1658520" cy="400110"/>
          </a:xfrm>
          <a:prstGeom prst="rect">
            <a:avLst/>
          </a:prstGeom>
        </p:spPr>
        <p:txBody>
          <a:bodyPr wrap="square">
            <a:spAutoFit/>
          </a:bodyPr>
          <a:lstStyle/>
          <a:p>
            <a:pPr algn="ctr">
              <a:defRPr/>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学术成果</a:t>
            </a:r>
          </a:p>
        </p:txBody>
      </p:sp>
    </p:spTree>
    <p:custDataLst>
      <p:tags r:id="rId1"/>
    </p:custDataLst>
    <p:extLst>
      <p:ext uri="{BB962C8B-B14F-4D97-AF65-F5344CB8AC3E}">
        <p14:creationId xmlns:p14="http://schemas.microsoft.com/office/powerpoint/2010/main" val="1353045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par>
              <p:cTn id="2"/>
            </p:par>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CF2B7-F986-83E1-FA4E-18E37089557B}"/>
            </a:ext>
          </a:extLst>
        </p:cNvPr>
        <p:cNvGrpSpPr/>
        <p:nvPr/>
      </p:nvGrpSpPr>
      <p:grpSpPr>
        <a:xfrm>
          <a:off x="0" y="0"/>
          <a:ext cx="0" cy="0"/>
          <a:chOff x="0" y="0"/>
          <a:chExt cx="0" cy="0"/>
        </a:xfrm>
      </p:grpSpPr>
      <p:grpSp>
        <p:nvGrpSpPr>
          <p:cNvPr id="13" name="组合 12">
            <a:extLst>
              <a:ext uri="{FF2B5EF4-FFF2-40B4-BE49-F238E27FC236}">
                <a16:creationId xmlns:a16="http://schemas.microsoft.com/office/drawing/2014/main" id="{4D0AA733-8DE2-D256-F61B-92BD4A2CB8DB}"/>
              </a:ext>
            </a:extLst>
          </p:cNvPr>
          <p:cNvGrpSpPr/>
          <p:nvPr/>
        </p:nvGrpSpPr>
        <p:grpSpPr>
          <a:xfrm>
            <a:off x="4724281" y="1182546"/>
            <a:ext cx="8240854" cy="617926"/>
            <a:chOff x="7424255" y="1337234"/>
            <a:chExt cx="8240854" cy="617926"/>
          </a:xfrm>
        </p:grpSpPr>
        <mc:AlternateContent xmlns:mc="http://schemas.openxmlformats.org/markup-compatibility/2006">
          <mc:Choice xmlns:a14="http://schemas.microsoft.com/office/drawing/2010/main" Requires="a14">
            <p:sp>
              <p:nvSpPr>
                <p:cNvPr id="313" name="矩形 312">
                  <a:extLst>
                    <a:ext uri="{FF2B5EF4-FFF2-40B4-BE49-F238E27FC236}">
                      <a16:creationId xmlns:a16="http://schemas.microsoft.com/office/drawing/2014/main" id="{8430E1AF-BEBD-C7C2-2CC2-7C54D1B48B5A}"/>
                    </a:ext>
                  </a:extLst>
                </p:cNvPr>
                <p:cNvSpPr/>
                <p:nvPr/>
              </p:nvSpPr>
              <p:spPr>
                <a:xfrm>
                  <a:off x="7690566" y="1337234"/>
                  <a:ext cx="7974543" cy="617926"/>
                </a:xfrm>
                <a:prstGeom prst="rect">
                  <a:avLst/>
                </a:prstGeom>
              </p:spPr>
              <p:txBody>
                <a:bodyPr wrap="square">
                  <a:spAutoFit/>
                </a:bodyPr>
                <a:lstStyle/>
                <a:p>
                  <a:pPr marL="54900">
                    <a:lnSpc>
                      <a:spcPct val="130000"/>
                    </a:lnSpc>
                    <a:spcAft>
                      <a:spcPts val="600"/>
                    </a:spcAft>
                    <a:defRPr/>
                  </a:pPr>
                  <a:r>
                    <a:rPr lang="zh-CN" altLang="en-US" sz="2400" b="1" dirty="0">
                      <a:solidFill>
                        <a:srgbClr val="C00000"/>
                      </a:solidFill>
                      <a:latin typeface="微软雅黑" panose="020B0503020204020204" pitchFamily="34" charset="-122"/>
                      <a:ea typeface="微软雅黑" panose="020B0503020204020204" pitchFamily="34" charset="-122"/>
                    </a:rPr>
                    <a:t>电阻距离动态维护：维护</a:t>
                  </a:r>
                  <a14:m>
                    <m:oMath xmlns:m="http://schemas.openxmlformats.org/officeDocument/2006/math">
                      <m:r>
                        <a:rPr lang="en-US" altLang="zh-CN" sz="2400" b="0" i="0" smtClean="0">
                          <a:solidFill>
                            <a:srgbClr val="C00000"/>
                          </a:solidFill>
                          <a:latin typeface="Cambria Math" panose="02040503050406030204" pitchFamily="18" charset="0"/>
                          <a:ea typeface="微软雅黑" panose="020B0503020204020204" pitchFamily="34" charset="-122"/>
                        </a:rPr>
                        <m:t>𝑷</m:t>
                      </m:r>
                      <m:r>
                        <a:rPr lang="en-US" altLang="zh-CN" sz="2400" b="0" i="0" smtClean="0">
                          <a:solidFill>
                            <a:srgbClr val="C00000"/>
                          </a:solidFill>
                          <a:latin typeface="Cambria Math" panose="02040503050406030204" pitchFamily="18" charset="0"/>
                          <a:ea typeface="微软雅黑" panose="020B0503020204020204" pitchFamily="34" charset="-122"/>
                        </a:rPr>
                        <m:t>=</m:t>
                      </m:r>
                      <m:sSubSup>
                        <m:sSubSupPr>
                          <m:ctrlPr>
                            <a:rPr lang="en-US" altLang="zh-CN" sz="2400" b="1" i="1" smtClean="0">
                              <a:solidFill>
                                <a:srgbClr val="C00000"/>
                              </a:solidFill>
                              <a:latin typeface="Cambria Math" panose="02040503050406030204" pitchFamily="18" charset="0"/>
                              <a:ea typeface="微软雅黑" panose="020B0503020204020204" pitchFamily="34" charset="-122"/>
                            </a:rPr>
                          </m:ctrlPr>
                        </m:sSubSupPr>
                        <m:e>
                          <m:r>
                            <a:rPr lang="en-US" altLang="zh-CN" sz="2400" b="1" i="1" smtClean="0">
                              <a:solidFill>
                                <a:srgbClr val="C00000"/>
                              </a:solidFill>
                              <a:latin typeface="Cambria Math" panose="02040503050406030204" pitchFamily="18" charset="0"/>
                              <a:ea typeface="微软雅黑" panose="020B0503020204020204" pitchFamily="34" charset="-122"/>
                            </a:rPr>
                            <m:t>𝑳</m:t>
                          </m:r>
                        </m:e>
                        <m:sub>
                          <m:r>
                            <a:rPr lang="en-US" altLang="zh-CN" sz="2400" b="1" i="1" smtClean="0">
                              <a:solidFill>
                                <a:srgbClr val="C00000"/>
                              </a:solidFill>
                              <a:latin typeface="Cambria Math" panose="02040503050406030204" pitchFamily="18" charset="0"/>
                              <a:ea typeface="微软雅黑" panose="020B0503020204020204" pitchFamily="34" charset="-122"/>
                            </a:rPr>
                            <m:t>𝑼𝑼</m:t>
                          </m:r>
                        </m:sub>
                        <m:sup>
                          <m:r>
                            <a:rPr lang="en-US" altLang="zh-CN" sz="2400" b="1" i="1" smtClean="0">
                              <a:solidFill>
                                <a:srgbClr val="C00000"/>
                              </a:solidFill>
                              <a:latin typeface="Cambria Math" panose="02040503050406030204" pitchFamily="18" charset="0"/>
                              <a:ea typeface="微软雅黑" panose="020B0503020204020204" pitchFamily="34" charset="-122"/>
                            </a:rPr>
                            <m:t>−</m:t>
                          </m:r>
                          <m:r>
                            <a:rPr lang="en-US" altLang="zh-CN" sz="2400" b="1" i="1" smtClean="0">
                              <a:solidFill>
                                <a:srgbClr val="C00000"/>
                              </a:solidFill>
                              <a:latin typeface="Cambria Math" panose="02040503050406030204" pitchFamily="18" charset="0"/>
                              <a:ea typeface="微软雅黑" panose="020B0503020204020204" pitchFamily="34" charset="-122"/>
                            </a:rPr>
                            <m:t>𝟏</m:t>
                          </m:r>
                        </m:sup>
                      </m:sSubSup>
                      <m:sSub>
                        <m:sSubPr>
                          <m:ctrlPr>
                            <a:rPr lang="en-US" altLang="zh-CN" sz="2400" b="1" i="1" smtClean="0">
                              <a:solidFill>
                                <a:srgbClr val="C00000"/>
                              </a:solidFill>
                              <a:latin typeface="Cambria Math" panose="02040503050406030204" pitchFamily="18" charset="0"/>
                              <a:ea typeface="微软雅黑" panose="020B0503020204020204" pitchFamily="34" charset="-122"/>
                            </a:rPr>
                          </m:ctrlPr>
                        </m:sSubPr>
                        <m:e>
                          <m:r>
                            <a:rPr lang="en-US" altLang="zh-CN" sz="2400" b="1" i="1" smtClean="0">
                              <a:solidFill>
                                <a:srgbClr val="C00000"/>
                              </a:solidFill>
                              <a:latin typeface="Cambria Math" panose="02040503050406030204" pitchFamily="18" charset="0"/>
                              <a:ea typeface="微软雅黑" panose="020B0503020204020204" pitchFamily="34" charset="-122"/>
                            </a:rPr>
                            <m:t>𝑳</m:t>
                          </m:r>
                        </m:e>
                        <m:sub>
                          <m:r>
                            <a:rPr lang="en-US" altLang="zh-CN" sz="2400" b="1" i="1" smtClean="0">
                              <a:solidFill>
                                <a:srgbClr val="C00000"/>
                              </a:solidFill>
                              <a:latin typeface="Cambria Math" panose="02040503050406030204" pitchFamily="18" charset="0"/>
                              <a:ea typeface="微软雅黑" panose="020B0503020204020204" pitchFamily="34" charset="-122"/>
                            </a:rPr>
                            <m:t>𝑼</m:t>
                          </m:r>
                          <m:sSub>
                            <m:sSubPr>
                              <m:ctrlPr>
                                <a:rPr lang="en-US" altLang="zh-CN" sz="2400" b="1" i="1" smtClean="0">
                                  <a:solidFill>
                                    <a:srgbClr val="C00000"/>
                                  </a:solidFill>
                                  <a:latin typeface="Cambria Math" panose="02040503050406030204" pitchFamily="18" charset="0"/>
                                  <a:ea typeface="微软雅黑" panose="020B0503020204020204" pitchFamily="34" charset="-122"/>
                                </a:rPr>
                              </m:ctrlPr>
                            </m:sSubPr>
                            <m:e>
                              <m:r>
                                <a:rPr lang="en-US" altLang="zh-CN" sz="2400" b="1" i="1">
                                  <a:solidFill>
                                    <a:srgbClr val="C00000"/>
                                  </a:solidFill>
                                  <a:latin typeface="Cambria Math" panose="02040503050406030204" pitchFamily="18" charset="0"/>
                                  <a:ea typeface="微软雅黑" panose="020B0503020204020204" pitchFamily="34" charset="-122"/>
                                </a:rPr>
                                <m:t>𝑽</m:t>
                              </m:r>
                            </m:e>
                            <m:sub>
                              <m:r>
                                <a:rPr lang="en-US" altLang="zh-CN" sz="2400" b="1" i="1">
                                  <a:solidFill>
                                    <a:srgbClr val="C00000"/>
                                  </a:solidFill>
                                  <a:latin typeface="Cambria Math" panose="02040503050406030204" pitchFamily="18" charset="0"/>
                                  <a:ea typeface="微软雅黑" panose="020B0503020204020204" pitchFamily="34" charset="-122"/>
                                </a:rPr>
                                <m:t>𝒍</m:t>
                              </m:r>
                            </m:sub>
                          </m:sSub>
                        </m:sub>
                      </m:sSub>
                    </m:oMath>
                  </a14:m>
                  <a:r>
                    <a:rPr lang="zh-CN" altLang="en-US" sz="2400" b="1" dirty="0">
                      <a:solidFill>
                        <a:srgbClr val="C00000"/>
                      </a:solidFill>
                      <a:latin typeface="微软雅黑" panose="020B0503020204020204" pitchFamily="34" charset="-122"/>
                      <a:ea typeface="微软雅黑" panose="020B0503020204020204" pitchFamily="34" charset="-122"/>
                    </a:rPr>
                    <a:t>矩阵</a:t>
                  </a:r>
                </a:p>
              </p:txBody>
            </p:sp>
          </mc:Choice>
          <mc:Fallback>
            <p:sp>
              <p:nvSpPr>
                <p:cNvPr id="313" name="矩形 312">
                  <a:extLst>
                    <a:ext uri="{FF2B5EF4-FFF2-40B4-BE49-F238E27FC236}">
                      <a16:creationId xmlns:a16="http://schemas.microsoft.com/office/drawing/2014/main" id="{8430E1AF-BEBD-C7C2-2CC2-7C54D1B48B5A}"/>
                    </a:ext>
                  </a:extLst>
                </p:cNvPr>
                <p:cNvSpPr>
                  <a:spLocks noRot="1" noChangeAspect="1" noMove="1" noResize="1" noEditPoints="1" noAdjustHandles="1" noChangeArrowheads="1" noChangeShapeType="1" noTextEdit="1"/>
                </p:cNvSpPr>
                <p:nvPr/>
              </p:nvSpPr>
              <p:spPr>
                <a:xfrm>
                  <a:off x="7690566" y="1337234"/>
                  <a:ext cx="7974543" cy="617926"/>
                </a:xfrm>
                <a:prstGeom prst="rect">
                  <a:avLst/>
                </a:prstGeom>
                <a:blipFill>
                  <a:blip r:embed="rId4"/>
                  <a:stretch>
                    <a:fillRect l="-535" b="-16832"/>
                  </a:stretch>
                </a:blipFill>
              </p:spPr>
              <p:txBody>
                <a:bodyPr/>
                <a:lstStyle/>
                <a:p>
                  <a:r>
                    <a:rPr lang="zh-CN" altLang="en-US">
                      <a:noFill/>
                    </a:rPr>
                    <a:t> </a:t>
                  </a:r>
                </a:p>
              </p:txBody>
            </p:sp>
          </mc:Fallback>
        </mc:AlternateContent>
        <p:grpSp>
          <p:nvGrpSpPr>
            <p:cNvPr id="314" name="组合 313">
              <a:extLst>
                <a:ext uri="{FF2B5EF4-FFF2-40B4-BE49-F238E27FC236}">
                  <a16:creationId xmlns:a16="http://schemas.microsoft.com/office/drawing/2014/main" id="{252E9FCA-71B4-3AEA-5D15-551D4687752F}"/>
                </a:ext>
              </a:extLst>
            </p:cNvPr>
            <p:cNvGrpSpPr>
              <a:grpSpLocks noChangeAspect="1"/>
            </p:cNvGrpSpPr>
            <p:nvPr/>
          </p:nvGrpSpPr>
          <p:grpSpPr>
            <a:xfrm>
              <a:off x="7424255" y="1603284"/>
              <a:ext cx="220653" cy="216000"/>
              <a:chOff x="399602" y="2619267"/>
              <a:chExt cx="334713" cy="324000"/>
            </a:xfrm>
          </p:grpSpPr>
          <p:sp>
            <p:nvSpPr>
              <p:cNvPr id="315" name="椭圆 314">
                <a:extLst>
                  <a:ext uri="{FF2B5EF4-FFF2-40B4-BE49-F238E27FC236}">
                    <a16:creationId xmlns:a16="http://schemas.microsoft.com/office/drawing/2014/main" id="{A8D14459-C96E-CC18-DFA6-BA0A4A8FEA78}"/>
                  </a:ext>
                </a:extLst>
              </p:cNvPr>
              <p:cNvSpPr/>
              <p:nvPr/>
            </p:nvSpPr>
            <p:spPr>
              <a:xfrm>
                <a:off x="410314" y="2619267"/>
                <a:ext cx="324001"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316" name="右箭头 315">
                <a:extLst>
                  <a:ext uri="{FF2B5EF4-FFF2-40B4-BE49-F238E27FC236}">
                    <a16:creationId xmlns:a16="http://schemas.microsoft.com/office/drawing/2014/main" id="{C1BF63DA-09F2-0AAD-00BE-3532BFFEE60E}"/>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grpSp>
      <p:sp>
        <p:nvSpPr>
          <p:cNvPr id="94" name="Rectangle 2">
            <a:extLst>
              <a:ext uri="{FF2B5EF4-FFF2-40B4-BE49-F238E27FC236}">
                <a16:creationId xmlns:a16="http://schemas.microsoft.com/office/drawing/2014/main" id="{97FA3541-1D74-80FE-622E-72841CA50018}"/>
              </a:ext>
            </a:extLst>
          </p:cNvPr>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我们的工作：动态维护电阻距离索引</a:t>
            </a:r>
          </a:p>
        </p:txBody>
      </p:sp>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7D24EBB5-91C6-E5D7-4602-2D9AFE9E3425}"/>
                  </a:ext>
                </a:extLst>
              </p:cNvPr>
              <p:cNvSpPr txBox="1"/>
              <p:nvPr/>
            </p:nvSpPr>
            <p:spPr>
              <a:xfrm>
                <a:off x="0" y="2438401"/>
                <a:ext cx="12192000" cy="662554"/>
              </a:xfrm>
              <a:prstGeom prst="rect">
                <a:avLst/>
              </a:prstGeom>
              <a:noFill/>
            </p:spPr>
            <p:txBody>
              <a:bodyPr wrap="square">
                <a:spAutoFit/>
              </a:bodyPr>
              <a:lstStyle/>
              <a:p>
                <a:pPr marL="54900" algn="ctr">
                  <a:lnSpc>
                    <a:spcPct val="150000"/>
                  </a:lnSpc>
                  <a:defRPr/>
                </a:pPr>
                <a:r>
                  <a:rPr lang="zh-CN" altLang="en-US" sz="2800" b="1" dirty="0">
                    <a:solidFill>
                      <a:srgbClr val="000099"/>
                    </a:solidFill>
                    <a:latin typeface="微软雅黑" panose="020B0503020204020204" pitchFamily="34" charset="-122"/>
                    <a:ea typeface="微软雅黑" panose="020B0503020204020204" pitchFamily="34" charset="-122"/>
                  </a:rPr>
                  <a:t>核心思路：</a:t>
                </a:r>
                <a:r>
                  <a:rPr lang="zh-CN" altLang="en-US" sz="2800" b="1" dirty="0">
                    <a:solidFill>
                      <a:prstClr val="black"/>
                    </a:solidFill>
                    <a:latin typeface="微软雅黑" panose="020B0503020204020204" pitchFamily="34" charset="-122"/>
                    <a:ea typeface="微软雅黑" panose="020B0503020204020204" pitchFamily="34" charset="-122"/>
                  </a:rPr>
                  <a:t>边更新 </a:t>
                </a:r>
                <a14:m>
                  <m:oMath xmlns:m="http://schemas.openxmlformats.org/officeDocument/2006/math">
                    <m:r>
                      <a:rPr lang="en-US" altLang="zh-CN" sz="2800" b="1" i="1" smtClean="0">
                        <a:solidFill>
                          <a:prstClr val="black"/>
                        </a:solidFill>
                        <a:latin typeface="Cambria Math" panose="02040503050406030204" pitchFamily="18" charset="0"/>
                        <a:ea typeface="微软雅黑" panose="020B0503020204020204" pitchFamily="34" charset="-122"/>
                      </a:rPr>
                      <m:t>⇒</m:t>
                    </m:r>
                  </m:oMath>
                </a14:m>
                <a:r>
                  <a:rPr lang="en-US" altLang="zh-CN" sz="2800" b="1" dirty="0">
                    <a:solidFill>
                      <a:prstClr val="black"/>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landmark</a:t>
                </a:r>
                <a:r>
                  <a:rPr lang="zh-CN" altLang="en-US" sz="2800" b="1" dirty="0">
                    <a:solidFill>
                      <a:srgbClr val="C00000"/>
                    </a:solidFill>
                    <a:latin typeface="微软雅黑" panose="020B0503020204020204" pitchFamily="34" charset="-122"/>
                    <a:ea typeface="微软雅黑" panose="020B0503020204020204" pitchFamily="34" charset="-122"/>
                  </a:rPr>
                  <a:t>集合更新</a:t>
                </a:r>
                <a:endParaRPr lang="en-US" altLang="zh-CN" sz="2800" b="1" dirty="0">
                  <a:solidFill>
                    <a:srgbClr val="C00000"/>
                  </a:solidFill>
                  <a:latin typeface="微软雅黑" panose="020B0503020204020204" pitchFamily="34" charset="-122"/>
                  <a:ea typeface="微软雅黑" panose="020B0503020204020204" pitchFamily="34" charset="-122"/>
                </a:endParaRPr>
              </a:p>
            </p:txBody>
          </p:sp>
        </mc:Choice>
        <mc:Fallback>
          <p:sp>
            <p:nvSpPr>
              <p:cNvPr id="60" name="文本框 59">
                <a:extLst>
                  <a:ext uri="{FF2B5EF4-FFF2-40B4-BE49-F238E27FC236}">
                    <a16:creationId xmlns:a16="http://schemas.microsoft.com/office/drawing/2014/main" id="{7D24EBB5-91C6-E5D7-4602-2D9AFE9E3425}"/>
                  </a:ext>
                </a:extLst>
              </p:cNvPr>
              <p:cNvSpPr txBox="1">
                <a:spLocks noRot="1" noChangeAspect="1" noMove="1" noResize="1" noEditPoints="1" noAdjustHandles="1" noChangeArrowheads="1" noChangeShapeType="1" noTextEdit="1"/>
              </p:cNvSpPr>
              <p:nvPr/>
            </p:nvSpPr>
            <p:spPr>
              <a:xfrm>
                <a:off x="0" y="2438401"/>
                <a:ext cx="12192000" cy="662554"/>
              </a:xfrm>
              <a:prstGeom prst="rect">
                <a:avLst/>
              </a:prstGeom>
              <a:blipFill>
                <a:blip r:embed="rId5"/>
                <a:stretch>
                  <a:fillRect b="-24771"/>
                </a:stretch>
              </a:blipFill>
            </p:spPr>
            <p:txBody>
              <a:bodyPr/>
              <a:lstStyle/>
              <a:p>
                <a:r>
                  <a:rPr lang="zh-CN" altLang="en-US">
                    <a:noFill/>
                  </a:rPr>
                  <a:t> </a:t>
                </a:r>
              </a:p>
            </p:txBody>
          </p:sp>
        </mc:Fallback>
      </mc:AlternateContent>
      <p:grpSp>
        <p:nvGrpSpPr>
          <p:cNvPr id="320" name="组合 319">
            <a:extLst>
              <a:ext uri="{FF2B5EF4-FFF2-40B4-BE49-F238E27FC236}">
                <a16:creationId xmlns:a16="http://schemas.microsoft.com/office/drawing/2014/main" id="{6BCFA04C-ECA9-3AD6-48C0-9FAC3F4F0DF0}"/>
              </a:ext>
            </a:extLst>
          </p:cNvPr>
          <p:cNvGrpSpPr/>
          <p:nvPr/>
        </p:nvGrpSpPr>
        <p:grpSpPr>
          <a:xfrm>
            <a:off x="685797" y="3719819"/>
            <a:ext cx="2382315" cy="1977996"/>
            <a:chOff x="341284" y="2853540"/>
            <a:chExt cx="2382315" cy="1977996"/>
          </a:xfrm>
        </p:grpSpPr>
        <p:grpSp>
          <p:nvGrpSpPr>
            <p:cNvPr id="195" name="组合 194">
              <a:extLst>
                <a:ext uri="{FF2B5EF4-FFF2-40B4-BE49-F238E27FC236}">
                  <a16:creationId xmlns:a16="http://schemas.microsoft.com/office/drawing/2014/main" id="{42546787-E404-2F3D-84C5-3D86D2BF1162}"/>
                </a:ext>
              </a:extLst>
            </p:cNvPr>
            <p:cNvGrpSpPr/>
            <p:nvPr/>
          </p:nvGrpSpPr>
          <p:grpSpPr>
            <a:xfrm>
              <a:off x="391201" y="3340184"/>
              <a:ext cx="2332398" cy="1491352"/>
              <a:chOff x="391201" y="3340184"/>
              <a:chExt cx="2332398" cy="1491352"/>
            </a:xfrm>
          </p:grpSpPr>
          <p:sp>
            <p:nvSpPr>
              <p:cNvPr id="124" name="椭圆 123">
                <a:extLst>
                  <a:ext uri="{FF2B5EF4-FFF2-40B4-BE49-F238E27FC236}">
                    <a16:creationId xmlns:a16="http://schemas.microsoft.com/office/drawing/2014/main" id="{40A9D641-4C10-2830-9A19-33AFBC942761}"/>
                  </a:ext>
                </a:extLst>
              </p:cNvPr>
              <p:cNvSpPr/>
              <p:nvPr/>
            </p:nvSpPr>
            <p:spPr>
              <a:xfrm>
                <a:off x="1433929" y="3506219"/>
                <a:ext cx="361173" cy="1107490"/>
              </a:xfrm>
              <a:prstGeom prst="ellipse">
                <a:avLst/>
              </a:prstGeom>
              <a:solidFill>
                <a:srgbClr val="ECF9F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46" name="组合 45">
                <a:extLst>
                  <a:ext uri="{FF2B5EF4-FFF2-40B4-BE49-F238E27FC236}">
                    <a16:creationId xmlns:a16="http://schemas.microsoft.com/office/drawing/2014/main" id="{E54FB9AB-001A-5F14-1D3B-EC49A2A06F27}"/>
                  </a:ext>
                </a:extLst>
              </p:cNvPr>
              <p:cNvGrpSpPr/>
              <p:nvPr/>
            </p:nvGrpSpPr>
            <p:grpSpPr>
              <a:xfrm>
                <a:off x="391201" y="3340184"/>
                <a:ext cx="2332398" cy="1491352"/>
                <a:chOff x="1255835" y="2380552"/>
                <a:chExt cx="2433002" cy="1546950"/>
              </a:xfrm>
            </p:grpSpPr>
            <p:grpSp>
              <p:nvGrpSpPr>
                <p:cNvPr id="47" name="组合 46">
                  <a:extLst>
                    <a:ext uri="{FF2B5EF4-FFF2-40B4-BE49-F238E27FC236}">
                      <a16:creationId xmlns:a16="http://schemas.microsoft.com/office/drawing/2014/main" id="{611716E9-C2C7-5596-B2D9-1DCCF38B1377}"/>
                    </a:ext>
                  </a:extLst>
                </p:cNvPr>
                <p:cNvGrpSpPr/>
                <p:nvPr/>
              </p:nvGrpSpPr>
              <p:grpSpPr>
                <a:xfrm>
                  <a:off x="1255835" y="2380552"/>
                  <a:ext cx="2433002" cy="1546950"/>
                  <a:chOff x="1255835" y="2380552"/>
                  <a:chExt cx="2433002" cy="1546950"/>
                </a:xfrm>
              </p:grpSpPr>
              <p:sp>
                <p:nvSpPr>
                  <p:cNvPr id="115" name="文本框 114">
                    <a:extLst>
                      <a:ext uri="{FF2B5EF4-FFF2-40B4-BE49-F238E27FC236}">
                        <a16:creationId xmlns:a16="http://schemas.microsoft.com/office/drawing/2014/main" id="{E44FFC33-1ED7-7186-9B00-10A816FF16D5}"/>
                      </a:ext>
                    </a:extLst>
                  </p:cNvPr>
                  <p:cNvSpPr txBox="1"/>
                  <p:nvPr/>
                </p:nvSpPr>
                <p:spPr>
                  <a:xfrm>
                    <a:off x="1658413" y="2380552"/>
                    <a:ext cx="333746" cy="276999"/>
                  </a:xfrm>
                  <a:prstGeom prst="rect">
                    <a:avLst/>
                  </a:prstGeom>
                  <a:noFill/>
                </p:spPr>
                <p:txBody>
                  <a:bodyPr wrap="none" rtlCol="0">
                    <a:spAutoFit/>
                  </a:bodyPr>
                  <a:lstStyle/>
                  <a:p>
                    <a:r>
                      <a:rPr kumimoji="1" lang="en-US" altLang="zh-CN" sz="1200" dirty="0"/>
                      <a:t>V</a:t>
                    </a:r>
                    <a:r>
                      <a:rPr kumimoji="1" lang="en-US" altLang="zh-CN" sz="1200" baseline="-25000" dirty="0"/>
                      <a:t>7</a:t>
                    </a:r>
                    <a:endParaRPr kumimoji="1" lang="zh-CN" altLang="en-US" sz="1200" dirty="0"/>
                  </a:p>
                </p:txBody>
              </p:sp>
              <p:sp>
                <p:nvSpPr>
                  <p:cNvPr id="116" name="文本框 115">
                    <a:extLst>
                      <a:ext uri="{FF2B5EF4-FFF2-40B4-BE49-F238E27FC236}">
                        <a16:creationId xmlns:a16="http://schemas.microsoft.com/office/drawing/2014/main" id="{C7E939F9-377B-6CFC-4BB6-A1FC6B177EF9}"/>
                      </a:ext>
                    </a:extLst>
                  </p:cNvPr>
                  <p:cNvSpPr txBox="1"/>
                  <p:nvPr/>
                </p:nvSpPr>
                <p:spPr>
                  <a:xfrm>
                    <a:off x="1255835" y="2707020"/>
                    <a:ext cx="333746" cy="276999"/>
                  </a:xfrm>
                  <a:prstGeom prst="rect">
                    <a:avLst/>
                  </a:prstGeom>
                  <a:noFill/>
                </p:spPr>
                <p:txBody>
                  <a:bodyPr wrap="none" rtlCol="0">
                    <a:spAutoFit/>
                  </a:bodyPr>
                  <a:lstStyle/>
                  <a:p>
                    <a:r>
                      <a:rPr kumimoji="1" lang="en-US" altLang="zh-CN" sz="1200" dirty="0"/>
                      <a:t>V</a:t>
                    </a:r>
                    <a:r>
                      <a:rPr kumimoji="1" lang="en-US" altLang="zh-CN" sz="1200" baseline="-25000" dirty="0"/>
                      <a:t>1</a:t>
                    </a:r>
                    <a:endParaRPr kumimoji="1" lang="zh-CN" altLang="en-US" sz="1200" dirty="0"/>
                  </a:p>
                </p:txBody>
              </p:sp>
              <p:sp>
                <p:nvSpPr>
                  <p:cNvPr id="117" name="文本框 116">
                    <a:extLst>
                      <a:ext uri="{FF2B5EF4-FFF2-40B4-BE49-F238E27FC236}">
                        <a16:creationId xmlns:a16="http://schemas.microsoft.com/office/drawing/2014/main" id="{C721A545-4D0C-CCCF-5858-6C820C096A73}"/>
                      </a:ext>
                    </a:extLst>
                  </p:cNvPr>
                  <p:cNvSpPr txBox="1"/>
                  <p:nvPr/>
                </p:nvSpPr>
                <p:spPr>
                  <a:xfrm>
                    <a:off x="1279407" y="3212707"/>
                    <a:ext cx="333746" cy="276999"/>
                  </a:xfrm>
                  <a:prstGeom prst="rect">
                    <a:avLst/>
                  </a:prstGeom>
                  <a:noFill/>
                </p:spPr>
                <p:txBody>
                  <a:bodyPr wrap="none" rtlCol="0">
                    <a:spAutoFit/>
                  </a:bodyPr>
                  <a:lstStyle/>
                  <a:p>
                    <a:r>
                      <a:rPr kumimoji="1" lang="en-US" altLang="zh-CN" sz="1200" dirty="0"/>
                      <a:t>V</a:t>
                    </a:r>
                    <a:r>
                      <a:rPr kumimoji="1" lang="en-US" altLang="zh-CN" sz="1200" baseline="-25000" dirty="0"/>
                      <a:t>3</a:t>
                    </a:r>
                    <a:endParaRPr kumimoji="1" lang="zh-CN" altLang="en-US" sz="1200" dirty="0"/>
                  </a:p>
                </p:txBody>
              </p:sp>
              <p:sp>
                <p:nvSpPr>
                  <p:cNvPr id="118" name="文本框 117">
                    <a:extLst>
                      <a:ext uri="{FF2B5EF4-FFF2-40B4-BE49-F238E27FC236}">
                        <a16:creationId xmlns:a16="http://schemas.microsoft.com/office/drawing/2014/main" id="{79F5A3BA-0E51-F64C-5CAB-14C112435E59}"/>
                      </a:ext>
                    </a:extLst>
                  </p:cNvPr>
                  <p:cNvSpPr txBox="1"/>
                  <p:nvPr/>
                </p:nvSpPr>
                <p:spPr>
                  <a:xfrm>
                    <a:off x="2399851" y="2702480"/>
                    <a:ext cx="333746" cy="276999"/>
                  </a:xfrm>
                  <a:prstGeom prst="rect">
                    <a:avLst/>
                  </a:prstGeom>
                  <a:noFill/>
                </p:spPr>
                <p:txBody>
                  <a:bodyPr wrap="none" rtlCol="0">
                    <a:spAutoFit/>
                  </a:bodyPr>
                  <a:lstStyle/>
                  <a:p>
                    <a:r>
                      <a:rPr kumimoji="1" lang="en-US" altLang="zh-CN" sz="1200" dirty="0"/>
                      <a:t>V</a:t>
                    </a:r>
                    <a:r>
                      <a:rPr kumimoji="1" lang="en-US" altLang="zh-CN" sz="1200" baseline="-25000" dirty="0"/>
                      <a:t>8</a:t>
                    </a:r>
                    <a:endParaRPr kumimoji="1" lang="zh-CN" altLang="en-US" sz="1200" dirty="0"/>
                  </a:p>
                </p:txBody>
              </p:sp>
              <p:sp>
                <p:nvSpPr>
                  <p:cNvPr id="119" name="文本框 118">
                    <a:extLst>
                      <a:ext uri="{FF2B5EF4-FFF2-40B4-BE49-F238E27FC236}">
                        <a16:creationId xmlns:a16="http://schemas.microsoft.com/office/drawing/2014/main" id="{7F58707E-52C2-6977-ECE6-438F81EB99A2}"/>
                      </a:ext>
                    </a:extLst>
                  </p:cNvPr>
                  <p:cNvSpPr txBox="1"/>
                  <p:nvPr/>
                </p:nvSpPr>
                <p:spPr>
                  <a:xfrm>
                    <a:off x="1815326" y="3650503"/>
                    <a:ext cx="333746" cy="276999"/>
                  </a:xfrm>
                  <a:prstGeom prst="rect">
                    <a:avLst/>
                  </a:prstGeom>
                  <a:noFill/>
                </p:spPr>
                <p:txBody>
                  <a:bodyPr wrap="none" rtlCol="0">
                    <a:spAutoFit/>
                  </a:bodyPr>
                  <a:lstStyle/>
                  <a:p>
                    <a:r>
                      <a:rPr kumimoji="1" lang="en-US" altLang="zh-CN" sz="1200" dirty="0"/>
                      <a:t>V</a:t>
                    </a:r>
                    <a:r>
                      <a:rPr kumimoji="1" lang="en-US" altLang="zh-CN" sz="1200" baseline="-25000" dirty="0"/>
                      <a:t>2</a:t>
                    </a:r>
                    <a:endParaRPr kumimoji="1" lang="zh-CN" altLang="en-US" sz="1200" dirty="0"/>
                  </a:p>
                </p:txBody>
              </p:sp>
              <p:sp>
                <p:nvSpPr>
                  <p:cNvPr id="120" name="文本框 119">
                    <a:extLst>
                      <a:ext uri="{FF2B5EF4-FFF2-40B4-BE49-F238E27FC236}">
                        <a16:creationId xmlns:a16="http://schemas.microsoft.com/office/drawing/2014/main" id="{33DB504D-2A1F-6D9C-1251-98D57667805B}"/>
                      </a:ext>
                    </a:extLst>
                  </p:cNvPr>
                  <p:cNvSpPr txBox="1"/>
                  <p:nvPr/>
                </p:nvSpPr>
                <p:spPr>
                  <a:xfrm>
                    <a:off x="2410266" y="3203799"/>
                    <a:ext cx="333746" cy="276999"/>
                  </a:xfrm>
                  <a:prstGeom prst="rect">
                    <a:avLst/>
                  </a:prstGeom>
                  <a:noFill/>
                </p:spPr>
                <p:txBody>
                  <a:bodyPr wrap="none" rtlCol="0">
                    <a:spAutoFit/>
                  </a:bodyPr>
                  <a:lstStyle/>
                  <a:p>
                    <a:r>
                      <a:rPr kumimoji="1" lang="en-US" altLang="zh-CN" sz="1200" dirty="0"/>
                      <a:t>V</a:t>
                    </a:r>
                    <a:r>
                      <a:rPr kumimoji="1" lang="en-US" altLang="zh-CN" sz="1200" baseline="-25000" dirty="0"/>
                      <a:t>9</a:t>
                    </a:r>
                    <a:endParaRPr kumimoji="1" lang="zh-CN" altLang="en-US" sz="1200" dirty="0"/>
                  </a:p>
                </p:txBody>
              </p:sp>
              <p:sp>
                <p:nvSpPr>
                  <p:cNvPr id="121" name="文本框 120">
                    <a:extLst>
                      <a:ext uri="{FF2B5EF4-FFF2-40B4-BE49-F238E27FC236}">
                        <a16:creationId xmlns:a16="http://schemas.microsoft.com/office/drawing/2014/main" id="{F4C688D2-2F7C-8EC6-847D-6F45893F8C91}"/>
                      </a:ext>
                    </a:extLst>
                  </p:cNvPr>
                  <p:cNvSpPr txBox="1"/>
                  <p:nvPr/>
                </p:nvSpPr>
                <p:spPr>
                  <a:xfrm>
                    <a:off x="2990275" y="2448855"/>
                    <a:ext cx="333746" cy="276999"/>
                  </a:xfrm>
                  <a:prstGeom prst="rect">
                    <a:avLst/>
                  </a:prstGeom>
                  <a:noFill/>
                </p:spPr>
                <p:txBody>
                  <a:bodyPr wrap="none" rtlCol="0">
                    <a:spAutoFit/>
                  </a:bodyPr>
                  <a:lstStyle/>
                  <a:p>
                    <a:r>
                      <a:rPr kumimoji="1" lang="en-US" altLang="zh-CN" sz="1200" dirty="0"/>
                      <a:t>V</a:t>
                    </a:r>
                    <a:r>
                      <a:rPr kumimoji="1" lang="en-US" altLang="zh-CN" sz="1200" baseline="-25000" dirty="0"/>
                      <a:t>4</a:t>
                    </a:r>
                    <a:endParaRPr kumimoji="1" lang="zh-CN" altLang="en-US" sz="1200" dirty="0"/>
                  </a:p>
                </p:txBody>
              </p:sp>
              <p:sp>
                <p:nvSpPr>
                  <p:cNvPr id="122" name="文本框 121">
                    <a:extLst>
                      <a:ext uri="{FF2B5EF4-FFF2-40B4-BE49-F238E27FC236}">
                        <a16:creationId xmlns:a16="http://schemas.microsoft.com/office/drawing/2014/main" id="{92CC496A-CF67-6BC5-83BF-C05C876DC580}"/>
                      </a:ext>
                    </a:extLst>
                  </p:cNvPr>
                  <p:cNvSpPr txBox="1"/>
                  <p:nvPr/>
                </p:nvSpPr>
                <p:spPr>
                  <a:xfrm>
                    <a:off x="2957710" y="3443871"/>
                    <a:ext cx="333746" cy="276999"/>
                  </a:xfrm>
                  <a:prstGeom prst="rect">
                    <a:avLst/>
                  </a:prstGeom>
                  <a:noFill/>
                </p:spPr>
                <p:txBody>
                  <a:bodyPr wrap="none" rtlCol="0">
                    <a:spAutoFit/>
                  </a:bodyPr>
                  <a:lstStyle/>
                  <a:p>
                    <a:r>
                      <a:rPr kumimoji="1" lang="en-US" altLang="zh-CN" sz="1200" dirty="0"/>
                      <a:t>V</a:t>
                    </a:r>
                    <a:r>
                      <a:rPr kumimoji="1" lang="en-US" altLang="zh-CN" sz="1200" baseline="-25000" dirty="0"/>
                      <a:t>5</a:t>
                    </a:r>
                    <a:endParaRPr kumimoji="1" lang="zh-CN" altLang="en-US" sz="1200" dirty="0"/>
                  </a:p>
                </p:txBody>
              </p:sp>
              <p:sp>
                <p:nvSpPr>
                  <p:cNvPr id="123" name="文本框 122">
                    <a:extLst>
                      <a:ext uri="{FF2B5EF4-FFF2-40B4-BE49-F238E27FC236}">
                        <a16:creationId xmlns:a16="http://schemas.microsoft.com/office/drawing/2014/main" id="{EFA32408-9E3E-EDC3-8E72-218A2F68424B}"/>
                      </a:ext>
                    </a:extLst>
                  </p:cNvPr>
                  <p:cNvSpPr txBox="1"/>
                  <p:nvPr/>
                </p:nvSpPr>
                <p:spPr>
                  <a:xfrm>
                    <a:off x="3355091" y="2979479"/>
                    <a:ext cx="333746" cy="276999"/>
                  </a:xfrm>
                  <a:prstGeom prst="rect">
                    <a:avLst/>
                  </a:prstGeom>
                  <a:noFill/>
                </p:spPr>
                <p:txBody>
                  <a:bodyPr wrap="none" rtlCol="0">
                    <a:spAutoFit/>
                  </a:bodyPr>
                  <a:lstStyle/>
                  <a:p>
                    <a:r>
                      <a:rPr kumimoji="1" lang="en-US" altLang="zh-CN" sz="1200" dirty="0"/>
                      <a:t>V</a:t>
                    </a:r>
                    <a:r>
                      <a:rPr kumimoji="1" lang="en-US" altLang="zh-CN" sz="1200" baseline="-25000" dirty="0"/>
                      <a:t>6</a:t>
                    </a:r>
                    <a:endParaRPr kumimoji="1" lang="zh-CN" altLang="en-US" sz="1200" dirty="0"/>
                  </a:p>
                </p:txBody>
              </p:sp>
            </p:grpSp>
            <p:grpSp>
              <p:nvGrpSpPr>
                <p:cNvPr id="48" name="组合 47">
                  <a:extLst>
                    <a:ext uri="{FF2B5EF4-FFF2-40B4-BE49-F238E27FC236}">
                      <a16:creationId xmlns:a16="http://schemas.microsoft.com/office/drawing/2014/main" id="{26FF915F-78F8-C4DD-DB6E-1AFCCE96DEBC}"/>
                    </a:ext>
                  </a:extLst>
                </p:cNvPr>
                <p:cNvGrpSpPr/>
                <p:nvPr/>
              </p:nvGrpSpPr>
              <p:grpSpPr>
                <a:xfrm>
                  <a:off x="1299131" y="2397985"/>
                  <a:ext cx="2346411" cy="1525663"/>
                  <a:chOff x="1299852" y="2394744"/>
                  <a:chExt cx="2346411" cy="1525663"/>
                </a:xfrm>
              </p:grpSpPr>
              <p:sp>
                <p:nvSpPr>
                  <p:cNvPr id="49" name="椭圆 48">
                    <a:extLst>
                      <a:ext uri="{FF2B5EF4-FFF2-40B4-BE49-F238E27FC236}">
                        <a16:creationId xmlns:a16="http://schemas.microsoft.com/office/drawing/2014/main" id="{20A3B72D-A05B-9128-CF9D-6FC16EE9DDB6}"/>
                      </a:ext>
                    </a:extLst>
                  </p:cNvPr>
                  <p:cNvSpPr/>
                  <p:nvPr/>
                </p:nvSpPr>
                <p:spPr>
                  <a:xfrm>
                    <a:off x="2439340" y="3214559"/>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a:extLst>
                      <a:ext uri="{FF2B5EF4-FFF2-40B4-BE49-F238E27FC236}">
                        <a16:creationId xmlns:a16="http://schemas.microsoft.com/office/drawing/2014/main" id="{BE8804ED-AE30-AD84-96FE-F7D089057868}"/>
                      </a:ext>
                    </a:extLst>
                  </p:cNvPr>
                  <p:cNvSpPr/>
                  <p:nvPr/>
                </p:nvSpPr>
                <p:spPr>
                  <a:xfrm>
                    <a:off x="2439341" y="2721917"/>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4B6A65BC-E9A7-5584-66E8-9BA5D10E3DCC}"/>
                      </a:ext>
                    </a:extLst>
                  </p:cNvPr>
                  <p:cNvSpPr/>
                  <p:nvPr/>
                </p:nvSpPr>
                <p:spPr>
                  <a:xfrm>
                    <a:off x="1696973" y="2394744"/>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a:extLst>
                      <a:ext uri="{FF2B5EF4-FFF2-40B4-BE49-F238E27FC236}">
                        <a16:creationId xmlns:a16="http://schemas.microsoft.com/office/drawing/2014/main" id="{6F017DF0-4936-4CF0-FC5A-CCC75239C017}"/>
                      </a:ext>
                    </a:extLst>
                  </p:cNvPr>
                  <p:cNvSpPr/>
                  <p:nvPr/>
                </p:nvSpPr>
                <p:spPr>
                  <a:xfrm>
                    <a:off x="1850397" y="3657600"/>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a:extLst>
                      <a:ext uri="{FF2B5EF4-FFF2-40B4-BE49-F238E27FC236}">
                        <a16:creationId xmlns:a16="http://schemas.microsoft.com/office/drawing/2014/main" id="{794A7BBF-F3CB-07B5-540E-23028FD3BB41}"/>
                      </a:ext>
                    </a:extLst>
                  </p:cNvPr>
                  <p:cNvSpPr/>
                  <p:nvPr/>
                </p:nvSpPr>
                <p:spPr>
                  <a:xfrm>
                    <a:off x="1299852" y="2733876"/>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a:extLst>
                      <a:ext uri="{FF2B5EF4-FFF2-40B4-BE49-F238E27FC236}">
                        <a16:creationId xmlns:a16="http://schemas.microsoft.com/office/drawing/2014/main" id="{1BB59910-A7C9-FFB0-5FA4-55C5CFD423BA}"/>
                      </a:ext>
                    </a:extLst>
                  </p:cNvPr>
                  <p:cNvSpPr/>
                  <p:nvPr/>
                </p:nvSpPr>
                <p:spPr>
                  <a:xfrm>
                    <a:off x="1326740" y="3226899"/>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椭圆 99">
                    <a:extLst>
                      <a:ext uri="{FF2B5EF4-FFF2-40B4-BE49-F238E27FC236}">
                        <a16:creationId xmlns:a16="http://schemas.microsoft.com/office/drawing/2014/main" id="{6BE39464-5130-ED01-06D4-0F5EE4A04D91}"/>
                      </a:ext>
                    </a:extLst>
                  </p:cNvPr>
                  <p:cNvSpPr/>
                  <p:nvPr/>
                </p:nvSpPr>
                <p:spPr>
                  <a:xfrm>
                    <a:off x="3029765" y="2463046"/>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椭圆 100">
                    <a:extLst>
                      <a:ext uri="{FF2B5EF4-FFF2-40B4-BE49-F238E27FC236}">
                        <a16:creationId xmlns:a16="http://schemas.microsoft.com/office/drawing/2014/main" id="{B03C15B2-CB9A-6BB7-C596-B1C8B784734C}"/>
                      </a:ext>
                    </a:extLst>
                  </p:cNvPr>
                  <p:cNvSpPr/>
                  <p:nvPr/>
                </p:nvSpPr>
                <p:spPr>
                  <a:xfrm>
                    <a:off x="3397666" y="2990239"/>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椭圆 101">
                    <a:extLst>
                      <a:ext uri="{FF2B5EF4-FFF2-40B4-BE49-F238E27FC236}">
                        <a16:creationId xmlns:a16="http://schemas.microsoft.com/office/drawing/2014/main" id="{DC9EE3CB-50E1-2C3B-8224-8914968FF2E6}"/>
                      </a:ext>
                    </a:extLst>
                  </p:cNvPr>
                  <p:cNvSpPr/>
                  <p:nvPr/>
                </p:nvSpPr>
                <p:spPr>
                  <a:xfrm>
                    <a:off x="3000285" y="3450968"/>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3" name="直线连接符 13">
                    <a:extLst>
                      <a:ext uri="{FF2B5EF4-FFF2-40B4-BE49-F238E27FC236}">
                        <a16:creationId xmlns:a16="http://schemas.microsoft.com/office/drawing/2014/main" id="{17D2A311-3796-29B2-4E4F-B24DFE6F2AD8}"/>
                      </a:ext>
                    </a:extLst>
                  </p:cNvPr>
                  <p:cNvCxnSpPr>
                    <a:stCxn id="55" idx="4"/>
                    <a:endCxn id="49" idx="0"/>
                  </p:cNvCxnSpPr>
                  <p:nvPr/>
                </p:nvCxnSpPr>
                <p:spPr>
                  <a:xfrm flipH="1">
                    <a:off x="2563639" y="2984724"/>
                    <a:ext cx="1" cy="2298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 name="直线连接符 14">
                    <a:extLst>
                      <a:ext uri="{FF2B5EF4-FFF2-40B4-BE49-F238E27FC236}">
                        <a16:creationId xmlns:a16="http://schemas.microsoft.com/office/drawing/2014/main" id="{CFC3283E-10B8-D89A-3C62-0AB5145F5839}"/>
                      </a:ext>
                    </a:extLst>
                  </p:cNvPr>
                  <p:cNvCxnSpPr>
                    <a:cxnSpLocks/>
                    <a:stCxn id="59" idx="6"/>
                    <a:endCxn id="55" idx="1"/>
                  </p:cNvCxnSpPr>
                  <p:nvPr/>
                </p:nvCxnSpPr>
                <p:spPr>
                  <a:xfrm>
                    <a:off x="1945570" y="2526148"/>
                    <a:ext cx="530177" cy="234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5" name="直线连接符 17">
                    <a:extLst>
                      <a:ext uri="{FF2B5EF4-FFF2-40B4-BE49-F238E27FC236}">
                        <a16:creationId xmlns:a16="http://schemas.microsoft.com/office/drawing/2014/main" id="{587FB8BA-1C4A-A83D-B60B-07F643E152D4}"/>
                      </a:ext>
                    </a:extLst>
                  </p:cNvPr>
                  <p:cNvCxnSpPr>
                    <a:cxnSpLocks/>
                    <a:stCxn id="100" idx="2"/>
                    <a:endCxn id="55" idx="7"/>
                  </p:cNvCxnSpPr>
                  <p:nvPr/>
                </p:nvCxnSpPr>
                <p:spPr>
                  <a:xfrm flipH="1">
                    <a:off x="2651532" y="2594450"/>
                    <a:ext cx="378233" cy="1659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6" name="直线连接符 20">
                    <a:extLst>
                      <a:ext uri="{FF2B5EF4-FFF2-40B4-BE49-F238E27FC236}">
                        <a16:creationId xmlns:a16="http://schemas.microsoft.com/office/drawing/2014/main" id="{F5090BC2-2B86-79ED-5D3A-C57C6D9C4915}"/>
                      </a:ext>
                    </a:extLst>
                  </p:cNvPr>
                  <p:cNvCxnSpPr>
                    <a:cxnSpLocks/>
                    <a:stCxn id="100" idx="6"/>
                    <a:endCxn id="101" idx="0"/>
                  </p:cNvCxnSpPr>
                  <p:nvPr/>
                </p:nvCxnSpPr>
                <p:spPr>
                  <a:xfrm>
                    <a:off x="3278362" y="2594450"/>
                    <a:ext cx="243603" cy="39578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直线连接符 23">
                    <a:extLst>
                      <a:ext uri="{FF2B5EF4-FFF2-40B4-BE49-F238E27FC236}">
                        <a16:creationId xmlns:a16="http://schemas.microsoft.com/office/drawing/2014/main" id="{1B675883-5920-212E-876C-115EEEAC255A}"/>
                      </a:ext>
                    </a:extLst>
                  </p:cNvPr>
                  <p:cNvCxnSpPr>
                    <a:cxnSpLocks/>
                    <a:stCxn id="101" idx="4"/>
                    <a:endCxn id="102" idx="6"/>
                  </p:cNvCxnSpPr>
                  <p:nvPr/>
                </p:nvCxnSpPr>
                <p:spPr>
                  <a:xfrm flipH="1">
                    <a:off x="3248882" y="3253046"/>
                    <a:ext cx="273083" cy="329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108" name="直线连接符 26">
                    <a:extLst>
                      <a:ext uri="{FF2B5EF4-FFF2-40B4-BE49-F238E27FC236}">
                        <a16:creationId xmlns:a16="http://schemas.microsoft.com/office/drawing/2014/main" id="{9A4CF19F-63E7-A6A1-B8FD-0F20B11B2804}"/>
                      </a:ext>
                    </a:extLst>
                  </p:cNvPr>
                  <p:cNvCxnSpPr>
                    <a:cxnSpLocks/>
                    <a:stCxn id="102" idx="2"/>
                    <a:endCxn id="49" idx="5"/>
                  </p:cNvCxnSpPr>
                  <p:nvPr/>
                </p:nvCxnSpPr>
                <p:spPr>
                  <a:xfrm flipH="1" flipV="1">
                    <a:off x="2651531" y="3438879"/>
                    <a:ext cx="348754" cy="14349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9" name="直线连接符 29">
                    <a:extLst>
                      <a:ext uri="{FF2B5EF4-FFF2-40B4-BE49-F238E27FC236}">
                        <a16:creationId xmlns:a16="http://schemas.microsoft.com/office/drawing/2014/main" id="{28C3194B-C111-8691-20C5-5889E08DF25E}"/>
                      </a:ext>
                    </a:extLst>
                  </p:cNvPr>
                  <p:cNvCxnSpPr>
                    <a:cxnSpLocks/>
                    <a:stCxn id="59" idx="3"/>
                    <a:endCxn id="99" idx="7"/>
                  </p:cNvCxnSpPr>
                  <p:nvPr/>
                </p:nvCxnSpPr>
                <p:spPr>
                  <a:xfrm flipH="1">
                    <a:off x="1538931" y="2619064"/>
                    <a:ext cx="194448" cy="646322"/>
                  </a:xfrm>
                  <a:prstGeom prst="line">
                    <a:avLst/>
                  </a:prstGeom>
                  <a:ln w="254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10" name="直线连接符 33">
                    <a:extLst>
                      <a:ext uri="{FF2B5EF4-FFF2-40B4-BE49-F238E27FC236}">
                        <a16:creationId xmlns:a16="http://schemas.microsoft.com/office/drawing/2014/main" id="{DB3D6661-9016-089E-EA44-3996B17A92BE}"/>
                      </a:ext>
                    </a:extLst>
                  </p:cNvPr>
                  <p:cNvCxnSpPr>
                    <a:cxnSpLocks/>
                    <a:stCxn id="93" idx="5"/>
                    <a:endCxn id="84" idx="1"/>
                  </p:cNvCxnSpPr>
                  <p:nvPr/>
                </p:nvCxnSpPr>
                <p:spPr>
                  <a:xfrm>
                    <a:off x="1512043" y="2958196"/>
                    <a:ext cx="374760" cy="73789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直线连接符 36">
                    <a:extLst>
                      <a:ext uri="{FF2B5EF4-FFF2-40B4-BE49-F238E27FC236}">
                        <a16:creationId xmlns:a16="http://schemas.microsoft.com/office/drawing/2014/main" id="{12361382-2875-C6AF-F4D5-12162CF39B78}"/>
                      </a:ext>
                    </a:extLst>
                  </p:cNvPr>
                  <p:cNvCxnSpPr>
                    <a:cxnSpLocks/>
                    <a:stCxn id="99" idx="5"/>
                    <a:endCxn id="84" idx="2"/>
                  </p:cNvCxnSpPr>
                  <p:nvPr/>
                </p:nvCxnSpPr>
                <p:spPr>
                  <a:xfrm>
                    <a:off x="1538931" y="3451219"/>
                    <a:ext cx="311466" cy="337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2" name="直线连接符 39">
                    <a:extLst>
                      <a:ext uri="{FF2B5EF4-FFF2-40B4-BE49-F238E27FC236}">
                        <a16:creationId xmlns:a16="http://schemas.microsoft.com/office/drawing/2014/main" id="{1CFDCF43-F9AD-6C3E-1CC1-6D0D6F42F5B9}"/>
                      </a:ext>
                    </a:extLst>
                  </p:cNvPr>
                  <p:cNvCxnSpPr>
                    <a:cxnSpLocks/>
                    <a:stCxn id="84" idx="6"/>
                    <a:endCxn id="49" idx="3"/>
                  </p:cNvCxnSpPr>
                  <p:nvPr/>
                </p:nvCxnSpPr>
                <p:spPr>
                  <a:xfrm flipV="1">
                    <a:off x="2098994" y="3438879"/>
                    <a:ext cx="376752" cy="3501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直线连接符 55">
                    <a:extLst>
                      <a:ext uri="{FF2B5EF4-FFF2-40B4-BE49-F238E27FC236}">
                        <a16:creationId xmlns:a16="http://schemas.microsoft.com/office/drawing/2014/main" id="{47D9B51A-A4F5-0263-AC76-654BB745DAC6}"/>
                      </a:ext>
                    </a:extLst>
                  </p:cNvPr>
                  <p:cNvCxnSpPr>
                    <a:cxnSpLocks/>
                    <a:stCxn id="99" idx="6"/>
                    <a:endCxn id="49" idx="2"/>
                  </p:cNvCxnSpPr>
                  <p:nvPr/>
                </p:nvCxnSpPr>
                <p:spPr>
                  <a:xfrm flipV="1">
                    <a:off x="1575337" y="3345963"/>
                    <a:ext cx="864003" cy="12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直线连接符 68">
                    <a:extLst>
                      <a:ext uri="{FF2B5EF4-FFF2-40B4-BE49-F238E27FC236}">
                        <a16:creationId xmlns:a16="http://schemas.microsoft.com/office/drawing/2014/main" id="{25692BF3-4663-F65C-A19B-352795CBEE8D}"/>
                      </a:ext>
                    </a:extLst>
                  </p:cNvPr>
                  <p:cNvCxnSpPr>
                    <a:cxnSpLocks/>
                    <a:stCxn id="59" idx="5"/>
                    <a:endCxn id="49" idx="1"/>
                  </p:cNvCxnSpPr>
                  <p:nvPr/>
                </p:nvCxnSpPr>
                <p:spPr>
                  <a:xfrm>
                    <a:off x="1909164" y="2619064"/>
                    <a:ext cx="566582" cy="633982"/>
                  </a:xfrm>
                  <a:prstGeom prst="line">
                    <a:avLst/>
                  </a:prstGeom>
                </p:spPr>
                <p:style>
                  <a:lnRef idx="2">
                    <a:schemeClr val="accent1"/>
                  </a:lnRef>
                  <a:fillRef idx="0">
                    <a:schemeClr val="accent1"/>
                  </a:fillRef>
                  <a:effectRef idx="1">
                    <a:schemeClr val="accent1"/>
                  </a:effectRef>
                  <a:fontRef idx="minor">
                    <a:schemeClr val="tx1"/>
                  </a:fontRef>
                </p:style>
              </p:cxnSp>
            </p:grpSp>
          </p:grpSp>
        </p:grpSp>
        <p:grpSp>
          <p:nvGrpSpPr>
            <p:cNvPr id="194" name="组合 193">
              <a:extLst>
                <a:ext uri="{FF2B5EF4-FFF2-40B4-BE49-F238E27FC236}">
                  <a16:creationId xmlns:a16="http://schemas.microsoft.com/office/drawing/2014/main" id="{6D395F9C-C09B-21C3-0460-D1336B86E774}"/>
                </a:ext>
              </a:extLst>
            </p:cNvPr>
            <p:cNvGrpSpPr/>
            <p:nvPr/>
          </p:nvGrpSpPr>
          <p:grpSpPr>
            <a:xfrm>
              <a:off x="341284" y="2853540"/>
              <a:ext cx="2048261" cy="830393"/>
              <a:chOff x="348267" y="2853540"/>
              <a:chExt cx="2048178" cy="830393"/>
            </a:xfrm>
          </p:grpSpPr>
          <p:cxnSp>
            <p:nvCxnSpPr>
              <p:cNvPr id="126" name="直接箭头连接符 125">
                <a:extLst>
                  <a:ext uri="{FF2B5EF4-FFF2-40B4-BE49-F238E27FC236}">
                    <a16:creationId xmlns:a16="http://schemas.microsoft.com/office/drawing/2014/main" id="{D60B047E-ABE4-FB9A-C858-E7718E93C9B6}"/>
                  </a:ext>
                </a:extLst>
              </p:cNvPr>
              <p:cNvCxnSpPr>
                <a:cxnSpLocks/>
              </p:cNvCxnSpPr>
              <p:nvPr/>
            </p:nvCxnSpPr>
            <p:spPr>
              <a:xfrm>
                <a:off x="670619" y="3248903"/>
                <a:ext cx="90185" cy="43503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2" name="文本框 191">
                    <a:extLst>
                      <a:ext uri="{FF2B5EF4-FFF2-40B4-BE49-F238E27FC236}">
                        <a16:creationId xmlns:a16="http://schemas.microsoft.com/office/drawing/2014/main" id="{8EC192DD-F2C5-4CDC-1928-E6A6D4F0ECAD}"/>
                      </a:ext>
                    </a:extLst>
                  </p:cNvPr>
                  <p:cNvSpPr txBox="1"/>
                  <p:nvPr/>
                </p:nvSpPr>
                <p:spPr>
                  <a:xfrm>
                    <a:off x="348267" y="2853540"/>
                    <a:ext cx="2048178" cy="461665"/>
                  </a:xfrm>
                  <a:prstGeom prst="rect">
                    <a:avLst/>
                  </a:prstGeom>
                  <a:noFill/>
                </p:spPr>
                <p:txBody>
                  <a:bodyPr wrap="square" rtlCol="0">
                    <a:spAutoFit/>
                  </a:bodyPr>
                  <a:lstStyle/>
                  <a:p>
                    <a:r>
                      <a:rPr lang="zh-CN" altLang="en-US" sz="2400" b="1" dirty="0"/>
                      <a:t>删除</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7</m:t>
                                </m:r>
                              </m:sub>
                            </m:sSub>
                          </m:e>
                        </m:d>
                      </m:oMath>
                    </a14:m>
                    <a:endParaRPr lang="en-US" altLang="zh-CN" sz="2400" b="0" dirty="0"/>
                  </a:p>
                </p:txBody>
              </p:sp>
            </mc:Choice>
            <mc:Fallback xmlns="">
              <p:sp>
                <p:nvSpPr>
                  <p:cNvPr id="192" name="文本框 191">
                    <a:extLst>
                      <a:ext uri="{FF2B5EF4-FFF2-40B4-BE49-F238E27FC236}">
                        <a16:creationId xmlns:a16="http://schemas.microsoft.com/office/drawing/2014/main" id="{8EC192DD-F2C5-4CDC-1928-E6A6D4F0ECAD}"/>
                      </a:ext>
                    </a:extLst>
                  </p:cNvPr>
                  <p:cNvSpPr txBox="1">
                    <a:spLocks noRot="1" noChangeAspect="1" noMove="1" noResize="1" noEditPoints="1" noAdjustHandles="1" noChangeArrowheads="1" noChangeShapeType="1" noTextEdit="1"/>
                  </p:cNvSpPr>
                  <p:nvPr/>
                </p:nvSpPr>
                <p:spPr>
                  <a:xfrm>
                    <a:off x="348267" y="2853540"/>
                    <a:ext cx="2048178" cy="461665"/>
                  </a:xfrm>
                  <a:prstGeom prst="rect">
                    <a:avLst/>
                  </a:prstGeom>
                  <a:blipFill>
                    <a:blip r:embed="rId6"/>
                    <a:stretch>
                      <a:fillRect l="-4464" t="-9211" b="-30263"/>
                    </a:stretch>
                  </a:blipFill>
                </p:spPr>
                <p:txBody>
                  <a:bodyPr/>
                  <a:lstStyle/>
                  <a:p>
                    <a:r>
                      <a:rPr lang="zh-CN" altLang="en-US">
                        <a:noFill/>
                      </a:rPr>
                      <a:t> </a:t>
                    </a:r>
                  </a:p>
                </p:txBody>
              </p:sp>
            </mc:Fallback>
          </mc:AlternateContent>
        </p:grpSp>
      </p:grpSp>
      <p:sp>
        <p:nvSpPr>
          <p:cNvPr id="233" name="左大括号 232">
            <a:extLst>
              <a:ext uri="{FF2B5EF4-FFF2-40B4-BE49-F238E27FC236}">
                <a16:creationId xmlns:a16="http://schemas.microsoft.com/office/drawing/2014/main" id="{5BDFB8A4-5DB2-0534-C337-CEAC33DE54C0}"/>
              </a:ext>
            </a:extLst>
          </p:cNvPr>
          <p:cNvSpPr/>
          <p:nvPr/>
        </p:nvSpPr>
        <p:spPr>
          <a:xfrm>
            <a:off x="3424801" y="3320654"/>
            <a:ext cx="329594" cy="3098352"/>
          </a:xfrm>
          <a:prstGeom prst="leftBrace">
            <a:avLst>
              <a:gd name="adj1" fmla="val 63183"/>
              <a:gd name="adj2" fmla="val 49544"/>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275" name="组合 274">
            <a:extLst>
              <a:ext uri="{FF2B5EF4-FFF2-40B4-BE49-F238E27FC236}">
                <a16:creationId xmlns:a16="http://schemas.microsoft.com/office/drawing/2014/main" id="{03731BED-906F-83CB-C122-B88A4D860504}"/>
              </a:ext>
            </a:extLst>
          </p:cNvPr>
          <p:cNvGrpSpPr/>
          <p:nvPr/>
        </p:nvGrpSpPr>
        <p:grpSpPr>
          <a:xfrm>
            <a:off x="4142579" y="3811466"/>
            <a:ext cx="3321573" cy="2122795"/>
            <a:chOff x="3109137" y="2843105"/>
            <a:chExt cx="3321573" cy="2122795"/>
          </a:xfrm>
        </p:grpSpPr>
        <p:grpSp>
          <p:nvGrpSpPr>
            <p:cNvPr id="272" name="组合 271">
              <a:extLst>
                <a:ext uri="{FF2B5EF4-FFF2-40B4-BE49-F238E27FC236}">
                  <a16:creationId xmlns:a16="http://schemas.microsoft.com/office/drawing/2014/main" id="{3FAB1320-9BB6-5807-2ECE-15165BAF2815}"/>
                </a:ext>
              </a:extLst>
            </p:cNvPr>
            <p:cNvGrpSpPr/>
            <p:nvPr/>
          </p:nvGrpSpPr>
          <p:grpSpPr>
            <a:xfrm>
              <a:off x="3289023" y="3358937"/>
              <a:ext cx="2332398" cy="1606963"/>
              <a:chOff x="3280681" y="2916987"/>
              <a:chExt cx="2332398" cy="1606963"/>
            </a:xfrm>
          </p:grpSpPr>
          <p:sp>
            <p:nvSpPr>
              <p:cNvPr id="271" name="椭圆 270">
                <a:extLst>
                  <a:ext uri="{FF2B5EF4-FFF2-40B4-BE49-F238E27FC236}">
                    <a16:creationId xmlns:a16="http://schemas.microsoft.com/office/drawing/2014/main" id="{E344DAE9-A99D-88AD-C1D5-CAD358EB80EF}"/>
                  </a:ext>
                </a:extLst>
              </p:cNvPr>
              <p:cNvSpPr/>
              <p:nvPr/>
            </p:nvSpPr>
            <p:spPr>
              <a:xfrm rot="1278624">
                <a:off x="3440781" y="2916987"/>
                <a:ext cx="419981" cy="1335491"/>
              </a:xfrm>
              <a:prstGeom prst="ellipse">
                <a:avLst/>
              </a:prstGeom>
              <a:solidFill>
                <a:srgbClr val="ECF9F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270" name="组合 269">
                <a:extLst>
                  <a:ext uri="{FF2B5EF4-FFF2-40B4-BE49-F238E27FC236}">
                    <a16:creationId xmlns:a16="http://schemas.microsoft.com/office/drawing/2014/main" id="{9A77374D-0EFC-AA7D-4D6C-F621F17ACB25}"/>
                  </a:ext>
                </a:extLst>
              </p:cNvPr>
              <p:cNvGrpSpPr/>
              <p:nvPr/>
            </p:nvGrpSpPr>
            <p:grpSpPr>
              <a:xfrm>
                <a:off x="3280681" y="3032598"/>
                <a:ext cx="2332398" cy="1491352"/>
                <a:chOff x="3222625" y="2938257"/>
                <a:chExt cx="2332398" cy="1491352"/>
              </a:xfrm>
            </p:grpSpPr>
            <p:sp>
              <p:nvSpPr>
                <p:cNvPr id="198" name="椭圆 197">
                  <a:extLst>
                    <a:ext uri="{FF2B5EF4-FFF2-40B4-BE49-F238E27FC236}">
                      <a16:creationId xmlns:a16="http://schemas.microsoft.com/office/drawing/2014/main" id="{D6007906-7C67-7E8E-D4C1-4A6B922BF12F}"/>
                    </a:ext>
                  </a:extLst>
                </p:cNvPr>
                <p:cNvSpPr/>
                <p:nvPr/>
              </p:nvSpPr>
              <p:spPr>
                <a:xfrm>
                  <a:off x="4265353" y="3104292"/>
                  <a:ext cx="361173" cy="1107490"/>
                </a:xfrm>
                <a:prstGeom prst="ellipse">
                  <a:avLst/>
                </a:prstGeom>
                <a:solidFill>
                  <a:srgbClr val="ECF9F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199" name="组合 198">
                  <a:extLst>
                    <a:ext uri="{FF2B5EF4-FFF2-40B4-BE49-F238E27FC236}">
                      <a16:creationId xmlns:a16="http://schemas.microsoft.com/office/drawing/2014/main" id="{B851BDF3-410C-7163-F50F-C2A72717BFF3}"/>
                    </a:ext>
                  </a:extLst>
                </p:cNvPr>
                <p:cNvGrpSpPr/>
                <p:nvPr/>
              </p:nvGrpSpPr>
              <p:grpSpPr>
                <a:xfrm>
                  <a:off x="3222625" y="2938257"/>
                  <a:ext cx="2332398" cy="1491352"/>
                  <a:chOff x="1255835" y="2380552"/>
                  <a:chExt cx="2433002" cy="1546950"/>
                </a:xfrm>
              </p:grpSpPr>
              <p:grpSp>
                <p:nvGrpSpPr>
                  <p:cNvPr id="200" name="组合 199">
                    <a:extLst>
                      <a:ext uri="{FF2B5EF4-FFF2-40B4-BE49-F238E27FC236}">
                        <a16:creationId xmlns:a16="http://schemas.microsoft.com/office/drawing/2014/main" id="{525830F1-38EF-CC63-43DF-F61E1F59F0EB}"/>
                      </a:ext>
                    </a:extLst>
                  </p:cNvPr>
                  <p:cNvGrpSpPr/>
                  <p:nvPr/>
                </p:nvGrpSpPr>
                <p:grpSpPr>
                  <a:xfrm>
                    <a:off x="1255835" y="2380552"/>
                    <a:ext cx="2433002" cy="1546950"/>
                    <a:chOff x="1255835" y="2380552"/>
                    <a:chExt cx="2433002" cy="1546950"/>
                  </a:xfrm>
                </p:grpSpPr>
                <p:sp>
                  <p:nvSpPr>
                    <p:cNvPr id="224" name="文本框 223">
                      <a:extLst>
                        <a:ext uri="{FF2B5EF4-FFF2-40B4-BE49-F238E27FC236}">
                          <a16:creationId xmlns:a16="http://schemas.microsoft.com/office/drawing/2014/main" id="{3803790B-A71B-F349-C354-91114189F477}"/>
                        </a:ext>
                      </a:extLst>
                    </p:cNvPr>
                    <p:cNvSpPr txBox="1"/>
                    <p:nvPr/>
                  </p:nvSpPr>
                  <p:spPr>
                    <a:xfrm>
                      <a:off x="1658413" y="2380552"/>
                      <a:ext cx="333746" cy="276999"/>
                    </a:xfrm>
                    <a:prstGeom prst="rect">
                      <a:avLst/>
                    </a:prstGeom>
                    <a:noFill/>
                  </p:spPr>
                  <p:txBody>
                    <a:bodyPr wrap="none" rtlCol="0">
                      <a:spAutoFit/>
                    </a:bodyPr>
                    <a:lstStyle/>
                    <a:p>
                      <a:r>
                        <a:rPr kumimoji="1" lang="en-US" altLang="zh-CN" sz="1200" dirty="0"/>
                        <a:t>V</a:t>
                      </a:r>
                      <a:r>
                        <a:rPr kumimoji="1" lang="en-US" altLang="zh-CN" sz="1200" baseline="-25000" dirty="0"/>
                        <a:t>7</a:t>
                      </a:r>
                      <a:endParaRPr kumimoji="1" lang="zh-CN" altLang="en-US" sz="1200" dirty="0"/>
                    </a:p>
                  </p:txBody>
                </p:sp>
                <p:sp>
                  <p:nvSpPr>
                    <p:cNvPr id="225" name="文本框 224">
                      <a:extLst>
                        <a:ext uri="{FF2B5EF4-FFF2-40B4-BE49-F238E27FC236}">
                          <a16:creationId xmlns:a16="http://schemas.microsoft.com/office/drawing/2014/main" id="{EE1EC82D-67BE-0232-FE3C-30D00958FC48}"/>
                        </a:ext>
                      </a:extLst>
                    </p:cNvPr>
                    <p:cNvSpPr txBox="1"/>
                    <p:nvPr/>
                  </p:nvSpPr>
                  <p:spPr>
                    <a:xfrm>
                      <a:off x="1255835" y="2707020"/>
                      <a:ext cx="333746" cy="276999"/>
                    </a:xfrm>
                    <a:prstGeom prst="rect">
                      <a:avLst/>
                    </a:prstGeom>
                    <a:noFill/>
                  </p:spPr>
                  <p:txBody>
                    <a:bodyPr wrap="none" rtlCol="0">
                      <a:spAutoFit/>
                    </a:bodyPr>
                    <a:lstStyle/>
                    <a:p>
                      <a:r>
                        <a:rPr kumimoji="1" lang="en-US" altLang="zh-CN" sz="1200" dirty="0"/>
                        <a:t>V</a:t>
                      </a:r>
                      <a:r>
                        <a:rPr kumimoji="1" lang="en-US" altLang="zh-CN" sz="1200" baseline="-25000" dirty="0"/>
                        <a:t>1</a:t>
                      </a:r>
                      <a:endParaRPr kumimoji="1" lang="zh-CN" altLang="en-US" sz="1200" dirty="0"/>
                    </a:p>
                  </p:txBody>
                </p:sp>
                <p:sp>
                  <p:nvSpPr>
                    <p:cNvPr id="226" name="文本框 225">
                      <a:extLst>
                        <a:ext uri="{FF2B5EF4-FFF2-40B4-BE49-F238E27FC236}">
                          <a16:creationId xmlns:a16="http://schemas.microsoft.com/office/drawing/2014/main" id="{BF614F38-614A-924E-C44E-ACDE30C2A5A5}"/>
                        </a:ext>
                      </a:extLst>
                    </p:cNvPr>
                    <p:cNvSpPr txBox="1"/>
                    <p:nvPr/>
                  </p:nvSpPr>
                  <p:spPr>
                    <a:xfrm>
                      <a:off x="1279407" y="3212707"/>
                      <a:ext cx="333746" cy="276999"/>
                    </a:xfrm>
                    <a:prstGeom prst="rect">
                      <a:avLst/>
                    </a:prstGeom>
                    <a:noFill/>
                  </p:spPr>
                  <p:txBody>
                    <a:bodyPr wrap="none" rtlCol="0">
                      <a:spAutoFit/>
                    </a:bodyPr>
                    <a:lstStyle/>
                    <a:p>
                      <a:r>
                        <a:rPr kumimoji="1" lang="en-US" altLang="zh-CN" sz="1200" dirty="0"/>
                        <a:t>V</a:t>
                      </a:r>
                      <a:r>
                        <a:rPr kumimoji="1" lang="en-US" altLang="zh-CN" sz="1200" baseline="-25000" dirty="0"/>
                        <a:t>3</a:t>
                      </a:r>
                      <a:endParaRPr kumimoji="1" lang="zh-CN" altLang="en-US" sz="1200" dirty="0"/>
                    </a:p>
                  </p:txBody>
                </p:sp>
                <p:sp>
                  <p:nvSpPr>
                    <p:cNvPr id="227" name="文本框 226">
                      <a:extLst>
                        <a:ext uri="{FF2B5EF4-FFF2-40B4-BE49-F238E27FC236}">
                          <a16:creationId xmlns:a16="http://schemas.microsoft.com/office/drawing/2014/main" id="{3C814AB4-2766-EC9B-FDBE-96F93EAC281E}"/>
                        </a:ext>
                      </a:extLst>
                    </p:cNvPr>
                    <p:cNvSpPr txBox="1"/>
                    <p:nvPr/>
                  </p:nvSpPr>
                  <p:spPr>
                    <a:xfrm>
                      <a:off x="2399851" y="2702480"/>
                      <a:ext cx="333746" cy="276999"/>
                    </a:xfrm>
                    <a:prstGeom prst="rect">
                      <a:avLst/>
                    </a:prstGeom>
                    <a:noFill/>
                  </p:spPr>
                  <p:txBody>
                    <a:bodyPr wrap="none" rtlCol="0">
                      <a:spAutoFit/>
                    </a:bodyPr>
                    <a:lstStyle/>
                    <a:p>
                      <a:r>
                        <a:rPr kumimoji="1" lang="en-US" altLang="zh-CN" sz="1200" dirty="0"/>
                        <a:t>V</a:t>
                      </a:r>
                      <a:r>
                        <a:rPr kumimoji="1" lang="en-US" altLang="zh-CN" sz="1200" baseline="-25000" dirty="0"/>
                        <a:t>8</a:t>
                      </a:r>
                      <a:endParaRPr kumimoji="1" lang="zh-CN" altLang="en-US" sz="1200" dirty="0"/>
                    </a:p>
                  </p:txBody>
                </p:sp>
                <p:sp>
                  <p:nvSpPr>
                    <p:cNvPr id="228" name="文本框 227">
                      <a:extLst>
                        <a:ext uri="{FF2B5EF4-FFF2-40B4-BE49-F238E27FC236}">
                          <a16:creationId xmlns:a16="http://schemas.microsoft.com/office/drawing/2014/main" id="{47CF2B56-B9AB-4CE3-8ED0-5101E4FA6F07}"/>
                        </a:ext>
                      </a:extLst>
                    </p:cNvPr>
                    <p:cNvSpPr txBox="1"/>
                    <p:nvPr/>
                  </p:nvSpPr>
                  <p:spPr>
                    <a:xfrm>
                      <a:off x="1815326" y="3650503"/>
                      <a:ext cx="333746" cy="276999"/>
                    </a:xfrm>
                    <a:prstGeom prst="rect">
                      <a:avLst/>
                    </a:prstGeom>
                    <a:noFill/>
                  </p:spPr>
                  <p:txBody>
                    <a:bodyPr wrap="none" rtlCol="0">
                      <a:spAutoFit/>
                    </a:bodyPr>
                    <a:lstStyle/>
                    <a:p>
                      <a:r>
                        <a:rPr kumimoji="1" lang="en-US" altLang="zh-CN" sz="1200" dirty="0"/>
                        <a:t>V</a:t>
                      </a:r>
                      <a:r>
                        <a:rPr kumimoji="1" lang="en-US" altLang="zh-CN" sz="1200" baseline="-25000" dirty="0"/>
                        <a:t>2</a:t>
                      </a:r>
                      <a:endParaRPr kumimoji="1" lang="zh-CN" altLang="en-US" sz="1200" dirty="0"/>
                    </a:p>
                  </p:txBody>
                </p:sp>
                <p:sp>
                  <p:nvSpPr>
                    <p:cNvPr id="229" name="文本框 228">
                      <a:extLst>
                        <a:ext uri="{FF2B5EF4-FFF2-40B4-BE49-F238E27FC236}">
                          <a16:creationId xmlns:a16="http://schemas.microsoft.com/office/drawing/2014/main" id="{28E3C52E-1A83-6C70-6C16-DF237B86019C}"/>
                        </a:ext>
                      </a:extLst>
                    </p:cNvPr>
                    <p:cNvSpPr txBox="1"/>
                    <p:nvPr/>
                  </p:nvSpPr>
                  <p:spPr>
                    <a:xfrm>
                      <a:off x="2410266" y="3203799"/>
                      <a:ext cx="333746" cy="276999"/>
                    </a:xfrm>
                    <a:prstGeom prst="rect">
                      <a:avLst/>
                    </a:prstGeom>
                    <a:noFill/>
                  </p:spPr>
                  <p:txBody>
                    <a:bodyPr wrap="none" rtlCol="0">
                      <a:spAutoFit/>
                    </a:bodyPr>
                    <a:lstStyle/>
                    <a:p>
                      <a:r>
                        <a:rPr kumimoji="1" lang="en-US" altLang="zh-CN" sz="1200" dirty="0"/>
                        <a:t>V</a:t>
                      </a:r>
                      <a:r>
                        <a:rPr kumimoji="1" lang="en-US" altLang="zh-CN" sz="1200" baseline="-25000" dirty="0"/>
                        <a:t>9</a:t>
                      </a:r>
                      <a:endParaRPr kumimoji="1" lang="zh-CN" altLang="en-US" sz="1200" dirty="0"/>
                    </a:p>
                  </p:txBody>
                </p:sp>
                <p:sp>
                  <p:nvSpPr>
                    <p:cNvPr id="230" name="文本框 229">
                      <a:extLst>
                        <a:ext uri="{FF2B5EF4-FFF2-40B4-BE49-F238E27FC236}">
                          <a16:creationId xmlns:a16="http://schemas.microsoft.com/office/drawing/2014/main" id="{C3F6EE0D-0825-D53F-E603-E25DC4321BFC}"/>
                        </a:ext>
                      </a:extLst>
                    </p:cNvPr>
                    <p:cNvSpPr txBox="1"/>
                    <p:nvPr/>
                  </p:nvSpPr>
                  <p:spPr>
                    <a:xfrm>
                      <a:off x="2990275" y="2448855"/>
                      <a:ext cx="333746" cy="276999"/>
                    </a:xfrm>
                    <a:prstGeom prst="rect">
                      <a:avLst/>
                    </a:prstGeom>
                    <a:noFill/>
                  </p:spPr>
                  <p:txBody>
                    <a:bodyPr wrap="none" rtlCol="0">
                      <a:spAutoFit/>
                    </a:bodyPr>
                    <a:lstStyle/>
                    <a:p>
                      <a:r>
                        <a:rPr kumimoji="1" lang="en-US" altLang="zh-CN" sz="1200" dirty="0"/>
                        <a:t>V</a:t>
                      </a:r>
                      <a:r>
                        <a:rPr kumimoji="1" lang="en-US" altLang="zh-CN" sz="1200" baseline="-25000" dirty="0"/>
                        <a:t>4</a:t>
                      </a:r>
                      <a:endParaRPr kumimoji="1" lang="zh-CN" altLang="en-US" sz="1200" dirty="0"/>
                    </a:p>
                  </p:txBody>
                </p:sp>
                <p:sp>
                  <p:nvSpPr>
                    <p:cNvPr id="231" name="文本框 230">
                      <a:extLst>
                        <a:ext uri="{FF2B5EF4-FFF2-40B4-BE49-F238E27FC236}">
                          <a16:creationId xmlns:a16="http://schemas.microsoft.com/office/drawing/2014/main" id="{0003D2AC-EBD5-E960-C3C4-29C8AC5903AA}"/>
                        </a:ext>
                      </a:extLst>
                    </p:cNvPr>
                    <p:cNvSpPr txBox="1"/>
                    <p:nvPr/>
                  </p:nvSpPr>
                  <p:spPr>
                    <a:xfrm>
                      <a:off x="2957710" y="3443871"/>
                      <a:ext cx="333746" cy="276999"/>
                    </a:xfrm>
                    <a:prstGeom prst="rect">
                      <a:avLst/>
                    </a:prstGeom>
                    <a:noFill/>
                  </p:spPr>
                  <p:txBody>
                    <a:bodyPr wrap="none" rtlCol="0">
                      <a:spAutoFit/>
                    </a:bodyPr>
                    <a:lstStyle/>
                    <a:p>
                      <a:r>
                        <a:rPr kumimoji="1" lang="en-US" altLang="zh-CN" sz="1200" dirty="0"/>
                        <a:t>V</a:t>
                      </a:r>
                      <a:r>
                        <a:rPr kumimoji="1" lang="en-US" altLang="zh-CN" sz="1200" baseline="-25000" dirty="0"/>
                        <a:t>5</a:t>
                      </a:r>
                      <a:endParaRPr kumimoji="1" lang="zh-CN" altLang="en-US" sz="1200" dirty="0"/>
                    </a:p>
                  </p:txBody>
                </p:sp>
                <p:sp>
                  <p:nvSpPr>
                    <p:cNvPr id="232" name="文本框 231">
                      <a:extLst>
                        <a:ext uri="{FF2B5EF4-FFF2-40B4-BE49-F238E27FC236}">
                          <a16:creationId xmlns:a16="http://schemas.microsoft.com/office/drawing/2014/main" id="{725C7041-C019-6AC4-374A-7BFB4290B1B8}"/>
                        </a:ext>
                      </a:extLst>
                    </p:cNvPr>
                    <p:cNvSpPr txBox="1"/>
                    <p:nvPr/>
                  </p:nvSpPr>
                  <p:spPr>
                    <a:xfrm>
                      <a:off x="3355091" y="2979479"/>
                      <a:ext cx="333746" cy="276999"/>
                    </a:xfrm>
                    <a:prstGeom prst="rect">
                      <a:avLst/>
                    </a:prstGeom>
                    <a:noFill/>
                  </p:spPr>
                  <p:txBody>
                    <a:bodyPr wrap="none" rtlCol="0">
                      <a:spAutoFit/>
                    </a:bodyPr>
                    <a:lstStyle/>
                    <a:p>
                      <a:r>
                        <a:rPr kumimoji="1" lang="en-US" altLang="zh-CN" sz="1200" dirty="0"/>
                        <a:t>V</a:t>
                      </a:r>
                      <a:r>
                        <a:rPr kumimoji="1" lang="en-US" altLang="zh-CN" sz="1200" baseline="-25000" dirty="0"/>
                        <a:t>6</a:t>
                      </a:r>
                      <a:endParaRPr kumimoji="1" lang="zh-CN" altLang="en-US" sz="1200" dirty="0"/>
                    </a:p>
                  </p:txBody>
                </p:sp>
              </p:grpSp>
              <p:grpSp>
                <p:nvGrpSpPr>
                  <p:cNvPr id="201" name="组合 200">
                    <a:extLst>
                      <a:ext uri="{FF2B5EF4-FFF2-40B4-BE49-F238E27FC236}">
                        <a16:creationId xmlns:a16="http://schemas.microsoft.com/office/drawing/2014/main" id="{9E3341BF-E443-7531-45D0-200E6F6230E3}"/>
                      </a:ext>
                    </a:extLst>
                  </p:cNvPr>
                  <p:cNvGrpSpPr/>
                  <p:nvPr/>
                </p:nvGrpSpPr>
                <p:grpSpPr>
                  <a:xfrm>
                    <a:off x="1299131" y="2397985"/>
                    <a:ext cx="2346411" cy="1525663"/>
                    <a:chOff x="1299852" y="2394744"/>
                    <a:chExt cx="2346411" cy="1525663"/>
                  </a:xfrm>
                </p:grpSpPr>
                <p:sp>
                  <p:nvSpPr>
                    <p:cNvPr id="202" name="椭圆 201">
                      <a:extLst>
                        <a:ext uri="{FF2B5EF4-FFF2-40B4-BE49-F238E27FC236}">
                          <a16:creationId xmlns:a16="http://schemas.microsoft.com/office/drawing/2014/main" id="{F2E6CE94-57F7-BB93-4233-D814C550594C}"/>
                        </a:ext>
                      </a:extLst>
                    </p:cNvPr>
                    <p:cNvSpPr/>
                    <p:nvPr/>
                  </p:nvSpPr>
                  <p:spPr>
                    <a:xfrm>
                      <a:off x="2439340" y="3214559"/>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3" name="椭圆 202">
                      <a:extLst>
                        <a:ext uri="{FF2B5EF4-FFF2-40B4-BE49-F238E27FC236}">
                          <a16:creationId xmlns:a16="http://schemas.microsoft.com/office/drawing/2014/main" id="{687C3C77-B71B-5B01-84FC-8BF81CEF7F29}"/>
                        </a:ext>
                      </a:extLst>
                    </p:cNvPr>
                    <p:cNvSpPr/>
                    <p:nvPr/>
                  </p:nvSpPr>
                  <p:spPr>
                    <a:xfrm>
                      <a:off x="2439341" y="2721917"/>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4" name="椭圆 203">
                      <a:extLst>
                        <a:ext uri="{FF2B5EF4-FFF2-40B4-BE49-F238E27FC236}">
                          <a16:creationId xmlns:a16="http://schemas.microsoft.com/office/drawing/2014/main" id="{111E056E-80FA-2EF1-D4DA-AAC9B2DBAA60}"/>
                        </a:ext>
                      </a:extLst>
                    </p:cNvPr>
                    <p:cNvSpPr/>
                    <p:nvPr/>
                  </p:nvSpPr>
                  <p:spPr>
                    <a:xfrm>
                      <a:off x="1696973" y="2394744"/>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5" name="椭圆 204">
                      <a:extLst>
                        <a:ext uri="{FF2B5EF4-FFF2-40B4-BE49-F238E27FC236}">
                          <a16:creationId xmlns:a16="http://schemas.microsoft.com/office/drawing/2014/main" id="{B05FB04F-17B0-2D55-17EF-E9DCF94C72F5}"/>
                        </a:ext>
                      </a:extLst>
                    </p:cNvPr>
                    <p:cNvSpPr/>
                    <p:nvPr/>
                  </p:nvSpPr>
                  <p:spPr>
                    <a:xfrm>
                      <a:off x="1850397" y="3657600"/>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6" name="椭圆 205">
                      <a:extLst>
                        <a:ext uri="{FF2B5EF4-FFF2-40B4-BE49-F238E27FC236}">
                          <a16:creationId xmlns:a16="http://schemas.microsoft.com/office/drawing/2014/main" id="{803E3848-09A2-58C5-F69E-AAAF97D31A5C}"/>
                        </a:ext>
                      </a:extLst>
                    </p:cNvPr>
                    <p:cNvSpPr/>
                    <p:nvPr/>
                  </p:nvSpPr>
                  <p:spPr>
                    <a:xfrm>
                      <a:off x="1299852" y="2733876"/>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7" name="椭圆 206">
                      <a:extLst>
                        <a:ext uri="{FF2B5EF4-FFF2-40B4-BE49-F238E27FC236}">
                          <a16:creationId xmlns:a16="http://schemas.microsoft.com/office/drawing/2014/main" id="{0482E4AB-2EDD-767C-29BE-2722E9E785A3}"/>
                        </a:ext>
                      </a:extLst>
                    </p:cNvPr>
                    <p:cNvSpPr/>
                    <p:nvPr/>
                  </p:nvSpPr>
                  <p:spPr>
                    <a:xfrm>
                      <a:off x="1326740" y="3226899"/>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8" name="椭圆 207">
                      <a:extLst>
                        <a:ext uri="{FF2B5EF4-FFF2-40B4-BE49-F238E27FC236}">
                          <a16:creationId xmlns:a16="http://schemas.microsoft.com/office/drawing/2014/main" id="{996AE1E2-3E18-C3E6-32E9-D0D447570981}"/>
                        </a:ext>
                      </a:extLst>
                    </p:cNvPr>
                    <p:cNvSpPr/>
                    <p:nvPr/>
                  </p:nvSpPr>
                  <p:spPr>
                    <a:xfrm>
                      <a:off x="3029765" y="2463046"/>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9" name="椭圆 208">
                      <a:extLst>
                        <a:ext uri="{FF2B5EF4-FFF2-40B4-BE49-F238E27FC236}">
                          <a16:creationId xmlns:a16="http://schemas.microsoft.com/office/drawing/2014/main" id="{30D6702E-9FCB-F097-58D1-85AD7304B215}"/>
                        </a:ext>
                      </a:extLst>
                    </p:cNvPr>
                    <p:cNvSpPr/>
                    <p:nvPr/>
                  </p:nvSpPr>
                  <p:spPr>
                    <a:xfrm>
                      <a:off x="3397666" y="2990239"/>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0" name="椭圆 209">
                      <a:extLst>
                        <a:ext uri="{FF2B5EF4-FFF2-40B4-BE49-F238E27FC236}">
                          <a16:creationId xmlns:a16="http://schemas.microsoft.com/office/drawing/2014/main" id="{A24B4727-85BB-F4A2-4AC4-EB08B3101BB4}"/>
                        </a:ext>
                      </a:extLst>
                    </p:cNvPr>
                    <p:cNvSpPr/>
                    <p:nvPr/>
                  </p:nvSpPr>
                  <p:spPr>
                    <a:xfrm>
                      <a:off x="3000285" y="3450968"/>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1" name="直线连接符 13">
                      <a:extLst>
                        <a:ext uri="{FF2B5EF4-FFF2-40B4-BE49-F238E27FC236}">
                          <a16:creationId xmlns:a16="http://schemas.microsoft.com/office/drawing/2014/main" id="{3AE85F64-83A3-5FE5-E8FE-0DD915FB161E}"/>
                        </a:ext>
                      </a:extLst>
                    </p:cNvPr>
                    <p:cNvCxnSpPr>
                      <a:stCxn id="203" idx="4"/>
                      <a:endCxn id="202" idx="0"/>
                    </p:cNvCxnSpPr>
                    <p:nvPr/>
                  </p:nvCxnSpPr>
                  <p:spPr>
                    <a:xfrm flipH="1">
                      <a:off x="2563639" y="2984724"/>
                      <a:ext cx="1" cy="2298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3" name="直线连接符 14">
                      <a:extLst>
                        <a:ext uri="{FF2B5EF4-FFF2-40B4-BE49-F238E27FC236}">
                          <a16:creationId xmlns:a16="http://schemas.microsoft.com/office/drawing/2014/main" id="{571D730D-8D14-C9A1-4403-CB199972C1CB}"/>
                        </a:ext>
                      </a:extLst>
                    </p:cNvPr>
                    <p:cNvCxnSpPr>
                      <a:cxnSpLocks/>
                      <a:stCxn id="204" idx="6"/>
                      <a:endCxn id="203" idx="1"/>
                    </p:cNvCxnSpPr>
                    <p:nvPr/>
                  </p:nvCxnSpPr>
                  <p:spPr>
                    <a:xfrm>
                      <a:off x="1945570" y="2526148"/>
                      <a:ext cx="530177" cy="234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4" name="直线连接符 17">
                      <a:extLst>
                        <a:ext uri="{FF2B5EF4-FFF2-40B4-BE49-F238E27FC236}">
                          <a16:creationId xmlns:a16="http://schemas.microsoft.com/office/drawing/2014/main" id="{D1304278-20B4-D959-EC31-A547CD68FB20}"/>
                        </a:ext>
                      </a:extLst>
                    </p:cNvPr>
                    <p:cNvCxnSpPr>
                      <a:cxnSpLocks/>
                      <a:stCxn id="208" idx="2"/>
                      <a:endCxn id="203" idx="7"/>
                    </p:cNvCxnSpPr>
                    <p:nvPr/>
                  </p:nvCxnSpPr>
                  <p:spPr>
                    <a:xfrm flipH="1">
                      <a:off x="2651532" y="2594450"/>
                      <a:ext cx="378233" cy="1659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5" name="直线连接符 20">
                      <a:extLst>
                        <a:ext uri="{FF2B5EF4-FFF2-40B4-BE49-F238E27FC236}">
                          <a16:creationId xmlns:a16="http://schemas.microsoft.com/office/drawing/2014/main" id="{267841F2-A413-CB44-CBF4-561C4EFD09C0}"/>
                        </a:ext>
                      </a:extLst>
                    </p:cNvPr>
                    <p:cNvCxnSpPr>
                      <a:cxnSpLocks/>
                      <a:stCxn id="208" idx="6"/>
                      <a:endCxn id="209" idx="0"/>
                    </p:cNvCxnSpPr>
                    <p:nvPr/>
                  </p:nvCxnSpPr>
                  <p:spPr>
                    <a:xfrm>
                      <a:off x="3278362" y="2594450"/>
                      <a:ext cx="243603" cy="3957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6" name="直线连接符 23">
                      <a:extLst>
                        <a:ext uri="{FF2B5EF4-FFF2-40B4-BE49-F238E27FC236}">
                          <a16:creationId xmlns:a16="http://schemas.microsoft.com/office/drawing/2014/main" id="{770BD767-DFAB-547C-8A48-57D1D446C5FC}"/>
                        </a:ext>
                      </a:extLst>
                    </p:cNvPr>
                    <p:cNvCxnSpPr>
                      <a:cxnSpLocks/>
                      <a:stCxn id="209" idx="4"/>
                      <a:endCxn id="210" idx="6"/>
                    </p:cNvCxnSpPr>
                    <p:nvPr/>
                  </p:nvCxnSpPr>
                  <p:spPr>
                    <a:xfrm flipH="1">
                      <a:off x="3248882" y="3253046"/>
                      <a:ext cx="273083" cy="329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17" name="直线连接符 26">
                      <a:extLst>
                        <a:ext uri="{FF2B5EF4-FFF2-40B4-BE49-F238E27FC236}">
                          <a16:creationId xmlns:a16="http://schemas.microsoft.com/office/drawing/2014/main" id="{0C0D12F2-76E8-3811-87D3-6F21B8F6791A}"/>
                        </a:ext>
                      </a:extLst>
                    </p:cNvPr>
                    <p:cNvCxnSpPr>
                      <a:cxnSpLocks/>
                      <a:stCxn id="210" idx="2"/>
                      <a:endCxn id="202" idx="5"/>
                    </p:cNvCxnSpPr>
                    <p:nvPr/>
                  </p:nvCxnSpPr>
                  <p:spPr>
                    <a:xfrm flipH="1" flipV="1">
                      <a:off x="2651531" y="3438879"/>
                      <a:ext cx="348754" cy="1434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8" name="直线连接符 29">
                      <a:extLst>
                        <a:ext uri="{FF2B5EF4-FFF2-40B4-BE49-F238E27FC236}">
                          <a16:creationId xmlns:a16="http://schemas.microsoft.com/office/drawing/2014/main" id="{03E1D20A-7149-2198-47C5-4306A94910A8}"/>
                        </a:ext>
                      </a:extLst>
                    </p:cNvPr>
                    <p:cNvCxnSpPr>
                      <a:cxnSpLocks/>
                      <a:stCxn id="204" idx="3"/>
                      <a:endCxn id="207" idx="7"/>
                    </p:cNvCxnSpPr>
                    <p:nvPr/>
                  </p:nvCxnSpPr>
                  <p:spPr>
                    <a:xfrm flipH="1">
                      <a:off x="1538931" y="2619064"/>
                      <a:ext cx="194448" cy="646322"/>
                    </a:xfrm>
                    <a:prstGeom prst="line">
                      <a:avLst/>
                    </a:prstGeom>
                    <a:ln w="254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219" name="直线连接符 33">
                      <a:extLst>
                        <a:ext uri="{FF2B5EF4-FFF2-40B4-BE49-F238E27FC236}">
                          <a16:creationId xmlns:a16="http://schemas.microsoft.com/office/drawing/2014/main" id="{B4C045AD-4BF6-56F6-493B-A026BF791A9E}"/>
                        </a:ext>
                      </a:extLst>
                    </p:cNvPr>
                    <p:cNvCxnSpPr>
                      <a:cxnSpLocks/>
                      <a:stCxn id="206" idx="5"/>
                      <a:endCxn id="205" idx="1"/>
                    </p:cNvCxnSpPr>
                    <p:nvPr/>
                  </p:nvCxnSpPr>
                  <p:spPr>
                    <a:xfrm>
                      <a:off x="1512043" y="2958196"/>
                      <a:ext cx="374760" cy="73789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0" name="直线连接符 36">
                      <a:extLst>
                        <a:ext uri="{FF2B5EF4-FFF2-40B4-BE49-F238E27FC236}">
                          <a16:creationId xmlns:a16="http://schemas.microsoft.com/office/drawing/2014/main" id="{2FC5C6F3-4373-4569-4AE0-F7DEE31F57D6}"/>
                        </a:ext>
                      </a:extLst>
                    </p:cNvPr>
                    <p:cNvCxnSpPr>
                      <a:cxnSpLocks/>
                      <a:stCxn id="207" idx="5"/>
                      <a:endCxn id="205" idx="2"/>
                    </p:cNvCxnSpPr>
                    <p:nvPr/>
                  </p:nvCxnSpPr>
                  <p:spPr>
                    <a:xfrm>
                      <a:off x="1538931" y="3451219"/>
                      <a:ext cx="311466" cy="337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1" name="直线连接符 39">
                      <a:extLst>
                        <a:ext uri="{FF2B5EF4-FFF2-40B4-BE49-F238E27FC236}">
                          <a16:creationId xmlns:a16="http://schemas.microsoft.com/office/drawing/2014/main" id="{2B8AF400-1805-EBEE-243E-A2D14E8B172D}"/>
                        </a:ext>
                      </a:extLst>
                    </p:cNvPr>
                    <p:cNvCxnSpPr>
                      <a:cxnSpLocks/>
                      <a:stCxn id="205" idx="6"/>
                      <a:endCxn id="202" idx="3"/>
                    </p:cNvCxnSpPr>
                    <p:nvPr/>
                  </p:nvCxnSpPr>
                  <p:spPr>
                    <a:xfrm flipV="1">
                      <a:off x="2098994" y="3438879"/>
                      <a:ext cx="376752" cy="3501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直线连接符 55">
                      <a:extLst>
                        <a:ext uri="{FF2B5EF4-FFF2-40B4-BE49-F238E27FC236}">
                          <a16:creationId xmlns:a16="http://schemas.microsoft.com/office/drawing/2014/main" id="{C3C533E0-26F9-7F63-8578-CDF5C7DD9251}"/>
                        </a:ext>
                      </a:extLst>
                    </p:cNvPr>
                    <p:cNvCxnSpPr>
                      <a:cxnSpLocks/>
                      <a:stCxn id="207" idx="6"/>
                      <a:endCxn id="202" idx="2"/>
                    </p:cNvCxnSpPr>
                    <p:nvPr/>
                  </p:nvCxnSpPr>
                  <p:spPr>
                    <a:xfrm flipV="1">
                      <a:off x="1575337" y="3345963"/>
                      <a:ext cx="864003" cy="12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3" name="直线连接符 68">
                      <a:extLst>
                        <a:ext uri="{FF2B5EF4-FFF2-40B4-BE49-F238E27FC236}">
                          <a16:creationId xmlns:a16="http://schemas.microsoft.com/office/drawing/2014/main" id="{9867D2D0-96EB-089B-79C9-020E6C56E611}"/>
                        </a:ext>
                      </a:extLst>
                    </p:cNvPr>
                    <p:cNvCxnSpPr>
                      <a:cxnSpLocks/>
                      <a:stCxn id="204" idx="5"/>
                      <a:endCxn id="202" idx="1"/>
                    </p:cNvCxnSpPr>
                    <p:nvPr/>
                  </p:nvCxnSpPr>
                  <p:spPr>
                    <a:xfrm>
                      <a:off x="1909164" y="2619064"/>
                      <a:ext cx="566582" cy="633982"/>
                    </a:xfrm>
                    <a:prstGeom prst="line">
                      <a:avLst/>
                    </a:prstGeom>
                  </p:spPr>
                  <p:style>
                    <a:lnRef idx="2">
                      <a:schemeClr val="accent1"/>
                    </a:lnRef>
                    <a:fillRef idx="0">
                      <a:schemeClr val="accent1"/>
                    </a:fillRef>
                    <a:effectRef idx="1">
                      <a:schemeClr val="accent1"/>
                    </a:effectRef>
                    <a:fontRef idx="minor">
                      <a:schemeClr val="tx1"/>
                    </a:fontRef>
                  </p:style>
                </p:cxnSp>
              </p:grpSp>
            </p:grpSp>
          </p:grpSp>
        </p:grpSp>
        <mc:AlternateContent xmlns:mc="http://schemas.openxmlformats.org/markup-compatibility/2006">
          <mc:Choice xmlns:a14="http://schemas.microsoft.com/office/drawing/2010/main" Requires="a14">
            <p:sp>
              <p:nvSpPr>
                <p:cNvPr id="273" name="文本框 272">
                  <a:extLst>
                    <a:ext uri="{FF2B5EF4-FFF2-40B4-BE49-F238E27FC236}">
                      <a16:creationId xmlns:a16="http://schemas.microsoft.com/office/drawing/2014/main" id="{2C9DF76D-EA48-A23E-D42E-4592AC2EF106}"/>
                    </a:ext>
                  </a:extLst>
                </p:cNvPr>
                <p:cNvSpPr txBox="1"/>
                <p:nvPr/>
              </p:nvSpPr>
              <p:spPr>
                <a:xfrm>
                  <a:off x="3109137" y="2843105"/>
                  <a:ext cx="3321573" cy="461665"/>
                </a:xfrm>
                <a:prstGeom prst="rect">
                  <a:avLst/>
                </a:prstGeom>
                <a:noFill/>
              </p:spPr>
              <p:txBody>
                <a:bodyPr wrap="square" rtlCol="0">
                  <a:spAutoFit/>
                </a:bodyPr>
                <a:lstStyle/>
                <a:p>
                  <a:r>
                    <a:rPr lang="zh-CN" altLang="en-US" dirty="0"/>
                    <a:t>将</a:t>
                  </a:r>
                  <a14:m>
                    <m:oMath xmlns:m="http://schemas.openxmlformats.org/officeDocument/2006/math">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7</m:t>
                          </m:r>
                        </m:sub>
                      </m:sSub>
                      <m:r>
                        <a:rPr lang="en-US" altLang="zh-CN" sz="2400" b="0" i="1" smtClean="0">
                          <a:latin typeface="Cambria Math" panose="02040503050406030204" pitchFamily="18" charset="0"/>
                        </a:rPr>
                        <m:t>}</m:t>
                      </m:r>
                    </m:oMath>
                  </a14:m>
                  <a:r>
                    <a:rPr lang="zh-CN" altLang="en-US" sz="2400" b="1" dirty="0"/>
                    <a:t>加入</a:t>
                  </a:r>
                  <a:r>
                    <a:rPr lang="en-US" altLang="zh-CN" b="0" dirty="0"/>
                    <a:t>landmark</a:t>
                  </a:r>
                  <a:r>
                    <a:rPr lang="zh-CN" altLang="en-US" b="0" dirty="0"/>
                    <a:t>集合</a:t>
                  </a:r>
                  <a:endParaRPr lang="en-US" altLang="zh-CN" b="0" dirty="0"/>
                </a:p>
              </p:txBody>
            </p:sp>
          </mc:Choice>
          <mc:Fallback>
            <p:sp>
              <p:nvSpPr>
                <p:cNvPr id="273" name="文本框 272">
                  <a:extLst>
                    <a:ext uri="{FF2B5EF4-FFF2-40B4-BE49-F238E27FC236}">
                      <a16:creationId xmlns:a16="http://schemas.microsoft.com/office/drawing/2014/main" id="{2C9DF76D-EA48-A23E-D42E-4592AC2EF106}"/>
                    </a:ext>
                  </a:extLst>
                </p:cNvPr>
                <p:cNvSpPr txBox="1">
                  <a:spLocks noRot="1" noChangeAspect="1" noMove="1" noResize="1" noEditPoints="1" noAdjustHandles="1" noChangeArrowheads="1" noChangeShapeType="1" noTextEdit="1"/>
                </p:cNvSpPr>
                <p:nvPr/>
              </p:nvSpPr>
              <p:spPr>
                <a:xfrm>
                  <a:off x="3109137" y="2843105"/>
                  <a:ext cx="3321573" cy="461665"/>
                </a:xfrm>
                <a:prstGeom prst="rect">
                  <a:avLst/>
                </a:prstGeom>
                <a:blipFill>
                  <a:blip r:embed="rId7"/>
                  <a:stretch>
                    <a:fillRect l="-1654" t="-9211" r="-1654" b="-30263"/>
                  </a:stretch>
                </a:blipFill>
              </p:spPr>
              <p:txBody>
                <a:bodyPr/>
                <a:lstStyle/>
                <a:p>
                  <a:r>
                    <a:rPr lang="zh-CN" altLang="en-US">
                      <a:noFill/>
                    </a:rPr>
                    <a:t> </a:t>
                  </a:r>
                </a:p>
              </p:txBody>
            </p:sp>
          </mc:Fallback>
        </mc:AlternateContent>
      </p:grpSp>
      <p:sp>
        <p:nvSpPr>
          <p:cNvPr id="274" name="箭头: 右 129">
            <a:extLst>
              <a:ext uri="{FF2B5EF4-FFF2-40B4-BE49-F238E27FC236}">
                <a16:creationId xmlns:a16="http://schemas.microsoft.com/office/drawing/2014/main" id="{F8FF7D62-12E2-45B3-6B57-ED80AA041A43}"/>
              </a:ext>
            </a:extLst>
          </p:cNvPr>
          <p:cNvSpPr/>
          <p:nvPr/>
        </p:nvSpPr>
        <p:spPr>
          <a:xfrm>
            <a:off x="7277455" y="4686381"/>
            <a:ext cx="496032" cy="405912"/>
          </a:xfrm>
          <a:prstGeom prst="rightArrow">
            <a:avLst>
              <a:gd name="adj1" fmla="val 50000"/>
              <a:gd name="adj2" fmla="val 55768"/>
            </a:avLst>
          </a:prstGeom>
          <a:solidFill>
            <a:srgbClr val="00009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082571FB-FA8C-C7CA-61B2-D9AAF41E7F87}"/>
              </a:ext>
            </a:extLst>
          </p:cNvPr>
          <p:cNvGrpSpPr/>
          <p:nvPr/>
        </p:nvGrpSpPr>
        <p:grpSpPr>
          <a:xfrm>
            <a:off x="8092663" y="3812400"/>
            <a:ext cx="3413540" cy="2034606"/>
            <a:chOff x="6448641" y="4561916"/>
            <a:chExt cx="3413540" cy="2034606"/>
          </a:xfrm>
        </p:grpSpPr>
        <p:grpSp>
          <p:nvGrpSpPr>
            <p:cNvPr id="280" name="组合 279">
              <a:extLst>
                <a:ext uri="{FF2B5EF4-FFF2-40B4-BE49-F238E27FC236}">
                  <a16:creationId xmlns:a16="http://schemas.microsoft.com/office/drawing/2014/main" id="{99825E2B-6431-7F51-A1FB-9C9A0E064803}"/>
                </a:ext>
              </a:extLst>
            </p:cNvPr>
            <p:cNvGrpSpPr/>
            <p:nvPr/>
          </p:nvGrpSpPr>
          <p:grpSpPr>
            <a:xfrm>
              <a:off x="6628527" y="5105170"/>
              <a:ext cx="2332398" cy="1491352"/>
              <a:chOff x="3222625" y="2938257"/>
              <a:chExt cx="2332398" cy="1491352"/>
            </a:xfrm>
          </p:grpSpPr>
          <p:sp>
            <p:nvSpPr>
              <p:cNvPr id="281" name="椭圆 280">
                <a:extLst>
                  <a:ext uri="{FF2B5EF4-FFF2-40B4-BE49-F238E27FC236}">
                    <a16:creationId xmlns:a16="http://schemas.microsoft.com/office/drawing/2014/main" id="{69BA7950-FCB9-D6AB-38FF-7F8B4DB8F6CA}"/>
                  </a:ext>
                </a:extLst>
              </p:cNvPr>
              <p:cNvSpPr/>
              <p:nvPr/>
            </p:nvSpPr>
            <p:spPr>
              <a:xfrm>
                <a:off x="4265353" y="3104292"/>
                <a:ext cx="361173" cy="1107490"/>
              </a:xfrm>
              <a:prstGeom prst="ellipse">
                <a:avLst/>
              </a:prstGeom>
              <a:solidFill>
                <a:srgbClr val="ECF9F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grpSp>
            <p:nvGrpSpPr>
              <p:cNvPr id="282" name="组合 281">
                <a:extLst>
                  <a:ext uri="{FF2B5EF4-FFF2-40B4-BE49-F238E27FC236}">
                    <a16:creationId xmlns:a16="http://schemas.microsoft.com/office/drawing/2014/main" id="{13C8B616-B577-CE1D-198A-634DEE1A8F34}"/>
                  </a:ext>
                </a:extLst>
              </p:cNvPr>
              <p:cNvGrpSpPr/>
              <p:nvPr/>
            </p:nvGrpSpPr>
            <p:grpSpPr>
              <a:xfrm>
                <a:off x="3222625" y="2938257"/>
                <a:ext cx="2332398" cy="1491352"/>
                <a:chOff x="1255835" y="2380552"/>
                <a:chExt cx="2433002" cy="1546950"/>
              </a:xfrm>
            </p:grpSpPr>
            <p:grpSp>
              <p:nvGrpSpPr>
                <p:cNvPr id="283" name="组合 282">
                  <a:extLst>
                    <a:ext uri="{FF2B5EF4-FFF2-40B4-BE49-F238E27FC236}">
                      <a16:creationId xmlns:a16="http://schemas.microsoft.com/office/drawing/2014/main" id="{FDD55A17-66B6-FC33-F489-C31971089C83}"/>
                    </a:ext>
                  </a:extLst>
                </p:cNvPr>
                <p:cNvGrpSpPr/>
                <p:nvPr/>
              </p:nvGrpSpPr>
              <p:grpSpPr>
                <a:xfrm>
                  <a:off x="1255835" y="2380552"/>
                  <a:ext cx="2433002" cy="1546950"/>
                  <a:chOff x="1255835" y="2380552"/>
                  <a:chExt cx="2433002" cy="1546950"/>
                </a:xfrm>
              </p:grpSpPr>
              <p:sp>
                <p:nvSpPr>
                  <p:cNvPr id="306" name="文本框 305">
                    <a:extLst>
                      <a:ext uri="{FF2B5EF4-FFF2-40B4-BE49-F238E27FC236}">
                        <a16:creationId xmlns:a16="http://schemas.microsoft.com/office/drawing/2014/main" id="{396628AE-1C16-CFB0-7127-E11616B01DD7}"/>
                      </a:ext>
                    </a:extLst>
                  </p:cNvPr>
                  <p:cNvSpPr txBox="1"/>
                  <p:nvPr/>
                </p:nvSpPr>
                <p:spPr>
                  <a:xfrm>
                    <a:off x="1658413" y="2380552"/>
                    <a:ext cx="333746" cy="276999"/>
                  </a:xfrm>
                  <a:prstGeom prst="rect">
                    <a:avLst/>
                  </a:prstGeom>
                  <a:noFill/>
                </p:spPr>
                <p:txBody>
                  <a:bodyPr wrap="none" rtlCol="0">
                    <a:spAutoFit/>
                  </a:bodyPr>
                  <a:lstStyle/>
                  <a:p>
                    <a:r>
                      <a:rPr kumimoji="1" lang="en-US" altLang="zh-CN" sz="1200" dirty="0"/>
                      <a:t>V</a:t>
                    </a:r>
                    <a:r>
                      <a:rPr kumimoji="1" lang="en-US" altLang="zh-CN" sz="1200" baseline="-25000" dirty="0"/>
                      <a:t>7</a:t>
                    </a:r>
                    <a:endParaRPr kumimoji="1" lang="zh-CN" altLang="en-US" sz="1200" dirty="0"/>
                  </a:p>
                </p:txBody>
              </p:sp>
              <p:sp>
                <p:nvSpPr>
                  <p:cNvPr id="307" name="文本框 306">
                    <a:extLst>
                      <a:ext uri="{FF2B5EF4-FFF2-40B4-BE49-F238E27FC236}">
                        <a16:creationId xmlns:a16="http://schemas.microsoft.com/office/drawing/2014/main" id="{BFE5AF96-6625-387E-11A9-C9B64EBFF32F}"/>
                      </a:ext>
                    </a:extLst>
                  </p:cNvPr>
                  <p:cNvSpPr txBox="1"/>
                  <p:nvPr/>
                </p:nvSpPr>
                <p:spPr>
                  <a:xfrm>
                    <a:off x="1255835" y="2707020"/>
                    <a:ext cx="333746" cy="276999"/>
                  </a:xfrm>
                  <a:prstGeom prst="rect">
                    <a:avLst/>
                  </a:prstGeom>
                  <a:noFill/>
                </p:spPr>
                <p:txBody>
                  <a:bodyPr wrap="none" rtlCol="0">
                    <a:spAutoFit/>
                  </a:bodyPr>
                  <a:lstStyle/>
                  <a:p>
                    <a:r>
                      <a:rPr kumimoji="1" lang="en-US" altLang="zh-CN" sz="1200" dirty="0"/>
                      <a:t>V</a:t>
                    </a:r>
                    <a:r>
                      <a:rPr kumimoji="1" lang="en-US" altLang="zh-CN" sz="1200" baseline="-25000" dirty="0"/>
                      <a:t>1</a:t>
                    </a:r>
                    <a:endParaRPr kumimoji="1" lang="zh-CN" altLang="en-US" sz="1200" dirty="0"/>
                  </a:p>
                </p:txBody>
              </p:sp>
              <p:sp>
                <p:nvSpPr>
                  <p:cNvPr id="308" name="文本框 307">
                    <a:extLst>
                      <a:ext uri="{FF2B5EF4-FFF2-40B4-BE49-F238E27FC236}">
                        <a16:creationId xmlns:a16="http://schemas.microsoft.com/office/drawing/2014/main" id="{86E0D246-9766-151A-6C62-84D5306F6819}"/>
                      </a:ext>
                    </a:extLst>
                  </p:cNvPr>
                  <p:cNvSpPr txBox="1"/>
                  <p:nvPr/>
                </p:nvSpPr>
                <p:spPr>
                  <a:xfrm>
                    <a:off x="1279407" y="3212707"/>
                    <a:ext cx="333746" cy="276999"/>
                  </a:xfrm>
                  <a:prstGeom prst="rect">
                    <a:avLst/>
                  </a:prstGeom>
                  <a:noFill/>
                </p:spPr>
                <p:txBody>
                  <a:bodyPr wrap="none" rtlCol="0">
                    <a:spAutoFit/>
                  </a:bodyPr>
                  <a:lstStyle/>
                  <a:p>
                    <a:r>
                      <a:rPr kumimoji="1" lang="en-US" altLang="zh-CN" sz="1200" dirty="0"/>
                      <a:t>V</a:t>
                    </a:r>
                    <a:r>
                      <a:rPr kumimoji="1" lang="en-US" altLang="zh-CN" sz="1200" baseline="-25000" dirty="0"/>
                      <a:t>3</a:t>
                    </a:r>
                    <a:endParaRPr kumimoji="1" lang="zh-CN" altLang="en-US" sz="1200" dirty="0"/>
                  </a:p>
                </p:txBody>
              </p:sp>
              <p:sp>
                <p:nvSpPr>
                  <p:cNvPr id="309" name="文本框 308">
                    <a:extLst>
                      <a:ext uri="{FF2B5EF4-FFF2-40B4-BE49-F238E27FC236}">
                        <a16:creationId xmlns:a16="http://schemas.microsoft.com/office/drawing/2014/main" id="{EAC80B61-E4C3-938E-779E-1C92DF85A211}"/>
                      </a:ext>
                    </a:extLst>
                  </p:cNvPr>
                  <p:cNvSpPr txBox="1"/>
                  <p:nvPr/>
                </p:nvSpPr>
                <p:spPr>
                  <a:xfrm>
                    <a:off x="2399851" y="2702480"/>
                    <a:ext cx="333746" cy="276999"/>
                  </a:xfrm>
                  <a:prstGeom prst="rect">
                    <a:avLst/>
                  </a:prstGeom>
                  <a:noFill/>
                </p:spPr>
                <p:txBody>
                  <a:bodyPr wrap="none" rtlCol="0">
                    <a:spAutoFit/>
                  </a:bodyPr>
                  <a:lstStyle/>
                  <a:p>
                    <a:r>
                      <a:rPr kumimoji="1" lang="en-US" altLang="zh-CN" sz="1200" dirty="0"/>
                      <a:t>V</a:t>
                    </a:r>
                    <a:r>
                      <a:rPr kumimoji="1" lang="en-US" altLang="zh-CN" sz="1200" baseline="-25000" dirty="0"/>
                      <a:t>8</a:t>
                    </a:r>
                    <a:endParaRPr kumimoji="1" lang="zh-CN" altLang="en-US" sz="1200" dirty="0"/>
                  </a:p>
                </p:txBody>
              </p:sp>
              <p:sp>
                <p:nvSpPr>
                  <p:cNvPr id="310" name="文本框 309">
                    <a:extLst>
                      <a:ext uri="{FF2B5EF4-FFF2-40B4-BE49-F238E27FC236}">
                        <a16:creationId xmlns:a16="http://schemas.microsoft.com/office/drawing/2014/main" id="{67BDFB6C-6DF0-7EDA-4E86-50C07BA466B6}"/>
                      </a:ext>
                    </a:extLst>
                  </p:cNvPr>
                  <p:cNvSpPr txBox="1"/>
                  <p:nvPr/>
                </p:nvSpPr>
                <p:spPr>
                  <a:xfrm>
                    <a:off x="1815326" y="3650503"/>
                    <a:ext cx="333746" cy="276999"/>
                  </a:xfrm>
                  <a:prstGeom prst="rect">
                    <a:avLst/>
                  </a:prstGeom>
                  <a:noFill/>
                </p:spPr>
                <p:txBody>
                  <a:bodyPr wrap="none" rtlCol="0">
                    <a:spAutoFit/>
                  </a:bodyPr>
                  <a:lstStyle/>
                  <a:p>
                    <a:r>
                      <a:rPr kumimoji="1" lang="en-US" altLang="zh-CN" sz="1200" dirty="0"/>
                      <a:t>V</a:t>
                    </a:r>
                    <a:r>
                      <a:rPr kumimoji="1" lang="en-US" altLang="zh-CN" sz="1200" baseline="-25000" dirty="0"/>
                      <a:t>2</a:t>
                    </a:r>
                    <a:endParaRPr kumimoji="1" lang="zh-CN" altLang="en-US" sz="1200" dirty="0"/>
                  </a:p>
                </p:txBody>
              </p:sp>
              <p:sp>
                <p:nvSpPr>
                  <p:cNvPr id="311" name="文本框 310">
                    <a:extLst>
                      <a:ext uri="{FF2B5EF4-FFF2-40B4-BE49-F238E27FC236}">
                        <a16:creationId xmlns:a16="http://schemas.microsoft.com/office/drawing/2014/main" id="{645819A0-23D9-57AE-4973-43F287D14105}"/>
                      </a:ext>
                    </a:extLst>
                  </p:cNvPr>
                  <p:cNvSpPr txBox="1"/>
                  <p:nvPr/>
                </p:nvSpPr>
                <p:spPr>
                  <a:xfrm>
                    <a:off x="2410266" y="3203799"/>
                    <a:ext cx="333746" cy="276999"/>
                  </a:xfrm>
                  <a:prstGeom prst="rect">
                    <a:avLst/>
                  </a:prstGeom>
                  <a:noFill/>
                </p:spPr>
                <p:txBody>
                  <a:bodyPr wrap="none" rtlCol="0">
                    <a:spAutoFit/>
                  </a:bodyPr>
                  <a:lstStyle/>
                  <a:p>
                    <a:r>
                      <a:rPr kumimoji="1" lang="en-US" altLang="zh-CN" sz="1200" dirty="0"/>
                      <a:t>V</a:t>
                    </a:r>
                    <a:r>
                      <a:rPr kumimoji="1" lang="en-US" altLang="zh-CN" sz="1200" baseline="-25000" dirty="0"/>
                      <a:t>9</a:t>
                    </a:r>
                    <a:endParaRPr kumimoji="1" lang="zh-CN" altLang="en-US" sz="1200" dirty="0"/>
                  </a:p>
                </p:txBody>
              </p:sp>
              <p:sp>
                <p:nvSpPr>
                  <p:cNvPr id="312" name="文本框 311">
                    <a:extLst>
                      <a:ext uri="{FF2B5EF4-FFF2-40B4-BE49-F238E27FC236}">
                        <a16:creationId xmlns:a16="http://schemas.microsoft.com/office/drawing/2014/main" id="{72A5712B-61D4-586B-7E98-4E38170799A2}"/>
                      </a:ext>
                    </a:extLst>
                  </p:cNvPr>
                  <p:cNvSpPr txBox="1"/>
                  <p:nvPr/>
                </p:nvSpPr>
                <p:spPr>
                  <a:xfrm>
                    <a:off x="2990275" y="2448855"/>
                    <a:ext cx="333746" cy="276999"/>
                  </a:xfrm>
                  <a:prstGeom prst="rect">
                    <a:avLst/>
                  </a:prstGeom>
                  <a:noFill/>
                </p:spPr>
                <p:txBody>
                  <a:bodyPr wrap="none" rtlCol="0">
                    <a:spAutoFit/>
                  </a:bodyPr>
                  <a:lstStyle/>
                  <a:p>
                    <a:r>
                      <a:rPr kumimoji="1" lang="en-US" altLang="zh-CN" sz="1200" dirty="0"/>
                      <a:t>V</a:t>
                    </a:r>
                    <a:r>
                      <a:rPr kumimoji="1" lang="en-US" altLang="zh-CN" sz="1200" baseline="-25000" dirty="0"/>
                      <a:t>4</a:t>
                    </a:r>
                    <a:endParaRPr kumimoji="1" lang="zh-CN" altLang="en-US" sz="1200" dirty="0"/>
                  </a:p>
                </p:txBody>
              </p:sp>
              <p:sp>
                <p:nvSpPr>
                  <p:cNvPr id="317" name="文本框 316">
                    <a:extLst>
                      <a:ext uri="{FF2B5EF4-FFF2-40B4-BE49-F238E27FC236}">
                        <a16:creationId xmlns:a16="http://schemas.microsoft.com/office/drawing/2014/main" id="{7B0364BB-72F0-F091-15DA-A4913AAF7998}"/>
                      </a:ext>
                    </a:extLst>
                  </p:cNvPr>
                  <p:cNvSpPr txBox="1"/>
                  <p:nvPr/>
                </p:nvSpPr>
                <p:spPr>
                  <a:xfrm>
                    <a:off x="2957710" y="3443871"/>
                    <a:ext cx="333746" cy="276999"/>
                  </a:xfrm>
                  <a:prstGeom prst="rect">
                    <a:avLst/>
                  </a:prstGeom>
                  <a:noFill/>
                </p:spPr>
                <p:txBody>
                  <a:bodyPr wrap="none" rtlCol="0">
                    <a:spAutoFit/>
                  </a:bodyPr>
                  <a:lstStyle/>
                  <a:p>
                    <a:r>
                      <a:rPr kumimoji="1" lang="en-US" altLang="zh-CN" sz="1200" dirty="0"/>
                      <a:t>V</a:t>
                    </a:r>
                    <a:r>
                      <a:rPr kumimoji="1" lang="en-US" altLang="zh-CN" sz="1200" baseline="-25000" dirty="0"/>
                      <a:t>5</a:t>
                    </a:r>
                    <a:endParaRPr kumimoji="1" lang="zh-CN" altLang="en-US" sz="1200" dirty="0"/>
                  </a:p>
                </p:txBody>
              </p:sp>
              <p:sp>
                <p:nvSpPr>
                  <p:cNvPr id="318" name="文本框 317">
                    <a:extLst>
                      <a:ext uri="{FF2B5EF4-FFF2-40B4-BE49-F238E27FC236}">
                        <a16:creationId xmlns:a16="http://schemas.microsoft.com/office/drawing/2014/main" id="{034A9004-56BF-0F51-027C-C936CCE8BBAD}"/>
                      </a:ext>
                    </a:extLst>
                  </p:cNvPr>
                  <p:cNvSpPr txBox="1"/>
                  <p:nvPr/>
                </p:nvSpPr>
                <p:spPr>
                  <a:xfrm>
                    <a:off x="3355091" y="2979479"/>
                    <a:ext cx="333746" cy="276999"/>
                  </a:xfrm>
                  <a:prstGeom prst="rect">
                    <a:avLst/>
                  </a:prstGeom>
                  <a:noFill/>
                </p:spPr>
                <p:txBody>
                  <a:bodyPr wrap="none" rtlCol="0">
                    <a:spAutoFit/>
                  </a:bodyPr>
                  <a:lstStyle/>
                  <a:p>
                    <a:r>
                      <a:rPr kumimoji="1" lang="en-US" altLang="zh-CN" sz="1200" dirty="0"/>
                      <a:t>V</a:t>
                    </a:r>
                    <a:r>
                      <a:rPr kumimoji="1" lang="en-US" altLang="zh-CN" sz="1200" baseline="-25000" dirty="0"/>
                      <a:t>6</a:t>
                    </a:r>
                    <a:endParaRPr kumimoji="1" lang="zh-CN" altLang="en-US" sz="1200" dirty="0"/>
                  </a:p>
                </p:txBody>
              </p:sp>
            </p:grpSp>
            <p:grpSp>
              <p:nvGrpSpPr>
                <p:cNvPr id="284" name="组合 283">
                  <a:extLst>
                    <a:ext uri="{FF2B5EF4-FFF2-40B4-BE49-F238E27FC236}">
                      <a16:creationId xmlns:a16="http://schemas.microsoft.com/office/drawing/2014/main" id="{0FCF0AB3-0972-C761-CD8D-A4028BEAEF00}"/>
                    </a:ext>
                  </a:extLst>
                </p:cNvPr>
                <p:cNvGrpSpPr/>
                <p:nvPr/>
              </p:nvGrpSpPr>
              <p:grpSpPr>
                <a:xfrm>
                  <a:off x="1299131" y="2397985"/>
                  <a:ext cx="2346411" cy="1525663"/>
                  <a:chOff x="1299852" y="2394744"/>
                  <a:chExt cx="2346411" cy="1525663"/>
                </a:xfrm>
              </p:grpSpPr>
              <p:sp>
                <p:nvSpPr>
                  <p:cNvPr id="285" name="椭圆 284">
                    <a:extLst>
                      <a:ext uri="{FF2B5EF4-FFF2-40B4-BE49-F238E27FC236}">
                        <a16:creationId xmlns:a16="http://schemas.microsoft.com/office/drawing/2014/main" id="{CA0F3B9A-004D-8A3C-2A64-679C67F0BF9C}"/>
                      </a:ext>
                    </a:extLst>
                  </p:cNvPr>
                  <p:cNvSpPr/>
                  <p:nvPr/>
                </p:nvSpPr>
                <p:spPr>
                  <a:xfrm>
                    <a:off x="2439340" y="3214559"/>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6" name="椭圆 285">
                    <a:extLst>
                      <a:ext uri="{FF2B5EF4-FFF2-40B4-BE49-F238E27FC236}">
                        <a16:creationId xmlns:a16="http://schemas.microsoft.com/office/drawing/2014/main" id="{08C81745-50AB-3A7B-74E9-25903C053C60}"/>
                      </a:ext>
                    </a:extLst>
                  </p:cNvPr>
                  <p:cNvSpPr/>
                  <p:nvPr/>
                </p:nvSpPr>
                <p:spPr>
                  <a:xfrm>
                    <a:off x="2439341" y="2721917"/>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7" name="椭圆 286">
                    <a:extLst>
                      <a:ext uri="{FF2B5EF4-FFF2-40B4-BE49-F238E27FC236}">
                        <a16:creationId xmlns:a16="http://schemas.microsoft.com/office/drawing/2014/main" id="{CFA75F80-263D-76FA-C412-5D0415EE7C8C}"/>
                      </a:ext>
                    </a:extLst>
                  </p:cNvPr>
                  <p:cNvSpPr/>
                  <p:nvPr/>
                </p:nvSpPr>
                <p:spPr>
                  <a:xfrm>
                    <a:off x="1696973" y="2394744"/>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8" name="椭圆 287">
                    <a:extLst>
                      <a:ext uri="{FF2B5EF4-FFF2-40B4-BE49-F238E27FC236}">
                        <a16:creationId xmlns:a16="http://schemas.microsoft.com/office/drawing/2014/main" id="{2781503C-C5BF-F286-D290-299E856CBE9D}"/>
                      </a:ext>
                    </a:extLst>
                  </p:cNvPr>
                  <p:cNvSpPr/>
                  <p:nvPr/>
                </p:nvSpPr>
                <p:spPr>
                  <a:xfrm>
                    <a:off x="1850397" y="3657600"/>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9" name="椭圆 288">
                    <a:extLst>
                      <a:ext uri="{FF2B5EF4-FFF2-40B4-BE49-F238E27FC236}">
                        <a16:creationId xmlns:a16="http://schemas.microsoft.com/office/drawing/2014/main" id="{419E671A-07CF-AFD9-9DB7-AA40980176EF}"/>
                      </a:ext>
                    </a:extLst>
                  </p:cNvPr>
                  <p:cNvSpPr/>
                  <p:nvPr/>
                </p:nvSpPr>
                <p:spPr>
                  <a:xfrm>
                    <a:off x="1299852" y="2733876"/>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0" name="椭圆 289">
                    <a:extLst>
                      <a:ext uri="{FF2B5EF4-FFF2-40B4-BE49-F238E27FC236}">
                        <a16:creationId xmlns:a16="http://schemas.microsoft.com/office/drawing/2014/main" id="{FE9B1332-068C-EB86-C842-05BD501D95F3}"/>
                      </a:ext>
                    </a:extLst>
                  </p:cNvPr>
                  <p:cNvSpPr/>
                  <p:nvPr/>
                </p:nvSpPr>
                <p:spPr>
                  <a:xfrm>
                    <a:off x="1326740" y="3226899"/>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1" name="椭圆 290">
                    <a:extLst>
                      <a:ext uri="{FF2B5EF4-FFF2-40B4-BE49-F238E27FC236}">
                        <a16:creationId xmlns:a16="http://schemas.microsoft.com/office/drawing/2014/main" id="{D922E424-13C1-DA9B-7EEB-C9B5C2FF3E98}"/>
                      </a:ext>
                    </a:extLst>
                  </p:cNvPr>
                  <p:cNvSpPr/>
                  <p:nvPr/>
                </p:nvSpPr>
                <p:spPr>
                  <a:xfrm>
                    <a:off x="3029765" y="2463046"/>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2" name="椭圆 291">
                    <a:extLst>
                      <a:ext uri="{FF2B5EF4-FFF2-40B4-BE49-F238E27FC236}">
                        <a16:creationId xmlns:a16="http://schemas.microsoft.com/office/drawing/2014/main" id="{54F1372E-AFBC-CD4F-DD6C-FF06116D392E}"/>
                      </a:ext>
                    </a:extLst>
                  </p:cNvPr>
                  <p:cNvSpPr/>
                  <p:nvPr/>
                </p:nvSpPr>
                <p:spPr>
                  <a:xfrm>
                    <a:off x="3397666" y="2990239"/>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3" name="椭圆 292">
                    <a:extLst>
                      <a:ext uri="{FF2B5EF4-FFF2-40B4-BE49-F238E27FC236}">
                        <a16:creationId xmlns:a16="http://schemas.microsoft.com/office/drawing/2014/main" id="{66FAC835-CE94-53BB-CD97-5B8BDDC5DB1C}"/>
                      </a:ext>
                    </a:extLst>
                  </p:cNvPr>
                  <p:cNvSpPr/>
                  <p:nvPr/>
                </p:nvSpPr>
                <p:spPr>
                  <a:xfrm>
                    <a:off x="3000285" y="3450968"/>
                    <a:ext cx="248597" cy="2628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94" name="直线连接符 13">
                    <a:extLst>
                      <a:ext uri="{FF2B5EF4-FFF2-40B4-BE49-F238E27FC236}">
                        <a16:creationId xmlns:a16="http://schemas.microsoft.com/office/drawing/2014/main" id="{505D5CA0-F19F-6546-F03C-58C7BB79C162}"/>
                      </a:ext>
                    </a:extLst>
                  </p:cNvPr>
                  <p:cNvCxnSpPr>
                    <a:stCxn id="286" idx="4"/>
                    <a:endCxn id="285" idx="0"/>
                  </p:cNvCxnSpPr>
                  <p:nvPr/>
                </p:nvCxnSpPr>
                <p:spPr>
                  <a:xfrm flipH="1">
                    <a:off x="2563639" y="2984724"/>
                    <a:ext cx="1" cy="229835"/>
                  </a:xfrm>
                  <a:prstGeom prst="line">
                    <a:avLst/>
                  </a:prstGeom>
                </p:spPr>
                <p:style>
                  <a:lnRef idx="2">
                    <a:schemeClr val="accent1"/>
                  </a:lnRef>
                  <a:fillRef idx="0">
                    <a:schemeClr val="accent1"/>
                  </a:fillRef>
                  <a:effectRef idx="1">
                    <a:schemeClr val="accent1"/>
                  </a:effectRef>
                  <a:fontRef idx="minor">
                    <a:schemeClr val="tx1"/>
                  </a:fontRef>
                </p:style>
              </p:cxnSp>
              <p:cxnSp>
                <p:nvCxnSpPr>
                  <p:cNvPr id="295" name="直线连接符 14">
                    <a:extLst>
                      <a:ext uri="{FF2B5EF4-FFF2-40B4-BE49-F238E27FC236}">
                        <a16:creationId xmlns:a16="http://schemas.microsoft.com/office/drawing/2014/main" id="{07897E06-C75E-02EA-E9D1-D93627F6369C}"/>
                      </a:ext>
                    </a:extLst>
                  </p:cNvPr>
                  <p:cNvCxnSpPr>
                    <a:cxnSpLocks/>
                    <a:stCxn id="287" idx="6"/>
                    <a:endCxn id="286" idx="1"/>
                  </p:cNvCxnSpPr>
                  <p:nvPr/>
                </p:nvCxnSpPr>
                <p:spPr>
                  <a:xfrm>
                    <a:off x="1945570" y="2526148"/>
                    <a:ext cx="530177" cy="2342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6" name="直线连接符 17">
                    <a:extLst>
                      <a:ext uri="{FF2B5EF4-FFF2-40B4-BE49-F238E27FC236}">
                        <a16:creationId xmlns:a16="http://schemas.microsoft.com/office/drawing/2014/main" id="{B327F0B8-8F36-145B-677A-80491930B144}"/>
                      </a:ext>
                    </a:extLst>
                  </p:cNvPr>
                  <p:cNvCxnSpPr>
                    <a:cxnSpLocks/>
                    <a:stCxn id="291" idx="2"/>
                    <a:endCxn id="286" idx="7"/>
                  </p:cNvCxnSpPr>
                  <p:nvPr/>
                </p:nvCxnSpPr>
                <p:spPr>
                  <a:xfrm flipH="1">
                    <a:off x="2651532" y="2594450"/>
                    <a:ext cx="378233" cy="1659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97" name="直线连接符 20">
                    <a:extLst>
                      <a:ext uri="{FF2B5EF4-FFF2-40B4-BE49-F238E27FC236}">
                        <a16:creationId xmlns:a16="http://schemas.microsoft.com/office/drawing/2014/main" id="{B9E4D852-294B-4EC5-DD27-7316ACFC7C37}"/>
                      </a:ext>
                    </a:extLst>
                  </p:cNvPr>
                  <p:cNvCxnSpPr>
                    <a:cxnSpLocks/>
                    <a:stCxn id="291" idx="6"/>
                    <a:endCxn id="292" idx="0"/>
                  </p:cNvCxnSpPr>
                  <p:nvPr/>
                </p:nvCxnSpPr>
                <p:spPr>
                  <a:xfrm>
                    <a:off x="3278362" y="2594450"/>
                    <a:ext cx="243603" cy="395789"/>
                  </a:xfrm>
                  <a:prstGeom prst="line">
                    <a:avLst/>
                  </a:prstGeom>
                </p:spPr>
                <p:style>
                  <a:lnRef idx="2">
                    <a:schemeClr val="accent1"/>
                  </a:lnRef>
                  <a:fillRef idx="0">
                    <a:schemeClr val="accent1"/>
                  </a:fillRef>
                  <a:effectRef idx="1">
                    <a:schemeClr val="accent1"/>
                  </a:effectRef>
                  <a:fontRef idx="minor">
                    <a:schemeClr val="tx1"/>
                  </a:fontRef>
                </p:style>
              </p:cxnSp>
              <p:cxnSp>
                <p:nvCxnSpPr>
                  <p:cNvPr id="298" name="直线连接符 23">
                    <a:extLst>
                      <a:ext uri="{FF2B5EF4-FFF2-40B4-BE49-F238E27FC236}">
                        <a16:creationId xmlns:a16="http://schemas.microsoft.com/office/drawing/2014/main" id="{2FAA0166-3CE7-BB91-4B68-9B7E33054108}"/>
                      </a:ext>
                    </a:extLst>
                  </p:cNvPr>
                  <p:cNvCxnSpPr>
                    <a:cxnSpLocks/>
                    <a:stCxn id="292" idx="4"/>
                    <a:endCxn id="293" idx="6"/>
                  </p:cNvCxnSpPr>
                  <p:nvPr/>
                </p:nvCxnSpPr>
                <p:spPr>
                  <a:xfrm flipH="1">
                    <a:off x="3248882" y="3253046"/>
                    <a:ext cx="273083" cy="32932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9" name="直线连接符 26">
                    <a:extLst>
                      <a:ext uri="{FF2B5EF4-FFF2-40B4-BE49-F238E27FC236}">
                        <a16:creationId xmlns:a16="http://schemas.microsoft.com/office/drawing/2014/main" id="{02F622F1-2A79-ED77-2B2A-74392178AF91}"/>
                      </a:ext>
                    </a:extLst>
                  </p:cNvPr>
                  <p:cNvCxnSpPr>
                    <a:cxnSpLocks/>
                    <a:stCxn id="293" idx="2"/>
                    <a:endCxn id="285" idx="5"/>
                  </p:cNvCxnSpPr>
                  <p:nvPr/>
                </p:nvCxnSpPr>
                <p:spPr>
                  <a:xfrm flipH="1" flipV="1">
                    <a:off x="2651531" y="3438879"/>
                    <a:ext cx="348754" cy="14349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1" name="直线连接符 33">
                    <a:extLst>
                      <a:ext uri="{FF2B5EF4-FFF2-40B4-BE49-F238E27FC236}">
                        <a16:creationId xmlns:a16="http://schemas.microsoft.com/office/drawing/2014/main" id="{4C810571-C3AA-F60A-7BA3-315CF39C47FD}"/>
                      </a:ext>
                    </a:extLst>
                  </p:cNvPr>
                  <p:cNvCxnSpPr>
                    <a:cxnSpLocks/>
                    <a:stCxn id="289" idx="5"/>
                    <a:endCxn id="288" idx="1"/>
                  </p:cNvCxnSpPr>
                  <p:nvPr/>
                </p:nvCxnSpPr>
                <p:spPr>
                  <a:xfrm>
                    <a:off x="1512043" y="2958196"/>
                    <a:ext cx="374760" cy="737891"/>
                  </a:xfrm>
                  <a:prstGeom prst="line">
                    <a:avLst/>
                  </a:prstGeom>
                </p:spPr>
                <p:style>
                  <a:lnRef idx="2">
                    <a:schemeClr val="accent1"/>
                  </a:lnRef>
                  <a:fillRef idx="0">
                    <a:schemeClr val="accent1"/>
                  </a:fillRef>
                  <a:effectRef idx="1">
                    <a:schemeClr val="accent1"/>
                  </a:effectRef>
                  <a:fontRef idx="minor">
                    <a:schemeClr val="tx1"/>
                  </a:fontRef>
                </p:style>
              </p:cxnSp>
              <p:cxnSp>
                <p:nvCxnSpPr>
                  <p:cNvPr id="302" name="直线连接符 36">
                    <a:extLst>
                      <a:ext uri="{FF2B5EF4-FFF2-40B4-BE49-F238E27FC236}">
                        <a16:creationId xmlns:a16="http://schemas.microsoft.com/office/drawing/2014/main" id="{4610879C-5540-F313-93E8-DCCAB1E16686}"/>
                      </a:ext>
                    </a:extLst>
                  </p:cNvPr>
                  <p:cNvCxnSpPr>
                    <a:cxnSpLocks/>
                    <a:stCxn id="290" idx="5"/>
                    <a:endCxn id="288" idx="2"/>
                  </p:cNvCxnSpPr>
                  <p:nvPr/>
                </p:nvCxnSpPr>
                <p:spPr>
                  <a:xfrm>
                    <a:off x="1538931" y="3451219"/>
                    <a:ext cx="311466" cy="3377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3" name="直线连接符 39">
                    <a:extLst>
                      <a:ext uri="{FF2B5EF4-FFF2-40B4-BE49-F238E27FC236}">
                        <a16:creationId xmlns:a16="http://schemas.microsoft.com/office/drawing/2014/main" id="{7952EEDF-CD1C-A507-470A-CF52C6F78BB8}"/>
                      </a:ext>
                    </a:extLst>
                  </p:cNvPr>
                  <p:cNvCxnSpPr>
                    <a:cxnSpLocks/>
                    <a:stCxn id="288" idx="6"/>
                    <a:endCxn id="285" idx="3"/>
                  </p:cNvCxnSpPr>
                  <p:nvPr/>
                </p:nvCxnSpPr>
                <p:spPr>
                  <a:xfrm flipV="1">
                    <a:off x="2098994" y="3438879"/>
                    <a:ext cx="376752" cy="35012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4" name="直线连接符 55">
                    <a:extLst>
                      <a:ext uri="{FF2B5EF4-FFF2-40B4-BE49-F238E27FC236}">
                        <a16:creationId xmlns:a16="http://schemas.microsoft.com/office/drawing/2014/main" id="{200B6E51-EF79-1362-E750-39FF257F97CA}"/>
                      </a:ext>
                    </a:extLst>
                  </p:cNvPr>
                  <p:cNvCxnSpPr>
                    <a:cxnSpLocks/>
                    <a:stCxn id="290" idx="6"/>
                    <a:endCxn id="285" idx="2"/>
                  </p:cNvCxnSpPr>
                  <p:nvPr/>
                </p:nvCxnSpPr>
                <p:spPr>
                  <a:xfrm flipV="1">
                    <a:off x="1575337" y="3345963"/>
                    <a:ext cx="864003" cy="1234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5" name="直线连接符 68">
                    <a:extLst>
                      <a:ext uri="{FF2B5EF4-FFF2-40B4-BE49-F238E27FC236}">
                        <a16:creationId xmlns:a16="http://schemas.microsoft.com/office/drawing/2014/main" id="{E88788F5-6367-4786-7661-C2AD40714CBA}"/>
                      </a:ext>
                    </a:extLst>
                  </p:cNvPr>
                  <p:cNvCxnSpPr>
                    <a:cxnSpLocks/>
                    <a:stCxn id="287" idx="5"/>
                    <a:endCxn id="285" idx="1"/>
                  </p:cNvCxnSpPr>
                  <p:nvPr/>
                </p:nvCxnSpPr>
                <p:spPr>
                  <a:xfrm>
                    <a:off x="1909164" y="2619064"/>
                    <a:ext cx="566582" cy="633982"/>
                  </a:xfrm>
                  <a:prstGeom prst="line">
                    <a:avLst/>
                  </a:prstGeom>
                </p:spPr>
                <p:style>
                  <a:lnRef idx="2">
                    <a:schemeClr val="accent1"/>
                  </a:lnRef>
                  <a:fillRef idx="0">
                    <a:schemeClr val="accent1"/>
                  </a:fillRef>
                  <a:effectRef idx="1">
                    <a:schemeClr val="accent1"/>
                  </a:effectRef>
                  <a:fontRef idx="minor">
                    <a:schemeClr val="tx1"/>
                  </a:fontRef>
                </p:style>
              </p:cxnSp>
            </p:grpSp>
          </p:grpSp>
        </p:grpSp>
        <mc:AlternateContent xmlns:mc="http://schemas.openxmlformats.org/markup-compatibility/2006">
          <mc:Choice xmlns:a14="http://schemas.microsoft.com/office/drawing/2010/main" Requires="a14">
            <p:sp>
              <p:nvSpPr>
                <p:cNvPr id="278" name="文本框 277">
                  <a:extLst>
                    <a:ext uri="{FF2B5EF4-FFF2-40B4-BE49-F238E27FC236}">
                      <a16:creationId xmlns:a16="http://schemas.microsoft.com/office/drawing/2014/main" id="{06DF8B9D-4532-E732-2294-33218A6A2CDD}"/>
                    </a:ext>
                  </a:extLst>
                </p:cNvPr>
                <p:cNvSpPr txBox="1"/>
                <p:nvPr/>
              </p:nvSpPr>
              <p:spPr>
                <a:xfrm>
                  <a:off x="6448641" y="4561916"/>
                  <a:ext cx="3413540" cy="461665"/>
                </a:xfrm>
                <a:prstGeom prst="rect">
                  <a:avLst/>
                </a:prstGeom>
                <a:noFill/>
              </p:spPr>
              <p:txBody>
                <a:bodyPr wrap="square" rtlCol="0">
                  <a:spAutoFit/>
                </a:bodyPr>
                <a:lstStyle/>
                <a:p>
                  <a:r>
                    <a:rPr lang="zh-CN" altLang="en-US" dirty="0"/>
                    <a:t>将</a:t>
                  </a:r>
                  <a14:m>
                    <m:oMath xmlns:m="http://schemas.openxmlformats.org/officeDocument/2006/math">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3</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7</m:t>
                          </m:r>
                        </m:sub>
                      </m:sSub>
                      <m:r>
                        <a:rPr lang="en-US" altLang="zh-CN" sz="2400" b="0" i="1" smtClean="0">
                          <a:latin typeface="Cambria Math" panose="02040503050406030204" pitchFamily="18" charset="0"/>
                        </a:rPr>
                        <m:t>}</m:t>
                      </m:r>
                    </m:oMath>
                  </a14:m>
                  <a:r>
                    <a:rPr lang="zh-CN" altLang="en-US" sz="2400" b="1" dirty="0"/>
                    <a:t>移出</a:t>
                  </a:r>
                  <a:r>
                    <a:rPr lang="en-US" altLang="zh-CN" b="0" dirty="0"/>
                    <a:t>landmark</a:t>
                  </a:r>
                  <a:r>
                    <a:rPr lang="zh-CN" altLang="en-US" b="0" dirty="0"/>
                    <a:t>集合</a:t>
                  </a:r>
                  <a:endParaRPr lang="en-US" altLang="zh-CN" b="0" dirty="0"/>
                </a:p>
              </p:txBody>
            </p:sp>
          </mc:Choice>
          <mc:Fallback>
            <p:sp>
              <p:nvSpPr>
                <p:cNvPr id="278" name="文本框 277">
                  <a:extLst>
                    <a:ext uri="{FF2B5EF4-FFF2-40B4-BE49-F238E27FC236}">
                      <a16:creationId xmlns:a16="http://schemas.microsoft.com/office/drawing/2014/main" id="{06DF8B9D-4532-E732-2294-33218A6A2CDD}"/>
                    </a:ext>
                  </a:extLst>
                </p:cNvPr>
                <p:cNvSpPr txBox="1">
                  <a:spLocks noRot="1" noChangeAspect="1" noMove="1" noResize="1" noEditPoints="1" noAdjustHandles="1" noChangeArrowheads="1" noChangeShapeType="1" noTextEdit="1"/>
                </p:cNvSpPr>
                <p:nvPr/>
              </p:nvSpPr>
              <p:spPr>
                <a:xfrm>
                  <a:off x="6448641" y="4561916"/>
                  <a:ext cx="3413540" cy="461665"/>
                </a:xfrm>
                <a:prstGeom prst="rect">
                  <a:avLst/>
                </a:prstGeom>
                <a:blipFill>
                  <a:blip r:embed="rId8"/>
                  <a:stretch>
                    <a:fillRect l="-1607" t="-9211" b="-30263"/>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3BC07F09-0C29-5D0B-3FB0-329E2B34F9B6}"/>
              </a:ext>
            </a:extLst>
          </p:cNvPr>
          <p:cNvGrpSpPr/>
          <p:nvPr/>
        </p:nvGrpSpPr>
        <p:grpSpPr>
          <a:xfrm>
            <a:off x="393449" y="1118084"/>
            <a:ext cx="5072867" cy="1184628"/>
            <a:chOff x="335360" y="1490995"/>
            <a:chExt cx="5072867" cy="1184628"/>
          </a:xfrm>
        </p:grpSpPr>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0E3D151C-B3EF-B6B5-6067-AA314FBC7914}"/>
                    </a:ext>
                  </a:extLst>
                </p:cNvPr>
                <p:cNvSpPr txBox="1"/>
                <p:nvPr/>
              </p:nvSpPr>
              <p:spPr>
                <a:xfrm>
                  <a:off x="335360" y="1490995"/>
                  <a:ext cx="5071427" cy="668773"/>
                </a:xfrm>
                <a:prstGeom prst="rect">
                  <a:avLst/>
                </a:prstGeom>
                <a:noFill/>
              </p:spPr>
              <p:txBody>
                <a:bodyPr wrap="square">
                  <a:spAutoFit/>
                </a:bodyPr>
                <a:lstStyle/>
                <a:p>
                  <a:pPr marL="54900" algn="ctr">
                    <a:lnSpc>
                      <a:spcPct val="150000"/>
                    </a:lnSpc>
                    <a:defRPr/>
                  </a:pPr>
                  <a14:m>
                    <m:oMathPara xmlns:m="http://schemas.openxmlformats.org/officeDocument/2006/math">
                      <m:oMathParaPr>
                        <m:jc m:val="left"/>
                      </m:oMathParaPr>
                      <m:oMath xmlns:m="http://schemas.openxmlformats.org/officeDocument/2006/math">
                        <m:r>
                          <a:rPr lang="en-US" altLang="zh-CN" sz="2400" b="1" i="1" smtClean="0">
                            <a:solidFill>
                              <a:prstClr val="black"/>
                            </a:solidFill>
                            <a:latin typeface="Cambria Math" panose="02040503050406030204" pitchFamily="18" charset="0"/>
                            <a:ea typeface="微软雅黑" panose="020B0503020204020204" pitchFamily="34" charset="-122"/>
                          </a:rPr>
                          <m:t>𝑺𝑷</m:t>
                        </m:r>
                        <m:r>
                          <a:rPr lang="en-US" altLang="zh-CN" sz="2400" b="1" i="1" smtClean="0">
                            <a:solidFill>
                              <a:prstClr val="black"/>
                            </a:solidFill>
                            <a:latin typeface="Cambria Math" panose="02040503050406030204" pitchFamily="18" charset="0"/>
                            <a:ea typeface="微软雅黑" panose="020B0503020204020204" pitchFamily="34" charset="-122"/>
                          </a:rPr>
                          <m:t>-</m:t>
                        </m:r>
                        <m:r>
                          <a:rPr lang="en-US" altLang="zh-CN" sz="2400" b="1" i="1" smtClean="0">
                            <a:solidFill>
                              <a:prstClr val="black"/>
                            </a:solidFill>
                            <a:latin typeface="Cambria Math" panose="02040503050406030204" pitchFamily="18" charset="0"/>
                            <a:ea typeface="微软雅黑" panose="020B0503020204020204" pitchFamily="34" charset="-122"/>
                          </a:rPr>
                          <m:t>𝑰𝑵𝑫𝑬𝑿</m:t>
                        </m:r>
                        <m:r>
                          <a:rPr lang="en-US" altLang="zh-CN" sz="2400" b="1" i="1" smtClean="0">
                            <a:solidFill>
                              <a:prstClr val="black"/>
                            </a:solidFill>
                            <a:latin typeface="Cambria Math" panose="02040503050406030204" pitchFamily="18" charset="0"/>
                            <a:ea typeface="微软雅黑" panose="020B0503020204020204" pitchFamily="34" charset="-122"/>
                          </a:rPr>
                          <m:t>={</m:t>
                        </m:r>
                        <m:r>
                          <a:rPr lang="en-US" altLang="zh-CN" sz="2400" b="1" i="1" smtClean="0">
                            <a:solidFill>
                              <a:srgbClr val="C00000"/>
                            </a:solidFill>
                            <a:latin typeface="Cambria Math" panose="02040503050406030204" pitchFamily="18" charset="0"/>
                            <a:ea typeface="微软雅黑" panose="020B0503020204020204" pitchFamily="34" charset="-122"/>
                          </a:rPr>
                          <m:t>𝑷</m:t>
                        </m:r>
                        <m:r>
                          <a:rPr lang="en-US" altLang="zh-CN" sz="2400" b="1" i="1" smtClean="0">
                            <a:solidFill>
                              <a:prstClr val="black"/>
                            </a:solidFill>
                            <a:latin typeface="Cambria Math" panose="02040503050406030204" pitchFamily="18" charset="0"/>
                            <a:ea typeface="微软雅黑" panose="020B0503020204020204" pitchFamily="34" charset="-122"/>
                          </a:rPr>
                          <m:t>,</m:t>
                        </m:r>
                        <m:sSup>
                          <m:sSupPr>
                            <m:ctrlPr>
                              <a:rPr lang="en-US" altLang="zh-CN" sz="2400" b="1" i="1" smtClean="0">
                                <a:solidFill>
                                  <a:prstClr val="black"/>
                                </a:solidFill>
                                <a:latin typeface="Cambria Math" panose="02040503050406030204" pitchFamily="18" charset="0"/>
                                <a:ea typeface="微软雅黑" panose="020B0503020204020204" pitchFamily="34" charset="-122"/>
                              </a:rPr>
                            </m:ctrlPr>
                          </m:sSupPr>
                          <m:e>
                            <m:d>
                              <m:dPr>
                                <m:ctrlPr>
                                  <a:rPr lang="en-US" altLang="zh-CN" sz="2400" b="1" i="1" smtClean="0">
                                    <a:solidFill>
                                      <a:prstClr val="black"/>
                                    </a:solidFill>
                                    <a:latin typeface="Cambria Math" panose="02040503050406030204" pitchFamily="18" charset="0"/>
                                    <a:ea typeface="微软雅黑" panose="020B0503020204020204" pitchFamily="34" charset="-122"/>
                                  </a:rPr>
                                </m:ctrlPr>
                              </m:dPr>
                              <m:e>
                                <m:r>
                                  <a:rPr lang="en-US" altLang="zh-CN" sz="2400" b="1" i="1" smtClean="0">
                                    <a:solidFill>
                                      <a:prstClr val="black"/>
                                    </a:solidFill>
                                    <a:latin typeface="Cambria Math" panose="02040503050406030204" pitchFamily="18" charset="0"/>
                                    <a:ea typeface="微软雅黑" panose="020B0503020204020204" pitchFamily="34" charset="-122"/>
                                  </a:rPr>
                                  <m:t>𝑳</m:t>
                                </m:r>
                                <m:r>
                                  <m:rPr>
                                    <m:lit/>
                                  </m:rPr>
                                  <a:rPr lang="en-US" altLang="zh-CN" sz="2400" b="1" i="1" smtClean="0">
                                    <a:solidFill>
                                      <a:prstClr val="black"/>
                                    </a:solidFill>
                                    <a:latin typeface="Cambria Math" panose="02040503050406030204" pitchFamily="18" charset="0"/>
                                    <a:ea typeface="微软雅黑" panose="020B0503020204020204" pitchFamily="34" charset="-122"/>
                                  </a:rPr>
                                  <m:t>/</m:t>
                                </m:r>
                                <m:sSub>
                                  <m:sSubPr>
                                    <m:ctrlPr>
                                      <a:rPr lang="en-US" altLang="zh-CN" sz="2400" b="1" i="1" smtClean="0">
                                        <a:solidFill>
                                          <a:prstClr val="black"/>
                                        </a:solidFill>
                                        <a:latin typeface="Cambria Math" panose="02040503050406030204" pitchFamily="18" charset="0"/>
                                        <a:ea typeface="微软雅黑" panose="020B0503020204020204" pitchFamily="34" charset="-122"/>
                                      </a:rPr>
                                    </m:ctrlPr>
                                  </m:sSubPr>
                                  <m:e>
                                    <m:r>
                                      <a:rPr lang="en-US" altLang="zh-CN" sz="2400" b="1" i="1" smtClean="0">
                                        <a:solidFill>
                                          <a:prstClr val="black"/>
                                        </a:solidFill>
                                        <a:latin typeface="Cambria Math" panose="02040503050406030204" pitchFamily="18" charset="0"/>
                                        <a:ea typeface="微软雅黑" panose="020B0503020204020204" pitchFamily="34" charset="-122"/>
                                      </a:rPr>
                                      <m:t>𝑽</m:t>
                                    </m:r>
                                  </m:e>
                                  <m:sub>
                                    <m:r>
                                      <a:rPr lang="en-US" altLang="zh-CN" sz="2400" b="1" i="1">
                                        <a:solidFill>
                                          <a:prstClr val="black"/>
                                        </a:solidFill>
                                        <a:latin typeface="Cambria Math" panose="02040503050406030204" pitchFamily="18" charset="0"/>
                                        <a:ea typeface="微软雅黑" panose="020B0503020204020204" pitchFamily="34" charset="-122"/>
                                      </a:rPr>
                                      <m:t>𝒍</m:t>
                                    </m:r>
                                  </m:sub>
                                </m:sSub>
                              </m:e>
                            </m:d>
                          </m:e>
                          <m:sup>
                            <m:r>
                              <m:rPr>
                                <m:nor/>
                              </m:rPr>
                              <a:rPr lang="en-US" altLang="zh-CN" b="1"/>
                              <m:t>†</m:t>
                            </m:r>
                          </m:sup>
                        </m:sSup>
                        <m:r>
                          <a:rPr lang="en-US" altLang="zh-CN" sz="2400" b="1" i="1" smtClean="0">
                            <a:solidFill>
                              <a:prstClr val="black"/>
                            </a:solidFill>
                            <a:latin typeface="Cambria Math" panose="02040503050406030204" pitchFamily="18" charset="0"/>
                          </a:rPr>
                          <m:t>}</m:t>
                        </m:r>
                      </m:oMath>
                    </m:oMathPara>
                  </a14:m>
                  <a:endParaRPr lang="en-US" altLang="zh-CN"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7" name="文本框 6">
                  <a:extLst>
                    <a:ext uri="{FF2B5EF4-FFF2-40B4-BE49-F238E27FC236}">
                      <a16:creationId xmlns:a16="http://schemas.microsoft.com/office/drawing/2014/main" id="{0E3D151C-B3EF-B6B5-6067-AA314FBC7914}"/>
                    </a:ext>
                  </a:extLst>
                </p:cNvPr>
                <p:cNvSpPr txBox="1">
                  <a:spLocks noRot="1" noChangeAspect="1" noMove="1" noResize="1" noEditPoints="1" noAdjustHandles="1" noChangeArrowheads="1" noChangeShapeType="1" noTextEdit="1"/>
                </p:cNvSpPr>
                <p:nvPr/>
              </p:nvSpPr>
              <p:spPr>
                <a:xfrm>
                  <a:off x="335360" y="1490995"/>
                  <a:ext cx="5071427" cy="66877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4DF93ADF-1B24-3176-262E-1DEE2BD12B25}"/>
                    </a:ext>
                  </a:extLst>
                </p:cNvPr>
                <p:cNvSpPr txBox="1"/>
                <p:nvPr/>
              </p:nvSpPr>
              <p:spPr>
                <a:xfrm>
                  <a:off x="336800" y="1993513"/>
                  <a:ext cx="5071427" cy="682110"/>
                </a:xfrm>
                <a:prstGeom prst="rect">
                  <a:avLst/>
                </a:prstGeom>
                <a:noFill/>
              </p:spPr>
              <p:txBody>
                <a:bodyPr wrap="square">
                  <a:spAutoFit/>
                </a:bodyPr>
                <a:lstStyle/>
                <a:p>
                  <a:pPr marL="54900" algn="ctr">
                    <a:lnSpc>
                      <a:spcPct val="150000"/>
                    </a:lnSpc>
                    <a:defRPr/>
                  </a:pPr>
                  <a14:m>
                    <m:oMathPara xmlns:m="http://schemas.openxmlformats.org/officeDocument/2006/math">
                      <m:oMathParaPr>
                        <m:jc m:val="left"/>
                      </m:oMathParaPr>
                      <m:oMath xmlns:m="http://schemas.openxmlformats.org/officeDocument/2006/math">
                        <m:r>
                          <a:rPr lang="en-US" altLang="zh-CN" sz="2400" b="1" i="1" smtClean="0">
                            <a:solidFill>
                              <a:prstClr val="black"/>
                            </a:solidFill>
                            <a:latin typeface="Cambria Math" panose="02040503050406030204" pitchFamily="18" charset="0"/>
                            <a:ea typeface="微软雅黑" panose="020B0503020204020204" pitchFamily="34" charset="-122"/>
                          </a:rPr>
                          <m:t>𝑺𝑺</m:t>
                        </m:r>
                        <m:r>
                          <a:rPr lang="en-US" altLang="zh-CN" sz="2400" b="1" i="1" smtClean="0">
                            <a:solidFill>
                              <a:prstClr val="black"/>
                            </a:solidFill>
                            <a:latin typeface="Cambria Math" panose="02040503050406030204" pitchFamily="18" charset="0"/>
                            <a:ea typeface="微软雅黑" panose="020B0503020204020204" pitchFamily="34" charset="-122"/>
                          </a:rPr>
                          <m:t>-</m:t>
                        </m:r>
                        <m:r>
                          <a:rPr lang="en-US" altLang="zh-CN" sz="2400" b="1" i="1" smtClean="0">
                            <a:solidFill>
                              <a:prstClr val="black"/>
                            </a:solidFill>
                            <a:latin typeface="Cambria Math" panose="02040503050406030204" pitchFamily="18" charset="0"/>
                            <a:ea typeface="微软雅黑" panose="020B0503020204020204" pitchFamily="34" charset="-122"/>
                          </a:rPr>
                          <m:t>𝑰𝑵𝑫𝑬𝑿</m:t>
                        </m:r>
                        <m:r>
                          <a:rPr lang="en-US" altLang="zh-CN" sz="2400" b="1" i="1" smtClean="0">
                            <a:solidFill>
                              <a:prstClr val="black"/>
                            </a:solidFill>
                            <a:latin typeface="Cambria Math" panose="02040503050406030204" pitchFamily="18" charset="0"/>
                            <a:ea typeface="微软雅黑" panose="020B0503020204020204" pitchFamily="34" charset="-122"/>
                          </a:rPr>
                          <m:t>={</m:t>
                        </m:r>
                        <m:r>
                          <a:rPr lang="en-US" altLang="zh-CN" sz="2400" b="1" i="1" smtClean="0">
                            <a:solidFill>
                              <a:srgbClr val="C00000"/>
                            </a:solidFill>
                            <a:latin typeface="Cambria Math" panose="02040503050406030204" pitchFamily="18" charset="0"/>
                            <a:ea typeface="微软雅黑" panose="020B0503020204020204" pitchFamily="34" charset="-122"/>
                          </a:rPr>
                          <m:t>𝑷</m:t>
                        </m:r>
                        <m:r>
                          <a:rPr lang="en-US" altLang="zh-CN" sz="2400" b="1" i="1" smtClean="0">
                            <a:solidFill>
                              <a:prstClr val="black"/>
                            </a:solidFill>
                            <a:latin typeface="Cambria Math" panose="02040503050406030204" pitchFamily="18" charset="0"/>
                            <a:ea typeface="微软雅黑" panose="020B0503020204020204" pitchFamily="34" charset="-122"/>
                          </a:rPr>
                          <m:t>,</m:t>
                        </m:r>
                        <m:sSup>
                          <m:sSupPr>
                            <m:ctrlPr>
                              <a:rPr lang="en-US" altLang="zh-CN" sz="2400" b="1" i="1" smtClean="0">
                                <a:solidFill>
                                  <a:prstClr val="black"/>
                                </a:solidFill>
                                <a:latin typeface="Cambria Math" panose="02040503050406030204" pitchFamily="18" charset="0"/>
                                <a:ea typeface="微软雅黑" panose="020B0503020204020204" pitchFamily="34" charset="-122"/>
                              </a:rPr>
                            </m:ctrlPr>
                          </m:sSupPr>
                          <m:e>
                            <m:d>
                              <m:dPr>
                                <m:ctrlPr>
                                  <a:rPr lang="en-US" altLang="zh-CN" sz="2400" b="1" i="1" smtClean="0">
                                    <a:solidFill>
                                      <a:prstClr val="black"/>
                                    </a:solidFill>
                                    <a:latin typeface="Cambria Math" panose="02040503050406030204" pitchFamily="18" charset="0"/>
                                    <a:ea typeface="微软雅黑" panose="020B0503020204020204" pitchFamily="34" charset="-122"/>
                                  </a:rPr>
                                </m:ctrlPr>
                              </m:dPr>
                              <m:e>
                                <m:r>
                                  <a:rPr lang="en-US" altLang="zh-CN" sz="2400" b="1" i="1" smtClean="0">
                                    <a:solidFill>
                                      <a:prstClr val="black"/>
                                    </a:solidFill>
                                    <a:latin typeface="Cambria Math" panose="02040503050406030204" pitchFamily="18" charset="0"/>
                                    <a:ea typeface="微软雅黑" panose="020B0503020204020204" pitchFamily="34" charset="-122"/>
                                  </a:rPr>
                                  <m:t>𝑳</m:t>
                                </m:r>
                                <m:r>
                                  <m:rPr>
                                    <m:lit/>
                                  </m:rPr>
                                  <a:rPr lang="en-US" altLang="zh-CN" sz="2400" b="1" i="1" smtClean="0">
                                    <a:solidFill>
                                      <a:prstClr val="black"/>
                                    </a:solidFill>
                                    <a:latin typeface="Cambria Math" panose="02040503050406030204" pitchFamily="18" charset="0"/>
                                    <a:ea typeface="微软雅黑" panose="020B0503020204020204" pitchFamily="34" charset="-122"/>
                                  </a:rPr>
                                  <m:t>/</m:t>
                                </m:r>
                                <m:sSub>
                                  <m:sSubPr>
                                    <m:ctrlPr>
                                      <a:rPr lang="en-US" altLang="zh-CN" sz="2400" b="1" i="1" smtClean="0">
                                        <a:solidFill>
                                          <a:prstClr val="black"/>
                                        </a:solidFill>
                                        <a:latin typeface="Cambria Math" panose="02040503050406030204" pitchFamily="18" charset="0"/>
                                        <a:ea typeface="微软雅黑" panose="020B0503020204020204" pitchFamily="34" charset="-122"/>
                                      </a:rPr>
                                    </m:ctrlPr>
                                  </m:sSubPr>
                                  <m:e>
                                    <m:r>
                                      <a:rPr lang="en-US" altLang="zh-CN" sz="2400" b="1" i="1" smtClean="0">
                                        <a:solidFill>
                                          <a:prstClr val="black"/>
                                        </a:solidFill>
                                        <a:latin typeface="Cambria Math" panose="02040503050406030204" pitchFamily="18" charset="0"/>
                                        <a:ea typeface="微软雅黑" panose="020B0503020204020204" pitchFamily="34" charset="-122"/>
                                      </a:rPr>
                                      <m:t>𝑽</m:t>
                                    </m:r>
                                  </m:e>
                                  <m:sub>
                                    <m:r>
                                      <a:rPr lang="en-US" altLang="zh-CN" sz="2400" b="1" i="1">
                                        <a:solidFill>
                                          <a:prstClr val="black"/>
                                        </a:solidFill>
                                        <a:latin typeface="Cambria Math" panose="02040503050406030204" pitchFamily="18" charset="0"/>
                                        <a:ea typeface="微软雅黑" panose="020B0503020204020204" pitchFamily="34" charset="-122"/>
                                      </a:rPr>
                                      <m:t>𝒍</m:t>
                                    </m:r>
                                  </m:sub>
                                </m:sSub>
                              </m:e>
                            </m:d>
                          </m:e>
                          <m:sup>
                            <m:r>
                              <m:rPr>
                                <m:nor/>
                              </m:rPr>
                              <a:rPr lang="en-US" altLang="zh-CN" b="1"/>
                              <m:t>†</m:t>
                            </m:r>
                          </m:sup>
                        </m:sSup>
                        <m:r>
                          <a:rPr lang="en-US" altLang="zh-CN" sz="2400" b="1" i="1" smtClean="0">
                            <a:solidFill>
                              <a:prstClr val="black"/>
                            </a:solidFill>
                            <a:latin typeface="Cambria Math" panose="02040503050406030204" pitchFamily="18" charset="0"/>
                          </a:rPr>
                          <m:t>,</m:t>
                        </m:r>
                        <m:r>
                          <m:rPr>
                            <m:sty m:val="p"/>
                          </m:rPr>
                          <a:rPr lang="en-US" altLang="zh-CN" sz="2400" b="1" i="1" smtClean="0">
                            <a:solidFill>
                              <a:prstClr val="black"/>
                            </a:solidFill>
                            <a:latin typeface="Cambria Math" panose="02040503050406030204" pitchFamily="18" charset="0"/>
                          </a:rPr>
                          <m:t>diag</m:t>
                        </m:r>
                        <m:r>
                          <a:rPr lang="en-US" altLang="zh-CN" sz="2400" b="1" i="1" smtClean="0">
                            <a:solidFill>
                              <a:prstClr val="black"/>
                            </a:solidFill>
                            <a:latin typeface="Cambria Math" panose="02040503050406030204" pitchFamily="18" charset="0"/>
                          </a:rPr>
                          <m:t>(</m:t>
                        </m:r>
                        <m:sSubSup>
                          <m:sSubSupPr>
                            <m:ctrlPr>
                              <a:rPr lang="en-US" altLang="zh-CN" sz="2400" b="1" i="1" smtClean="0">
                                <a:solidFill>
                                  <a:prstClr val="black"/>
                                </a:solidFill>
                                <a:latin typeface="Cambria Math" panose="02040503050406030204" pitchFamily="18" charset="0"/>
                              </a:rPr>
                            </m:ctrlPr>
                          </m:sSubSupPr>
                          <m:e>
                            <m:r>
                              <a:rPr lang="en-US" altLang="zh-CN" sz="2400" b="1" i="1" smtClean="0">
                                <a:solidFill>
                                  <a:prstClr val="black"/>
                                </a:solidFill>
                                <a:latin typeface="Cambria Math" panose="02040503050406030204" pitchFamily="18" charset="0"/>
                              </a:rPr>
                              <m:t>𝑳</m:t>
                            </m:r>
                          </m:e>
                          <m:sub>
                            <m:r>
                              <a:rPr lang="en-US" altLang="zh-CN" sz="2400" b="1" i="1" smtClean="0">
                                <a:solidFill>
                                  <a:prstClr val="black"/>
                                </a:solidFill>
                                <a:latin typeface="Cambria Math" panose="02040503050406030204" pitchFamily="18" charset="0"/>
                              </a:rPr>
                              <m:t>𝑼𝑼</m:t>
                            </m:r>
                          </m:sub>
                          <m:sup>
                            <m:r>
                              <a:rPr lang="en-US" altLang="zh-CN" sz="2400" b="1" i="1" smtClean="0">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𝟏</m:t>
                            </m:r>
                          </m:sup>
                        </m:sSubSup>
                        <m:r>
                          <a:rPr lang="en-US" altLang="zh-CN" sz="2400" b="1" i="1" smtClean="0">
                            <a:solidFill>
                              <a:prstClr val="black"/>
                            </a:solidFill>
                            <a:latin typeface="Cambria Math" panose="02040503050406030204" pitchFamily="18" charset="0"/>
                          </a:rPr>
                          <m:t>)}</m:t>
                        </m:r>
                      </m:oMath>
                    </m:oMathPara>
                  </a14:m>
                  <a:endParaRPr lang="en-US" altLang="zh-CN" sz="2400" b="1" dirty="0">
                    <a:solidFill>
                      <a:prstClr val="black"/>
                    </a:solidFill>
                    <a:latin typeface="微软雅黑" panose="020B0503020204020204" pitchFamily="34" charset="-122"/>
                    <a:ea typeface="微软雅黑" panose="020B0503020204020204" pitchFamily="34" charset="-122"/>
                  </a:endParaRPr>
                </a:p>
              </p:txBody>
            </p:sp>
          </mc:Choice>
          <mc:Fallback>
            <p:sp>
              <p:nvSpPr>
                <p:cNvPr id="10" name="文本框 9">
                  <a:extLst>
                    <a:ext uri="{FF2B5EF4-FFF2-40B4-BE49-F238E27FC236}">
                      <a16:creationId xmlns:a16="http://schemas.microsoft.com/office/drawing/2014/main" id="{4DF93ADF-1B24-3176-262E-1DEE2BD12B25}"/>
                    </a:ext>
                  </a:extLst>
                </p:cNvPr>
                <p:cNvSpPr txBox="1">
                  <a:spLocks noRot="1" noChangeAspect="1" noMove="1" noResize="1" noEditPoints="1" noAdjustHandles="1" noChangeArrowheads="1" noChangeShapeType="1" noTextEdit="1"/>
                </p:cNvSpPr>
                <p:nvPr/>
              </p:nvSpPr>
              <p:spPr>
                <a:xfrm>
                  <a:off x="336800" y="1993513"/>
                  <a:ext cx="5071427" cy="682110"/>
                </a:xfrm>
                <a:prstGeom prst="rect">
                  <a:avLst/>
                </a:prstGeom>
                <a:blipFill>
                  <a:blip r:embed="rId10"/>
                  <a:stretch>
                    <a:fillRect/>
                  </a:stretch>
                </a:blipFill>
              </p:spPr>
              <p:txBody>
                <a:bodyPr/>
                <a:lstStyle/>
                <a:p>
                  <a:r>
                    <a:rPr lang="zh-CN" altLang="en-US">
                      <a:noFill/>
                    </a:rPr>
                    <a:t> </a:t>
                  </a:r>
                </a:p>
              </p:txBody>
            </p:sp>
          </mc:Fallback>
        </mc:AlternateContent>
      </p:grpSp>
    </p:spTree>
    <p:custDataLst>
      <p:tags r:id="rId1"/>
    </p:custDataLst>
    <p:extLst>
      <p:ext uri="{BB962C8B-B14F-4D97-AF65-F5344CB8AC3E}">
        <p14:creationId xmlns:p14="http://schemas.microsoft.com/office/powerpoint/2010/main" val="599155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1EA2E7E-B84B-6CF4-0B10-AA0BF91BDDA2}"/>
              </a:ext>
            </a:extLst>
          </p:cNvPr>
          <p:cNvGrpSpPr/>
          <p:nvPr/>
        </p:nvGrpSpPr>
        <p:grpSpPr>
          <a:xfrm>
            <a:off x="637038" y="1635013"/>
            <a:ext cx="1427385" cy="4471513"/>
            <a:chOff x="1068214" y="2975079"/>
            <a:chExt cx="1427385" cy="2337244"/>
          </a:xfrm>
        </p:grpSpPr>
        <p:sp>
          <p:nvSpPr>
            <p:cNvPr id="48" name="文本框 47">
              <a:extLst>
                <a:ext uri="{FF2B5EF4-FFF2-40B4-BE49-F238E27FC236}">
                  <a16:creationId xmlns:a16="http://schemas.microsoft.com/office/drawing/2014/main" id="{187FEF12-9007-E65C-A5D3-934D41E64F64}"/>
                </a:ext>
              </a:extLst>
            </p:cNvPr>
            <p:cNvSpPr txBox="1"/>
            <p:nvPr/>
          </p:nvSpPr>
          <p:spPr>
            <a:xfrm>
              <a:off x="1070402" y="2975079"/>
              <a:ext cx="1425197" cy="434359"/>
            </a:xfrm>
            <a:prstGeom prst="rect">
              <a:avLst/>
            </a:prstGeom>
            <a:solidFill>
              <a:srgbClr val="ECF9FF"/>
            </a:solidFill>
          </p:spPr>
          <p:txBody>
            <a:bodyPr wrap="square" rtlCol="0">
              <a:spAutoFit/>
            </a:bodyPr>
            <a:lstStyle/>
            <a:p>
              <a:pPr algn="ctr"/>
              <a:r>
                <a:rPr lang="zh-CN" altLang="en-US" sz="2400" b="1" dirty="0"/>
                <a:t>维护</a:t>
              </a:r>
              <a:endParaRPr lang="en-US" altLang="zh-CN" sz="2400" b="1" dirty="0"/>
            </a:p>
            <a:p>
              <a:pPr algn="ctr"/>
              <a:r>
                <a:rPr lang="zh-CN" altLang="en-US" sz="2400" b="1" dirty="0"/>
                <a:t>随机游走</a:t>
              </a:r>
            </a:p>
          </p:txBody>
        </p:sp>
        <p:sp>
          <p:nvSpPr>
            <p:cNvPr id="49" name="文本框 48">
              <a:extLst>
                <a:ext uri="{FF2B5EF4-FFF2-40B4-BE49-F238E27FC236}">
                  <a16:creationId xmlns:a16="http://schemas.microsoft.com/office/drawing/2014/main" id="{C89E8617-064F-2E8F-809F-A8E7B43FF888}"/>
                </a:ext>
              </a:extLst>
            </p:cNvPr>
            <p:cNvSpPr txBox="1"/>
            <p:nvPr/>
          </p:nvSpPr>
          <p:spPr>
            <a:xfrm>
              <a:off x="1068214" y="4877964"/>
              <a:ext cx="1425197" cy="434359"/>
            </a:xfrm>
            <a:prstGeom prst="rect">
              <a:avLst/>
            </a:prstGeom>
            <a:solidFill>
              <a:srgbClr val="ECF9FF"/>
            </a:solidFill>
          </p:spPr>
          <p:txBody>
            <a:bodyPr wrap="square" rtlCol="0">
              <a:spAutoFit/>
            </a:bodyPr>
            <a:lstStyle/>
            <a:p>
              <a:pPr algn="ctr"/>
              <a:r>
                <a:rPr lang="zh-CN" altLang="en-US" sz="2400" b="1" dirty="0"/>
                <a:t>维护</a:t>
              </a:r>
              <a:r>
                <a:rPr lang="zh-CN" altLang="en-US" sz="2400" b="1" dirty="0">
                  <a:solidFill>
                    <a:srgbClr val="C00000"/>
                  </a:solidFill>
                </a:rPr>
                <a:t>擦圈</a:t>
              </a:r>
              <a:r>
                <a:rPr lang="zh-CN" altLang="en-US" sz="2400" b="1" dirty="0"/>
                <a:t>随机游走</a:t>
              </a:r>
            </a:p>
          </p:txBody>
        </p:sp>
        <p:sp>
          <p:nvSpPr>
            <p:cNvPr id="50" name="箭头: 右 129">
              <a:extLst>
                <a:ext uri="{FF2B5EF4-FFF2-40B4-BE49-F238E27FC236}">
                  <a16:creationId xmlns:a16="http://schemas.microsoft.com/office/drawing/2014/main" id="{FD1C82F8-7F6C-E6CF-1A72-6D871D457187}"/>
                </a:ext>
              </a:extLst>
            </p:cNvPr>
            <p:cNvSpPr/>
            <p:nvPr/>
          </p:nvSpPr>
          <p:spPr>
            <a:xfrm rot="5400000">
              <a:off x="1118136" y="3971401"/>
              <a:ext cx="1313480" cy="405912"/>
            </a:xfrm>
            <a:prstGeom prst="rightArrow">
              <a:avLst>
                <a:gd name="adj1" fmla="val 50000"/>
                <a:gd name="adj2" fmla="val 55768"/>
              </a:avLst>
            </a:prstGeom>
            <a:solidFill>
              <a:srgbClr val="00009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prstClr val="white"/>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183A2242-802C-26C3-D480-21DE424BE833}"/>
                  </a:ext>
                </a:extLst>
              </p:cNvPr>
              <p:cNvSpPr txBox="1"/>
              <p:nvPr/>
            </p:nvSpPr>
            <p:spPr>
              <a:xfrm>
                <a:off x="2405738" y="1516152"/>
                <a:ext cx="4456240" cy="163121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𝟏</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𝟑</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𝟐</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𝟗</m:t>
                          </m:r>
                        </m:sub>
                      </m:sSub>
                    </m:oMath>
                  </m:oMathPara>
                </a14:m>
                <a:endParaRPr lang="en-US" altLang="zh-CN" sz="2000" b="1" dirty="0"/>
              </a:p>
              <a:p>
                <a:pPr/>
                <a14:m>
                  <m:oMathPara xmlns:m="http://schemas.openxmlformats.org/officeDocument/2006/math">
                    <m:oMathParaPr>
                      <m:jc m:val="left"/>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𝟑</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a:latin typeface="Cambria Math" panose="02040503050406030204" pitchFamily="18" charset="0"/>
                            </a:rPr>
                            <m:t>𝒗</m:t>
                          </m:r>
                        </m:e>
                        <m:sub>
                          <m:r>
                            <a:rPr lang="en-US" altLang="zh-CN" sz="2000" b="1" i="1">
                              <a:latin typeface="Cambria Math" panose="02040503050406030204" pitchFamily="18" charset="0"/>
                            </a:rPr>
                            <m:t>𝟕</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𝟑</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𝟕</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𝟖</m:t>
                          </m:r>
                        </m:sub>
                      </m:sSub>
                    </m:oMath>
                  </m:oMathPara>
                </a14:m>
                <a:endParaRPr lang="en-US" altLang="zh-CN" sz="2000" b="1" dirty="0"/>
              </a:p>
              <a:p>
                <a:pPr/>
                <a14:m>
                  <m:oMathPara xmlns:m="http://schemas.openxmlformats.org/officeDocument/2006/math">
                    <m:oMathParaPr>
                      <m:jc m:val="left"/>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𝟒</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𝟔</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𝟓</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𝟔</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𝟒</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𝟖</m:t>
                          </m:r>
                        </m:sub>
                      </m:sSub>
                    </m:oMath>
                  </m:oMathPara>
                </a14:m>
                <a:endParaRPr lang="en-US" altLang="zh-CN" sz="2000" b="1" dirty="0"/>
              </a:p>
              <a:p>
                <a:pPr/>
                <a14:m>
                  <m:oMathPara xmlns:m="http://schemas.openxmlformats.org/officeDocument/2006/math">
                    <m:oMathParaPr>
                      <m:jc m:val="left"/>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𝟓</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𝟔</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𝟓</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𝟒</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𝟖</m:t>
                          </m:r>
                        </m:sub>
                      </m:sSub>
                    </m:oMath>
                  </m:oMathPara>
                </a14:m>
                <a:endParaRPr lang="en-US" altLang="zh-CN" sz="2000" b="1" dirty="0"/>
              </a:p>
              <a:p>
                <a:pPr/>
                <a14:m>
                  <m:oMathPara xmlns:m="http://schemas.openxmlformats.org/officeDocument/2006/math">
                    <m:oMathParaPr>
                      <m:jc m:val="left"/>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𝟔</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𝟓</m:t>
                          </m:r>
                        </m:sub>
                      </m:sSub>
                      <m:r>
                        <a:rPr lang="en-US" altLang="zh-CN" sz="2000" b="1" i="1" smtClean="0">
                          <a:latin typeface="Cambria Math" panose="02040503050406030204" pitchFamily="18" charset="0"/>
                        </a:rPr>
                        <m:t>→</m:t>
                      </m:r>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𝒗</m:t>
                          </m:r>
                        </m:e>
                        <m:sub>
                          <m:r>
                            <a:rPr lang="en-US" altLang="zh-CN" sz="2000" b="1" i="1" smtClean="0">
                              <a:latin typeface="Cambria Math" panose="02040503050406030204" pitchFamily="18" charset="0"/>
                            </a:rPr>
                            <m:t>𝟗</m:t>
                          </m:r>
                        </m:sub>
                      </m:sSub>
                    </m:oMath>
                  </m:oMathPara>
                </a14:m>
                <a:endParaRPr lang="en-US" altLang="zh-CN" sz="2000" b="1" dirty="0"/>
              </a:p>
            </p:txBody>
          </p:sp>
        </mc:Choice>
        <mc:Fallback>
          <p:sp>
            <p:nvSpPr>
              <p:cNvPr id="5" name="文本框 4">
                <a:extLst>
                  <a:ext uri="{FF2B5EF4-FFF2-40B4-BE49-F238E27FC236}">
                    <a16:creationId xmlns:a16="http://schemas.microsoft.com/office/drawing/2014/main" id="{183A2242-802C-26C3-D480-21DE424BE833}"/>
                  </a:ext>
                </a:extLst>
              </p:cNvPr>
              <p:cNvSpPr txBox="1">
                <a:spLocks noRot="1" noChangeAspect="1" noMove="1" noResize="1" noEditPoints="1" noAdjustHandles="1" noChangeArrowheads="1" noChangeShapeType="1" noTextEdit="1"/>
              </p:cNvSpPr>
              <p:nvPr/>
            </p:nvSpPr>
            <p:spPr>
              <a:xfrm>
                <a:off x="2405738" y="1516152"/>
                <a:ext cx="4456240" cy="1631216"/>
              </a:xfrm>
              <a:prstGeom prst="rect">
                <a:avLst/>
              </a:prstGeom>
              <a:blipFill>
                <a:blip r:embed="rId3"/>
                <a:stretch>
                  <a:fillRect/>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65AA901-E668-66C9-DF0C-DC411248EDAC}"/>
              </a:ext>
            </a:extLst>
          </p:cNvPr>
          <p:cNvSpPr txBox="1"/>
          <p:nvPr/>
        </p:nvSpPr>
        <p:spPr>
          <a:xfrm>
            <a:off x="2353954" y="3119160"/>
            <a:ext cx="3610296" cy="584775"/>
          </a:xfrm>
          <a:prstGeom prst="rect">
            <a:avLst/>
          </a:prstGeom>
          <a:noFill/>
        </p:spPr>
        <p:txBody>
          <a:bodyPr wrap="square" rtlCol="0">
            <a:spAutoFit/>
          </a:bodyPr>
          <a:lstStyle/>
          <a:p>
            <a:r>
              <a:rPr lang="zh-CN" altLang="en-US" sz="3200" dirty="0">
                <a:solidFill>
                  <a:srgbClr val="C00000"/>
                </a:solidFill>
                <a:latin typeface="微软雅黑" panose="020B0503020204020204" pitchFamily="34" charset="-122"/>
                <a:ea typeface="微软雅黑" panose="020B0503020204020204" pitchFamily="34" charset="-122"/>
              </a:rPr>
              <a:t>简单，但不高效！</a:t>
            </a:r>
          </a:p>
        </p:txBody>
      </p:sp>
      <p:sp>
        <p:nvSpPr>
          <p:cNvPr id="52" name="Rectangle 2">
            <a:extLst>
              <a:ext uri="{FF2B5EF4-FFF2-40B4-BE49-F238E27FC236}">
                <a16:creationId xmlns:a16="http://schemas.microsoft.com/office/drawing/2014/main" id="{E468AEF6-2AE9-BBE9-2E94-86593A23EDCB}"/>
              </a:ext>
            </a:extLst>
          </p:cNvPr>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我们的工作：动态维护电阻距离索引</a:t>
            </a:r>
          </a:p>
        </p:txBody>
      </p:sp>
      <p:grpSp>
        <p:nvGrpSpPr>
          <p:cNvPr id="53" name="组合 52">
            <a:extLst>
              <a:ext uri="{FF2B5EF4-FFF2-40B4-BE49-F238E27FC236}">
                <a16:creationId xmlns:a16="http://schemas.microsoft.com/office/drawing/2014/main" id="{1F168CC4-DBE1-D280-FCCA-577C1E47967E}"/>
              </a:ext>
            </a:extLst>
          </p:cNvPr>
          <p:cNvGrpSpPr/>
          <p:nvPr/>
        </p:nvGrpSpPr>
        <p:grpSpPr>
          <a:xfrm>
            <a:off x="387958" y="907604"/>
            <a:ext cx="8215115" cy="525657"/>
            <a:chOff x="7424255" y="1392078"/>
            <a:chExt cx="8215115" cy="525657"/>
          </a:xfrm>
        </p:grpSpPr>
        <mc:AlternateContent xmlns:mc="http://schemas.openxmlformats.org/markup-compatibility/2006">
          <mc:Choice xmlns:a14="http://schemas.microsoft.com/office/drawing/2010/main" Requires="a14">
            <p:sp>
              <p:nvSpPr>
                <p:cNvPr id="54" name="矩形 53">
                  <a:extLst>
                    <a:ext uri="{FF2B5EF4-FFF2-40B4-BE49-F238E27FC236}">
                      <a16:creationId xmlns:a16="http://schemas.microsoft.com/office/drawing/2014/main" id="{09D0E166-A0D3-8196-9A3A-8C41338D5A96}"/>
                    </a:ext>
                  </a:extLst>
                </p:cNvPr>
                <p:cNvSpPr/>
                <p:nvPr/>
              </p:nvSpPr>
              <p:spPr>
                <a:xfrm>
                  <a:off x="7664827" y="1392078"/>
                  <a:ext cx="7974543" cy="525657"/>
                </a:xfrm>
                <a:prstGeom prst="rect">
                  <a:avLst/>
                </a:prstGeom>
              </p:spPr>
              <p:txBody>
                <a:bodyPr wrap="square">
                  <a:spAutoFit/>
                </a:bodyPr>
                <a:lstStyle/>
                <a:p>
                  <a:pPr marL="54900">
                    <a:lnSpc>
                      <a:spcPct val="130000"/>
                    </a:lnSpc>
                    <a:spcAft>
                      <a:spcPts val="600"/>
                    </a:spcAft>
                    <a:defRPr/>
                  </a:pPr>
                  <a:r>
                    <a:rPr lang="zh-CN" altLang="en-US" sz="2400" b="1" dirty="0">
                      <a:solidFill>
                        <a:srgbClr val="C00000"/>
                      </a:solidFill>
                      <a:ea typeface="微软雅黑" panose="020B0503020204020204" pitchFamily="34" charset="-122"/>
                    </a:rPr>
                    <a:t>维护</a:t>
                  </a:r>
                  <a14:m>
                    <m:oMath xmlns:m="http://schemas.openxmlformats.org/officeDocument/2006/math">
                      <m:r>
                        <a:rPr lang="en-US" altLang="zh-CN" sz="2400" b="1" i="1" smtClean="0">
                          <a:solidFill>
                            <a:srgbClr val="C00000"/>
                          </a:solidFill>
                          <a:latin typeface="Cambria Math" panose="02040503050406030204" pitchFamily="18" charset="0"/>
                          <a:ea typeface="微软雅黑" panose="020B0503020204020204" pitchFamily="34" charset="-122"/>
                        </a:rPr>
                        <m:t>𝑷</m:t>
                      </m:r>
                    </m:oMath>
                  </a14:m>
                  <a:r>
                    <a:rPr lang="zh-CN" altLang="en-US" sz="2400" b="1" dirty="0">
                      <a:solidFill>
                        <a:srgbClr val="C00000"/>
                      </a:solidFill>
                      <a:latin typeface="微软雅黑" panose="020B0503020204020204" pitchFamily="34" charset="-122"/>
                      <a:ea typeface="微软雅黑" panose="020B0503020204020204" pitchFamily="34" charset="-122"/>
                    </a:rPr>
                    <a:t>的两种方式</a:t>
                  </a:r>
                </a:p>
              </p:txBody>
            </p:sp>
          </mc:Choice>
          <mc:Fallback>
            <p:sp>
              <p:nvSpPr>
                <p:cNvPr id="54" name="矩形 53">
                  <a:extLst>
                    <a:ext uri="{FF2B5EF4-FFF2-40B4-BE49-F238E27FC236}">
                      <a16:creationId xmlns:a16="http://schemas.microsoft.com/office/drawing/2014/main" id="{09D0E166-A0D3-8196-9A3A-8C41338D5A96}"/>
                    </a:ext>
                  </a:extLst>
                </p:cNvPr>
                <p:cNvSpPr>
                  <a:spLocks noRot="1" noChangeAspect="1" noMove="1" noResize="1" noEditPoints="1" noAdjustHandles="1" noChangeArrowheads="1" noChangeShapeType="1" noTextEdit="1"/>
                </p:cNvSpPr>
                <p:nvPr/>
              </p:nvSpPr>
              <p:spPr>
                <a:xfrm>
                  <a:off x="7664827" y="1392078"/>
                  <a:ext cx="7974543" cy="525657"/>
                </a:xfrm>
                <a:prstGeom prst="rect">
                  <a:avLst/>
                </a:prstGeom>
                <a:blipFill>
                  <a:blip r:embed="rId4"/>
                  <a:stretch>
                    <a:fillRect l="-459" b="-26744"/>
                  </a:stretch>
                </a:blipFill>
              </p:spPr>
              <p:txBody>
                <a:bodyPr/>
                <a:lstStyle/>
                <a:p>
                  <a:r>
                    <a:rPr lang="zh-CN" altLang="en-US">
                      <a:noFill/>
                    </a:rPr>
                    <a:t> </a:t>
                  </a:r>
                </a:p>
              </p:txBody>
            </p:sp>
          </mc:Fallback>
        </mc:AlternateContent>
        <p:grpSp>
          <p:nvGrpSpPr>
            <p:cNvPr id="55" name="组合 54">
              <a:extLst>
                <a:ext uri="{FF2B5EF4-FFF2-40B4-BE49-F238E27FC236}">
                  <a16:creationId xmlns:a16="http://schemas.microsoft.com/office/drawing/2014/main" id="{17397EBC-D397-BF0F-7543-5ED6C61BF4BD}"/>
                </a:ext>
              </a:extLst>
            </p:cNvPr>
            <p:cNvGrpSpPr>
              <a:grpSpLocks noChangeAspect="1"/>
            </p:cNvGrpSpPr>
            <p:nvPr/>
          </p:nvGrpSpPr>
          <p:grpSpPr>
            <a:xfrm>
              <a:off x="7424255" y="1603282"/>
              <a:ext cx="220653" cy="216000"/>
              <a:chOff x="399602" y="2619264"/>
              <a:chExt cx="334713" cy="324000"/>
            </a:xfrm>
          </p:grpSpPr>
          <p:sp>
            <p:nvSpPr>
              <p:cNvPr id="56" name="椭圆 55">
                <a:extLst>
                  <a:ext uri="{FF2B5EF4-FFF2-40B4-BE49-F238E27FC236}">
                    <a16:creationId xmlns:a16="http://schemas.microsoft.com/office/drawing/2014/main" id="{DC10992D-7224-18C9-40BE-78613AE3137A}"/>
                  </a:ext>
                </a:extLst>
              </p:cNvPr>
              <p:cNvSpPr/>
              <p:nvPr/>
            </p:nvSpPr>
            <p:spPr>
              <a:xfrm>
                <a:off x="410314" y="2619264"/>
                <a:ext cx="324001"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57" name="右箭头 315">
                <a:extLst>
                  <a:ext uri="{FF2B5EF4-FFF2-40B4-BE49-F238E27FC236}">
                    <a16:creationId xmlns:a16="http://schemas.microsoft.com/office/drawing/2014/main" id="{56C67FCA-96D8-1252-3317-2089F091A764}"/>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grpSp>
      <mc:AlternateContent xmlns:mc="http://schemas.openxmlformats.org/markup-compatibility/2006">
        <mc:Choice xmlns:a14="http://schemas.microsoft.com/office/drawing/2010/main" Requires="a14">
          <p:sp>
            <p:nvSpPr>
              <p:cNvPr id="114" name="矩形 113">
                <a:extLst>
                  <a:ext uri="{FF2B5EF4-FFF2-40B4-BE49-F238E27FC236}">
                    <a16:creationId xmlns:a16="http://schemas.microsoft.com/office/drawing/2014/main" id="{BAF21E78-7D4F-DA78-AE03-A69CB8CA7A00}"/>
                  </a:ext>
                </a:extLst>
              </p:cNvPr>
              <p:cNvSpPr/>
              <p:nvPr/>
            </p:nvSpPr>
            <p:spPr>
              <a:xfrm>
                <a:off x="7284133" y="907604"/>
                <a:ext cx="4644516" cy="525657"/>
              </a:xfrm>
              <a:prstGeom prst="rect">
                <a:avLst/>
              </a:prstGeom>
            </p:spPr>
            <p:txBody>
              <a:bodyPr wrap="square">
                <a:spAutoFit/>
              </a:bodyPr>
              <a:lstStyle/>
              <a:p>
                <a:pPr marL="54900">
                  <a:lnSpc>
                    <a:spcPct val="130000"/>
                  </a:lnSpc>
                  <a:spcAft>
                    <a:spcPts val="600"/>
                  </a:spcAft>
                  <a:defRPr/>
                </a:pPr>
                <a:r>
                  <a:rPr lang="zh-CN" altLang="en-US" sz="2400" b="1" dirty="0">
                    <a:solidFill>
                      <a:srgbClr val="222268"/>
                    </a:solidFill>
                    <a:latin typeface="微软雅黑" panose="020B0503020204020204" pitchFamily="34" charset="-122"/>
                    <a:ea typeface="微软雅黑" panose="020B0503020204020204" pitchFamily="34" charset="-122"/>
                  </a:rPr>
                  <a:t>示例：添加</a:t>
                </a:r>
                <a14:m>
                  <m:oMath xmlns:m="http://schemas.openxmlformats.org/officeDocument/2006/math">
                    <m:sSub>
                      <m:sSubPr>
                        <m:ctrlPr>
                          <a:rPr lang="en-US" altLang="zh-CN" sz="2400" b="1" i="1" smtClean="0">
                            <a:solidFill>
                              <a:srgbClr val="C00000"/>
                            </a:solidFill>
                            <a:latin typeface="Cambria Math" panose="02040503050406030204" pitchFamily="18" charset="0"/>
                            <a:ea typeface="微软雅黑" panose="020B0503020204020204" pitchFamily="34" charset="-122"/>
                          </a:rPr>
                        </m:ctrlPr>
                      </m:sSubPr>
                      <m:e>
                        <m:r>
                          <a:rPr lang="en-US" altLang="zh-CN" sz="2400" b="1" i="1" smtClean="0">
                            <a:solidFill>
                              <a:srgbClr val="C00000"/>
                            </a:solidFill>
                            <a:latin typeface="Cambria Math" panose="02040503050406030204" pitchFamily="18" charset="0"/>
                            <a:ea typeface="微软雅黑" panose="020B0503020204020204" pitchFamily="34" charset="-122"/>
                          </a:rPr>
                          <m:t>𝒗</m:t>
                        </m:r>
                      </m:e>
                      <m:sub>
                        <m:r>
                          <a:rPr lang="en-US" altLang="zh-CN" sz="2400" b="1" i="1" smtClean="0">
                            <a:solidFill>
                              <a:srgbClr val="C00000"/>
                            </a:solidFill>
                            <a:latin typeface="Cambria Math" panose="02040503050406030204" pitchFamily="18" charset="0"/>
                            <a:ea typeface="微软雅黑" panose="020B0503020204020204" pitchFamily="34" charset="-122"/>
                          </a:rPr>
                          <m:t>𝟑</m:t>
                        </m:r>
                      </m:sub>
                    </m:sSub>
                  </m:oMath>
                </a14:m>
                <a:r>
                  <a:rPr lang="zh-CN" altLang="en-US" sz="2400" b="1" dirty="0">
                    <a:solidFill>
                      <a:srgbClr val="222268"/>
                    </a:solidFill>
                    <a:latin typeface="微软雅黑" panose="020B0503020204020204" pitchFamily="34" charset="-122"/>
                    <a:ea typeface="微软雅黑" panose="020B0503020204020204" pitchFamily="34" charset="-122"/>
                  </a:rPr>
                  <a:t>作为</a:t>
                </a:r>
                <a:r>
                  <a:rPr lang="en-US" altLang="zh-CN" sz="2400" b="1" dirty="0">
                    <a:solidFill>
                      <a:srgbClr val="222268"/>
                    </a:solidFill>
                    <a:latin typeface="微软雅黑" panose="020B0503020204020204" pitchFamily="34" charset="-122"/>
                    <a:ea typeface="微软雅黑" panose="020B0503020204020204" pitchFamily="34" charset="-122"/>
                  </a:rPr>
                  <a:t>landmark</a:t>
                </a:r>
                <a:endParaRPr lang="zh-CN" altLang="en-US" sz="2400" b="1" dirty="0">
                  <a:solidFill>
                    <a:srgbClr val="222268"/>
                  </a:solidFill>
                  <a:latin typeface="微软雅黑" panose="020B0503020204020204" pitchFamily="34" charset="-122"/>
                  <a:ea typeface="微软雅黑" panose="020B0503020204020204" pitchFamily="34" charset="-122"/>
                </a:endParaRPr>
              </a:p>
            </p:txBody>
          </p:sp>
        </mc:Choice>
        <mc:Fallback>
          <p:sp>
            <p:nvSpPr>
              <p:cNvPr id="114" name="矩形 113">
                <a:extLst>
                  <a:ext uri="{FF2B5EF4-FFF2-40B4-BE49-F238E27FC236}">
                    <a16:creationId xmlns:a16="http://schemas.microsoft.com/office/drawing/2014/main" id="{BAF21E78-7D4F-DA78-AE03-A69CB8CA7A00}"/>
                  </a:ext>
                </a:extLst>
              </p:cNvPr>
              <p:cNvSpPr>
                <a:spLocks noRot="1" noChangeAspect="1" noMove="1" noResize="1" noEditPoints="1" noAdjustHandles="1" noChangeArrowheads="1" noChangeShapeType="1" noTextEdit="1"/>
              </p:cNvSpPr>
              <p:nvPr/>
            </p:nvSpPr>
            <p:spPr>
              <a:xfrm>
                <a:off x="7284133" y="907604"/>
                <a:ext cx="4644516" cy="525657"/>
              </a:xfrm>
              <a:prstGeom prst="rect">
                <a:avLst/>
              </a:prstGeom>
              <a:blipFill>
                <a:blip r:embed="rId5"/>
                <a:stretch>
                  <a:fillRect l="-919" b="-26744"/>
                </a:stretch>
              </a:blipFill>
            </p:spPr>
            <p:txBody>
              <a:bodyPr/>
              <a:lstStyle/>
              <a:p>
                <a:r>
                  <a:rPr lang="zh-CN" altLang="en-US">
                    <a:noFill/>
                  </a:rPr>
                  <a:t> </a:t>
                </a:r>
              </a:p>
            </p:txBody>
          </p:sp>
        </mc:Fallback>
      </mc:AlternateContent>
      <p:sp>
        <p:nvSpPr>
          <p:cNvPr id="116" name="矩形 115">
            <a:extLst>
              <a:ext uri="{FF2B5EF4-FFF2-40B4-BE49-F238E27FC236}">
                <a16:creationId xmlns:a16="http://schemas.microsoft.com/office/drawing/2014/main" id="{D48FE369-0977-3F20-0F40-983C3659A928}"/>
              </a:ext>
            </a:extLst>
          </p:cNvPr>
          <p:cNvSpPr/>
          <p:nvPr/>
        </p:nvSpPr>
        <p:spPr>
          <a:xfrm>
            <a:off x="7284133" y="1366836"/>
            <a:ext cx="4644516" cy="525657"/>
          </a:xfrm>
          <a:prstGeom prst="rect">
            <a:avLst/>
          </a:prstGeom>
        </p:spPr>
        <p:txBody>
          <a:bodyPr wrap="square">
            <a:spAutoFit/>
          </a:bodyPr>
          <a:lstStyle/>
          <a:p>
            <a:pPr marL="54900">
              <a:lnSpc>
                <a:spcPct val="130000"/>
              </a:lnSpc>
              <a:spcAft>
                <a:spcPts val="600"/>
              </a:spcAft>
              <a:defRPr/>
            </a:pPr>
            <a:r>
              <a:rPr lang="en-US" altLang="zh-CN" sz="2400" b="1" dirty="0">
                <a:solidFill>
                  <a:srgbClr val="222268"/>
                </a:solidFill>
                <a:latin typeface="微软雅黑" panose="020B0503020204020204" pitchFamily="34" charset="-122"/>
                <a:ea typeface="微软雅黑" panose="020B0503020204020204" pitchFamily="34" charset="-122"/>
              </a:rPr>
              <a:t>&gt;&gt;&gt; </a:t>
            </a:r>
            <a:r>
              <a:rPr lang="zh-CN" altLang="en-US" sz="2400" b="1" dirty="0">
                <a:solidFill>
                  <a:srgbClr val="222268"/>
                </a:solidFill>
                <a:latin typeface="微软雅黑" panose="020B0503020204020204" pitchFamily="34" charset="-122"/>
                <a:ea typeface="微软雅黑" panose="020B0503020204020204" pitchFamily="34" charset="-122"/>
              </a:rPr>
              <a:t>维护擦圈随机游走：</a:t>
            </a:r>
          </a:p>
        </p:txBody>
      </p:sp>
      <p:grpSp>
        <p:nvGrpSpPr>
          <p:cNvPr id="427" name="组合 426">
            <a:extLst>
              <a:ext uri="{FF2B5EF4-FFF2-40B4-BE49-F238E27FC236}">
                <a16:creationId xmlns:a16="http://schemas.microsoft.com/office/drawing/2014/main" id="{28D3F827-180E-9B0C-3EB1-28BCEDD9090E}"/>
              </a:ext>
            </a:extLst>
          </p:cNvPr>
          <p:cNvGrpSpPr/>
          <p:nvPr/>
        </p:nvGrpSpPr>
        <p:grpSpPr>
          <a:xfrm>
            <a:off x="2109173" y="4102206"/>
            <a:ext cx="4549006" cy="2132183"/>
            <a:chOff x="2109173" y="4102206"/>
            <a:chExt cx="4549006" cy="2132183"/>
          </a:xfrm>
        </p:grpSpPr>
        <p:grpSp>
          <p:nvGrpSpPr>
            <p:cNvPr id="7" name="组合 6">
              <a:extLst>
                <a:ext uri="{FF2B5EF4-FFF2-40B4-BE49-F238E27FC236}">
                  <a16:creationId xmlns:a16="http://schemas.microsoft.com/office/drawing/2014/main" id="{AD5C6734-F68A-54C1-5B45-BB420AC8C12D}"/>
                </a:ext>
              </a:extLst>
            </p:cNvPr>
            <p:cNvGrpSpPr/>
            <p:nvPr/>
          </p:nvGrpSpPr>
          <p:grpSpPr>
            <a:xfrm>
              <a:off x="2109173" y="4102206"/>
              <a:ext cx="4549006" cy="2132183"/>
              <a:chOff x="861054" y="3898393"/>
              <a:chExt cx="4927600" cy="2153613"/>
            </a:xfrm>
          </p:grpSpPr>
          <p:grpSp>
            <p:nvGrpSpPr>
              <p:cNvPr id="8" name="组合 7">
                <a:extLst>
                  <a:ext uri="{FF2B5EF4-FFF2-40B4-BE49-F238E27FC236}">
                    <a16:creationId xmlns:a16="http://schemas.microsoft.com/office/drawing/2014/main" id="{C7755D87-3040-8CAC-BEEB-006CBB3C7A9E}"/>
                  </a:ext>
                </a:extLst>
              </p:cNvPr>
              <p:cNvGrpSpPr/>
              <p:nvPr/>
            </p:nvGrpSpPr>
            <p:grpSpPr>
              <a:xfrm>
                <a:off x="861054" y="3898393"/>
                <a:ext cx="4927600" cy="2153613"/>
                <a:chOff x="1168400" y="3786049"/>
                <a:chExt cx="4927600" cy="2153613"/>
              </a:xfrm>
            </p:grpSpPr>
            <p:cxnSp>
              <p:nvCxnSpPr>
                <p:cNvPr id="18" name="直线连接符 32">
                  <a:extLst>
                    <a:ext uri="{FF2B5EF4-FFF2-40B4-BE49-F238E27FC236}">
                      <a16:creationId xmlns:a16="http://schemas.microsoft.com/office/drawing/2014/main" id="{D58F67C2-F629-44B6-28EC-8B4D616098DA}"/>
                    </a:ext>
                  </a:extLst>
                </p:cNvPr>
                <p:cNvCxnSpPr>
                  <a:cxnSpLocks/>
                </p:cNvCxnSpPr>
                <p:nvPr/>
              </p:nvCxnSpPr>
              <p:spPr>
                <a:xfrm>
                  <a:off x="1168400" y="5486400"/>
                  <a:ext cx="492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51A742D-6CEC-5D27-9160-51146021720B}"/>
                    </a:ext>
                  </a:extLst>
                </p:cNvPr>
                <p:cNvSpPr txBox="1"/>
                <p:nvPr/>
              </p:nvSpPr>
              <p:spPr>
                <a:xfrm>
                  <a:off x="1347032" y="5567128"/>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V1</a:t>
                  </a:r>
                  <a:endParaRPr kumimoji="1" lang="zh-CN" altLang="en-US" dirty="0">
                    <a:solidFill>
                      <a:schemeClr val="accent4">
                        <a:lumMod val="50000"/>
                      </a:schemeClr>
                    </a:solidFill>
                    <a:latin typeface="Comic Sans MS" panose="030F0902030302020204" pitchFamily="66" charset="0"/>
                  </a:endParaRPr>
                </a:p>
              </p:txBody>
            </p:sp>
            <p:sp>
              <p:nvSpPr>
                <p:cNvPr id="20" name="文本框 19">
                  <a:extLst>
                    <a:ext uri="{FF2B5EF4-FFF2-40B4-BE49-F238E27FC236}">
                      <a16:creationId xmlns:a16="http://schemas.microsoft.com/office/drawing/2014/main" id="{3D0D93FF-918C-4F94-5558-72D72E0810F2}"/>
                    </a:ext>
                  </a:extLst>
                </p:cNvPr>
                <p:cNvSpPr txBox="1"/>
                <p:nvPr/>
              </p:nvSpPr>
              <p:spPr>
                <a:xfrm>
                  <a:off x="1844956" y="5567128"/>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V2</a:t>
                  </a:r>
                  <a:endParaRPr kumimoji="1" lang="zh-CN" altLang="en-US" dirty="0">
                    <a:solidFill>
                      <a:schemeClr val="accent4">
                        <a:lumMod val="50000"/>
                      </a:schemeClr>
                    </a:solidFill>
                    <a:latin typeface="Comic Sans MS" panose="030F0902030302020204" pitchFamily="66" charset="0"/>
                  </a:endParaRPr>
                </a:p>
              </p:txBody>
            </p:sp>
            <p:sp>
              <p:nvSpPr>
                <p:cNvPr id="21" name="文本框 20">
                  <a:extLst>
                    <a:ext uri="{FF2B5EF4-FFF2-40B4-BE49-F238E27FC236}">
                      <a16:creationId xmlns:a16="http://schemas.microsoft.com/office/drawing/2014/main" id="{13B549FD-003D-FC22-477A-3E96DCE96FB7}"/>
                    </a:ext>
                  </a:extLst>
                </p:cNvPr>
                <p:cNvSpPr txBox="1"/>
                <p:nvPr/>
              </p:nvSpPr>
              <p:spPr>
                <a:xfrm>
                  <a:off x="2342880" y="5567128"/>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V3</a:t>
                  </a:r>
                  <a:endParaRPr kumimoji="1" lang="zh-CN" altLang="en-US" dirty="0">
                    <a:solidFill>
                      <a:schemeClr val="accent4">
                        <a:lumMod val="50000"/>
                      </a:schemeClr>
                    </a:solidFill>
                    <a:latin typeface="Comic Sans MS" panose="030F0902030302020204" pitchFamily="66" charset="0"/>
                  </a:endParaRPr>
                </a:p>
              </p:txBody>
            </p:sp>
            <p:sp>
              <p:nvSpPr>
                <p:cNvPr id="22" name="文本框 21">
                  <a:extLst>
                    <a:ext uri="{FF2B5EF4-FFF2-40B4-BE49-F238E27FC236}">
                      <a16:creationId xmlns:a16="http://schemas.microsoft.com/office/drawing/2014/main" id="{900D5342-8487-E10B-CA97-42EE1E9FCAD0}"/>
                    </a:ext>
                  </a:extLst>
                </p:cNvPr>
                <p:cNvSpPr txBox="1"/>
                <p:nvPr/>
              </p:nvSpPr>
              <p:spPr>
                <a:xfrm>
                  <a:off x="2840804" y="5567128"/>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V4</a:t>
                  </a:r>
                  <a:endParaRPr kumimoji="1" lang="zh-CN" altLang="en-US" dirty="0">
                    <a:solidFill>
                      <a:schemeClr val="accent4">
                        <a:lumMod val="50000"/>
                      </a:schemeClr>
                    </a:solidFill>
                    <a:latin typeface="Comic Sans MS" panose="030F0902030302020204" pitchFamily="66" charset="0"/>
                  </a:endParaRPr>
                </a:p>
              </p:txBody>
            </p:sp>
            <p:sp>
              <p:nvSpPr>
                <p:cNvPr id="23" name="文本框 22">
                  <a:extLst>
                    <a:ext uri="{FF2B5EF4-FFF2-40B4-BE49-F238E27FC236}">
                      <a16:creationId xmlns:a16="http://schemas.microsoft.com/office/drawing/2014/main" id="{2D7BB66E-A278-B4C7-034E-9EABCAD8848C}"/>
                    </a:ext>
                  </a:extLst>
                </p:cNvPr>
                <p:cNvSpPr txBox="1"/>
                <p:nvPr/>
              </p:nvSpPr>
              <p:spPr>
                <a:xfrm>
                  <a:off x="3356050" y="5567128"/>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V5</a:t>
                  </a:r>
                  <a:endParaRPr kumimoji="1" lang="zh-CN" altLang="en-US" dirty="0">
                    <a:solidFill>
                      <a:schemeClr val="accent4">
                        <a:lumMod val="50000"/>
                      </a:schemeClr>
                    </a:solidFill>
                    <a:latin typeface="Comic Sans MS" panose="030F0902030302020204" pitchFamily="66" charset="0"/>
                  </a:endParaRPr>
                </a:p>
              </p:txBody>
            </p:sp>
            <p:sp>
              <p:nvSpPr>
                <p:cNvPr id="24" name="文本框 23">
                  <a:extLst>
                    <a:ext uri="{FF2B5EF4-FFF2-40B4-BE49-F238E27FC236}">
                      <a16:creationId xmlns:a16="http://schemas.microsoft.com/office/drawing/2014/main" id="{C96CEC00-392E-1740-CACB-32A440A658F1}"/>
                    </a:ext>
                  </a:extLst>
                </p:cNvPr>
                <p:cNvSpPr txBox="1"/>
                <p:nvPr/>
              </p:nvSpPr>
              <p:spPr>
                <a:xfrm>
                  <a:off x="3853974" y="5565418"/>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V6</a:t>
                  </a:r>
                  <a:endParaRPr kumimoji="1" lang="zh-CN" altLang="en-US" dirty="0">
                    <a:solidFill>
                      <a:schemeClr val="accent4">
                        <a:lumMod val="50000"/>
                      </a:schemeClr>
                    </a:solidFill>
                    <a:latin typeface="Comic Sans MS" panose="030F0902030302020204" pitchFamily="66" charset="0"/>
                  </a:endParaRPr>
                </a:p>
              </p:txBody>
            </p:sp>
            <p:sp>
              <p:nvSpPr>
                <p:cNvPr id="25" name="文本框 24">
                  <a:extLst>
                    <a:ext uri="{FF2B5EF4-FFF2-40B4-BE49-F238E27FC236}">
                      <a16:creationId xmlns:a16="http://schemas.microsoft.com/office/drawing/2014/main" id="{15D58DC1-6CDA-A742-0B5D-66890B85D286}"/>
                    </a:ext>
                  </a:extLst>
                </p:cNvPr>
                <p:cNvSpPr txBox="1"/>
                <p:nvPr/>
              </p:nvSpPr>
              <p:spPr>
                <a:xfrm>
                  <a:off x="4340504" y="5565418"/>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V7</a:t>
                  </a:r>
                  <a:endParaRPr kumimoji="1" lang="zh-CN" altLang="en-US" dirty="0">
                    <a:solidFill>
                      <a:schemeClr val="accent4">
                        <a:lumMod val="50000"/>
                      </a:schemeClr>
                    </a:solidFill>
                    <a:latin typeface="Comic Sans MS" panose="030F0902030302020204" pitchFamily="66" charset="0"/>
                  </a:endParaRPr>
                </a:p>
              </p:txBody>
            </p:sp>
            <p:sp>
              <p:nvSpPr>
                <p:cNvPr id="26" name="文本框 25">
                  <a:extLst>
                    <a:ext uri="{FF2B5EF4-FFF2-40B4-BE49-F238E27FC236}">
                      <a16:creationId xmlns:a16="http://schemas.microsoft.com/office/drawing/2014/main" id="{0BD6B40F-9422-3CF9-0642-6FEBE33D2A20}"/>
                    </a:ext>
                  </a:extLst>
                </p:cNvPr>
                <p:cNvSpPr txBox="1"/>
                <p:nvPr/>
              </p:nvSpPr>
              <p:spPr>
                <a:xfrm>
                  <a:off x="4867144" y="5565418"/>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V8</a:t>
                  </a:r>
                  <a:endParaRPr kumimoji="1" lang="zh-CN" altLang="en-US" dirty="0">
                    <a:solidFill>
                      <a:schemeClr val="accent4">
                        <a:lumMod val="50000"/>
                      </a:schemeClr>
                    </a:solidFill>
                    <a:latin typeface="Comic Sans MS" panose="030F0902030302020204" pitchFamily="66" charset="0"/>
                  </a:endParaRPr>
                </a:p>
              </p:txBody>
            </p:sp>
            <p:sp>
              <p:nvSpPr>
                <p:cNvPr id="27" name="文本框 26">
                  <a:extLst>
                    <a:ext uri="{FF2B5EF4-FFF2-40B4-BE49-F238E27FC236}">
                      <a16:creationId xmlns:a16="http://schemas.microsoft.com/office/drawing/2014/main" id="{14AA5AA3-B8A1-6BD2-05F0-33179626DD58}"/>
                    </a:ext>
                  </a:extLst>
                </p:cNvPr>
                <p:cNvSpPr txBox="1"/>
                <p:nvPr/>
              </p:nvSpPr>
              <p:spPr>
                <a:xfrm>
                  <a:off x="5365068" y="5570330"/>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V9</a:t>
                  </a:r>
                  <a:endParaRPr kumimoji="1" lang="zh-CN" altLang="en-US" dirty="0">
                    <a:solidFill>
                      <a:schemeClr val="accent4">
                        <a:lumMod val="50000"/>
                      </a:schemeClr>
                    </a:solidFill>
                    <a:latin typeface="Comic Sans MS" panose="030F0902030302020204" pitchFamily="66" charset="0"/>
                  </a:endParaRPr>
                </a:p>
              </p:txBody>
            </p:sp>
            <p:sp>
              <p:nvSpPr>
                <p:cNvPr id="28" name="文本框 27">
                  <a:extLst>
                    <a:ext uri="{FF2B5EF4-FFF2-40B4-BE49-F238E27FC236}">
                      <a16:creationId xmlns:a16="http://schemas.microsoft.com/office/drawing/2014/main" id="{C2DBCCAB-C64D-F774-770B-DE8F3B0E7B7B}"/>
                    </a:ext>
                  </a:extLst>
                </p:cNvPr>
                <p:cNvSpPr txBox="1"/>
                <p:nvPr/>
              </p:nvSpPr>
              <p:spPr>
                <a:xfrm>
                  <a:off x="1347031" y="5044156"/>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V2</a:t>
                  </a:r>
                  <a:endParaRPr kumimoji="1" lang="zh-CN" altLang="en-US" dirty="0">
                    <a:solidFill>
                      <a:schemeClr val="accent4">
                        <a:lumMod val="50000"/>
                      </a:schemeClr>
                    </a:solidFill>
                    <a:latin typeface="Comic Sans MS" panose="030F0902030302020204" pitchFamily="66" charset="0"/>
                  </a:endParaRPr>
                </a:p>
              </p:txBody>
            </p:sp>
            <p:sp>
              <p:nvSpPr>
                <p:cNvPr id="31" name="文本框 30">
                  <a:extLst>
                    <a:ext uri="{FF2B5EF4-FFF2-40B4-BE49-F238E27FC236}">
                      <a16:creationId xmlns:a16="http://schemas.microsoft.com/office/drawing/2014/main" id="{59C94CBA-6CDF-A1DF-E1A1-31B3529F467B}"/>
                    </a:ext>
                  </a:extLst>
                </p:cNvPr>
                <p:cNvSpPr txBox="1"/>
                <p:nvPr/>
              </p:nvSpPr>
              <p:spPr>
                <a:xfrm>
                  <a:off x="1849153" y="5044156"/>
                  <a:ext cx="515246" cy="369332"/>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V3</a:t>
                  </a:r>
                  <a:endParaRPr kumimoji="1" lang="zh-CN" altLang="en-US" dirty="0">
                    <a:solidFill>
                      <a:schemeClr val="accent4">
                        <a:lumMod val="50000"/>
                      </a:schemeClr>
                    </a:solidFill>
                    <a:latin typeface="Comic Sans MS" panose="030F0902030302020204" pitchFamily="66" charset="0"/>
                  </a:endParaRPr>
                </a:p>
              </p:txBody>
            </p:sp>
            <p:sp>
              <p:nvSpPr>
                <p:cNvPr id="32" name="文本框 31">
                  <a:extLst>
                    <a:ext uri="{FF2B5EF4-FFF2-40B4-BE49-F238E27FC236}">
                      <a16:creationId xmlns:a16="http://schemas.microsoft.com/office/drawing/2014/main" id="{479135A7-0502-EBCA-5E5B-EB1A4DC83A52}"/>
                    </a:ext>
                  </a:extLst>
                </p:cNvPr>
                <p:cNvSpPr txBox="1"/>
                <p:nvPr/>
              </p:nvSpPr>
              <p:spPr>
                <a:xfrm>
                  <a:off x="1844956" y="4614097"/>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V9</a:t>
                  </a:r>
                  <a:endParaRPr kumimoji="1" lang="zh-CN" altLang="en-US" dirty="0">
                    <a:solidFill>
                      <a:schemeClr val="accent4">
                        <a:lumMod val="50000"/>
                      </a:schemeClr>
                    </a:solidFill>
                    <a:latin typeface="Comic Sans MS" panose="030F0902030302020204" pitchFamily="66" charset="0"/>
                  </a:endParaRPr>
                </a:p>
              </p:txBody>
            </p:sp>
            <p:sp>
              <p:nvSpPr>
                <p:cNvPr id="34" name="文本框 33">
                  <a:extLst>
                    <a:ext uri="{FF2B5EF4-FFF2-40B4-BE49-F238E27FC236}">
                      <a16:creationId xmlns:a16="http://schemas.microsoft.com/office/drawing/2014/main" id="{FF129E9B-ACAC-176F-A391-0EE67F5C381B}"/>
                    </a:ext>
                  </a:extLst>
                </p:cNvPr>
                <p:cNvSpPr txBox="1"/>
                <p:nvPr/>
              </p:nvSpPr>
              <p:spPr>
                <a:xfrm>
                  <a:off x="2341573" y="5044156"/>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V2</a:t>
                  </a:r>
                  <a:endParaRPr kumimoji="1" lang="zh-CN" altLang="en-US" dirty="0">
                    <a:solidFill>
                      <a:schemeClr val="accent4">
                        <a:lumMod val="50000"/>
                      </a:schemeClr>
                    </a:solidFill>
                    <a:latin typeface="Comic Sans MS" panose="030F0902030302020204" pitchFamily="66" charset="0"/>
                  </a:endParaRPr>
                </a:p>
              </p:txBody>
            </p:sp>
            <p:sp>
              <p:nvSpPr>
                <p:cNvPr id="35" name="文本框 34">
                  <a:extLst>
                    <a:ext uri="{FF2B5EF4-FFF2-40B4-BE49-F238E27FC236}">
                      <a16:creationId xmlns:a16="http://schemas.microsoft.com/office/drawing/2014/main" id="{02B749B5-4016-1253-F7CB-BEDABDC57C2E}"/>
                    </a:ext>
                  </a:extLst>
                </p:cNvPr>
                <p:cNvSpPr txBox="1"/>
                <p:nvPr/>
              </p:nvSpPr>
              <p:spPr>
                <a:xfrm>
                  <a:off x="2341573" y="4614097"/>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V7</a:t>
                  </a:r>
                  <a:endParaRPr kumimoji="1" lang="zh-CN" altLang="en-US" dirty="0">
                    <a:solidFill>
                      <a:schemeClr val="accent4">
                        <a:lumMod val="50000"/>
                      </a:schemeClr>
                    </a:solidFill>
                    <a:latin typeface="Comic Sans MS" panose="030F0902030302020204" pitchFamily="66" charset="0"/>
                  </a:endParaRPr>
                </a:p>
              </p:txBody>
            </p:sp>
            <p:sp>
              <p:nvSpPr>
                <p:cNvPr id="37" name="文本框 36">
                  <a:extLst>
                    <a:ext uri="{FF2B5EF4-FFF2-40B4-BE49-F238E27FC236}">
                      <a16:creationId xmlns:a16="http://schemas.microsoft.com/office/drawing/2014/main" id="{8C82F7DC-ADA6-0430-4D0E-614ED0C94873}"/>
                    </a:ext>
                  </a:extLst>
                </p:cNvPr>
                <p:cNvSpPr txBox="1"/>
                <p:nvPr/>
              </p:nvSpPr>
              <p:spPr>
                <a:xfrm>
                  <a:off x="2840804" y="5044156"/>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V6</a:t>
                  </a:r>
                  <a:endParaRPr kumimoji="1" lang="zh-CN" altLang="en-US" dirty="0">
                    <a:solidFill>
                      <a:schemeClr val="accent4">
                        <a:lumMod val="50000"/>
                      </a:schemeClr>
                    </a:solidFill>
                    <a:latin typeface="Comic Sans MS" panose="030F0902030302020204" pitchFamily="66" charset="0"/>
                  </a:endParaRPr>
                </a:p>
              </p:txBody>
            </p:sp>
            <p:sp>
              <p:nvSpPr>
                <p:cNvPr id="38" name="文本框 37">
                  <a:extLst>
                    <a:ext uri="{FF2B5EF4-FFF2-40B4-BE49-F238E27FC236}">
                      <a16:creationId xmlns:a16="http://schemas.microsoft.com/office/drawing/2014/main" id="{08488564-0E3C-2C8C-5BC0-2895F6E2480A}"/>
                    </a:ext>
                  </a:extLst>
                </p:cNvPr>
                <p:cNvSpPr txBox="1"/>
                <p:nvPr/>
              </p:nvSpPr>
              <p:spPr>
                <a:xfrm>
                  <a:off x="2844120" y="4614097"/>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V8</a:t>
                  </a:r>
                  <a:endParaRPr kumimoji="1" lang="zh-CN" altLang="en-US" dirty="0">
                    <a:solidFill>
                      <a:schemeClr val="accent4">
                        <a:lumMod val="50000"/>
                      </a:schemeClr>
                    </a:solidFill>
                    <a:latin typeface="Comic Sans MS" panose="030F0902030302020204" pitchFamily="66" charset="0"/>
                  </a:endParaRPr>
                </a:p>
              </p:txBody>
            </p:sp>
            <p:sp>
              <p:nvSpPr>
                <p:cNvPr id="40" name="文本框 39">
                  <a:extLst>
                    <a:ext uri="{FF2B5EF4-FFF2-40B4-BE49-F238E27FC236}">
                      <a16:creationId xmlns:a16="http://schemas.microsoft.com/office/drawing/2014/main" id="{EBFEA718-9EBE-9428-5C65-D3B403B05AC9}"/>
                    </a:ext>
                  </a:extLst>
                </p:cNvPr>
                <p:cNvSpPr txBox="1"/>
                <p:nvPr/>
              </p:nvSpPr>
              <p:spPr>
                <a:xfrm>
                  <a:off x="3382483" y="5044156"/>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V6</a:t>
                  </a:r>
                  <a:endParaRPr kumimoji="1" lang="zh-CN" altLang="en-US" dirty="0">
                    <a:solidFill>
                      <a:schemeClr val="accent4">
                        <a:lumMod val="50000"/>
                      </a:schemeClr>
                    </a:solidFill>
                    <a:latin typeface="Comic Sans MS" panose="030F0902030302020204" pitchFamily="66" charset="0"/>
                  </a:endParaRPr>
                </a:p>
              </p:txBody>
            </p:sp>
            <p:sp>
              <p:nvSpPr>
                <p:cNvPr id="41" name="文本框 40">
                  <a:extLst>
                    <a:ext uri="{FF2B5EF4-FFF2-40B4-BE49-F238E27FC236}">
                      <a16:creationId xmlns:a16="http://schemas.microsoft.com/office/drawing/2014/main" id="{BFC3B60F-2211-AF23-6AC1-E8CFF38DB493}"/>
                    </a:ext>
                  </a:extLst>
                </p:cNvPr>
                <p:cNvSpPr txBox="1"/>
                <p:nvPr/>
              </p:nvSpPr>
              <p:spPr>
                <a:xfrm>
                  <a:off x="3385799" y="4614097"/>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V6</a:t>
                  </a:r>
                  <a:endParaRPr kumimoji="1" lang="zh-CN" altLang="en-US" dirty="0">
                    <a:solidFill>
                      <a:schemeClr val="accent4">
                        <a:lumMod val="50000"/>
                      </a:schemeClr>
                    </a:solidFill>
                    <a:latin typeface="Comic Sans MS" panose="030F0902030302020204" pitchFamily="66" charset="0"/>
                  </a:endParaRPr>
                </a:p>
              </p:txBody>
            </p:sp>
            <p:sp>
              <p:nvSpPr>
                <p:cNvPr id="42" name="文本框 41">
                  <a:extLst>
                    <a:ext uri="{FF2B5EF4-FFF2-40B4-BE49-F238E27FC236}">
                      <a16:creationId xmlns:a16="http://schemas.microsoft.com/office/drawing/2014/main" id="{DFDFEAD1-C66B-C4CA-5A49-8FAA94B50FFB}"/>
                    </a:ext>
                  </a:extLst>
                </p:cNvPr>
                <p:cNvSpPr txBox="1"/>
                <p:nvPr/>
              </p:nvSpPr>
              <p:spPr>
                <a:xfrm>
                  <a:off x="3382483" y="4184038"/>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V4</a:t>
                  </a:r>
                  <a:endParaRPr kumimoji="1" lang="zh-CN" altLang="en-US" dirty="0">
                    <a:solidFill>
                      <a:schemeClr val="accent4">
                        <a:lumMod val="50000"/>
                      </a:schemeClr>
                    </a:solidFill>
                    <a:latin typeface="Comic Sans MS" panose="030F0902030302020204" pitchFamily="66" charset="0"/>
                  </a:endParaRPr>
                </a:p>
              </p:txBody>
            </p:sp>
            <p:sp>
              <p:nvSpPr>
                <p:cNvPr id="43" name="文本框 42">
                  <a:extLst>
                    <a:ext uri="{FF2B5EF4-FFF2-40B4-BE49-F238E27FC236}">
                      <a16:creationId xmlns:a16="http://schemas.microsoft.com/office/drawing/2014/main" id="{838D9849-655E-B094-12F2-3B763177EE04}"/>
                    </a:ext>
                  </a:extLst>
                </p:cNvPr>
                <p:cNvSpPr txBox="1"/>
                <p:nvPr/>
              </p:nvSpPr>
              <p:spPr>
                <a:xfrm>
                  <a:off x="4337050" y="5044156"/>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V3</a:t>
                  </a:r>
                  <a:endParaRPr kumimoji="1" lang="zh-CN" altLang="en-US" dirty="0">
                    <a:solidFill>
                      <a:schemeClr val="accent4">
                        <a:lumMod val="50000"/>
                      </a:schemeClr>
                    </a:solidFill>
                    <a:latin typeface="Comic Sans MS" panose="030F0902030302020204" pitchFamily="66" charset="0"/>
                  </a:endParaRPr>
                </a:p>
              </p:txBody>
            </p:sp>
            <p:sp>
              <p:nvSpPr>
                <p:cNvPr id="97" name="文本框 96">
                  <a:extLst>
                    <a:ext uri="{FF2B5EF4-FFF2-40B4-BE49-F238E27FC236}">
                      <a16:creationId xmlns:a16="http://schemas.microsoft.com/office/drawing/2014/main" id="{6DD924F1-88CB-07E3-37E6-9FF507022B63}"/>
                    </a:ext>
                  </a:extLst>
                </p:cNvPr>
                <p:cNvSpPr txBox="1"/>
                <p:nvPr/>
              </p:nvSpPr>
              <p:spPr>
                <a:xfrm>
                  <a:off x="3868027" y="5044156"/>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V5</a:t>
                  </a:r>
                  <a:endParaRPr kumimoji="1" lang="zh-CN" altLang="en-US" dirty="0">
                    <a:solidFill>
                      <a:schemeClr val="accent4">
                        <a:lumMod val="50000"/>
                      </a:schemeClr>
                    </a:solidFill>
                    <a:latin typeface="Comic Sans MS" panose="030F0902030302020204" pitchFamily="66" charset="0"/>
                  </a:endParaRPr>
                </a:p>
              </p:txBody>
            </p:sp>
            <p:sp>
              <p:nvSpPr>
                <p:cNvPr id="98" name="文本框 97">
                  <a:extLst>
                    <a:ext uri="{FF2B5EF4-FFF2-40B4-BE49-F238E27FC236}">
                      <a16:creationId xmlns:a16="http://schemas.microsoft.com/office/drawing/2014/main" id="{6A2783CF-78DC-1ED7-A8CD-F0208F8F9A43}"/>
                    </a:ext>
                  </a:extLst>
                </p:cNvPr>
                <p:cNvSpPr txBox="1"/>
                <p:nvPr/>
              </p:nvSpPr>
              <p:spPr>
                <a:xfrm>
                  <a:off x="3868027" y="4613374"/>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V4</a:t>
                  </a:r>
                  <a:endParaRPr kumimoji="1" lang="zh-CN" altLang="en-US" dirty="0">
                    <a:solidFill>
                      <a:schemeClr val="accent4">
                        <a:lumMod val="50000"/>
                      </a:schemeClr>
                    </a:solidFill>
                    <a:latin typeface="Comic Sans MS" panose="030F0902030302020204" pitchFamily="66" charset="0"/>
                  </a:endParaRPr>
                </a:p>
              </p:txBody>
            </p:sp>
            <p:sp>
              <p:nvSpPr>
                <p:cNvPr id="99" name="文本框 98">
                  <a:extLst>
                    <a:ext uri="{FF2B5EF4-FFF2-40B4-BE49-F238E27FC236}">
                      <a16:creationId xmlns:a16="http://schemas.microsoft.com/office/drawing/2014/main" id="{DBA28E8A-D055-FCA3-8EEF-1D2ED4E0AA1A}"/>
                    </a:ext>
                  </a:extLst>
                </p:cNvPr>
                <p:cNvSpPr txBox="1"/>
                <p:nvPr/>
              </p:nvSpPr>
              <p:spPr>
                <a:xfrm>
                  <a:off x="3868027" y="4196915"/>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V5</a:t>
                  </a:r>
                  <a:endParaRPr kumimoji="1" lang="zh-CN" altLang="en-US" dirty="0">
                    <a:solidFill>
                      <a:schemeClr val="accent4">
                        <a:lumMod val="50000"/>
                      </a:schemeClr>
                    </a:solidFill>
                    <a:latin typeface="Comic Sans MS" panose="030F0902030302020204" pitchFamily="66" charset="0"/>
                  </a:endParaRPr>
                </a:p>
              </p:txBody>
            </p:sp>
            <p:sp>
              <p:nvSpPr>
                <p:cNvPr id="100" name="文本框 99">
                  <a:extLst>
                    <a:ext uri="{FF2B5EF4-FFF2-40B4-BE49-F238E27FC236}">
                      <a16:creationId xmlns:a16="http://schemas.microsoft.com/office/drawing/2014/main" id="{0BE65439-EF56-671F-B6AC-97FE13E7D9EC}"/>
                    </a:ext>
                  </a:extLst>
                </p:cNvPr>
                <p:cNvSpPr txBox="1"/>
                <p:nvPr/>
              </p:nvSpPr>
              <p:spPr>
                <a:xfrm>
                  <a:off x="3868027" y="3786049"/>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V5</a:t>
                  </a:r>
                  <a:endParaRPr kumimoji="1" lang="zh-CN" altLang="en-US" dirty="0">
                    <a:solidFill>
                      <a:schemeClr val="accent4">
                        <a:lumMod val="50000"/>
                      </a:schemeClr>
                    </a:solidFill>
                    <a:latin typeface="Comic Sans MS" panose="030F0902030302020204" pitchFamily="66" charset="0"/>
                  </a:endParaRPr>
                </a:p>
              </p:txBody>
            </p:sp>
            <p:sp>
              <p:nvSpPr>
                <p:cNvPr id="196" name="文本框 195">
                  <a:extLst>
                    <a:ext uri="{FF2B5EF4-FFF2-40B4-BE49-F238E27FC236}">
                      <a16:creationId xmlns:a16="http://schemas.microsoft.com/office/drawing/2014/main" id="{77A39E68-1BE6-F281-36DE-7900C6496911}"/>
                    </a:ext>
                  </a:extLst>
                </p:cNvPr>
                <p:cNvSpPr txBox="1"/>
                <p:nvPr/>
              </p:nvSpPr>
              <p:spPr>
                <a:xfrm>
                  <a:off x="2341573" y="4179078"/>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V2</a:t>
                  </a:r>
                  <a:endParaRPr kumimoji="1" lang="zh-CN" altLang="en-US" dirty="0">
                    <a:solidFill>
                      <a:schemeClr val="accent4">
                        <a:lumMod val="50000"/>
                      </a:schemeClr>
                    </a:solidFill>
                    <a:latin typeface="Comic Sans MS" panose="030F0902030302020204" pitchFamily="66" charset="0"/>
                  </a:endParaRPr>
                </a:p>
              </p:txBody>
            </p:sp>
            <p:sp>
              <p:nvSpPr>
                <p:cNvPr id="197" name="文本框 196">
                  <a:extLst>
                    <a:ext uri="{FF2B5EF4-FFF2-40B4-BE49-F238E27FC236}">
                      <a16:creationId xmlns:a16="http://schemas.microsoft.com/office/drawing/2014/main" id="{079E0F3F-AC51-F25E-6601-4B5666FB7066}"/>
                    </a:ext>
                  </a:extLst>
                </p:cNvPr>
                <p:cNvSpPr txBox="1"/>
                <p:nvPr/>
              </p:nvSpPr>
              <p:spPr>
                <a:xfrm>
                  <a:off x="4337050" y="4614097"/>
                  <a:ext cx="515246" cy="373044"/>
                </a:xfrm>
                <a:prstGeom prst="rect">
                  <a:avLst/>
                </a:prstGeom>
                <a:noFill/>
              </p:spPr>
              <p:txBody>
                <a:bodyPr wrap="square" rtlCol="0">
                  <a:spAutoFit/>
                </a:bodyPr>
                <a:lstStyle/>
                <a:p>
                  <a:r>
                    <a:rPr kumimoji="1" lang="en-US" altLang="zh-CN" dirty="0">
                      <a:solidFill>
                        <a:schemeClr val="accent4">
                          <a:lumMod val="50000"/>
                        </a:schemeClr>
                      </a:solidFill>
                      <a:latin typeface="Comic Sans MS" panose="030F0902030302020204" pitchFamily="66" charset="0"/>
                    </a:rPr>
                    <a:t>V8</a:t>
                  </a:r>
                  <a:endParaRPr kumimoji="1" lang="zh-CN" altLang="en-US" dirty="0">
                    <a:solidFill>
                      <a:schemeClr val="accent4">
                        <a:lumMod val="50000"/>
                      </a:schemeClr>
                    </a:solidFill>
                    <a:latin typeface="Comic Sans MS" panose="030F0902030302020204" pitchFamily="66" charset="0"/>
                  </a:endParaRPr>
                </a:p>
              </p:txBody>
            </p:sp>
          </p:grpSp>
          <p:sp>
            <p:nvSpPr>
              <p:cNvPr id="10" name="圆角矩形 18">
                <a:extLst>
                  <a:ext uri="{FF2B5EF4-FFF2-40B4-BE49-F238E27FC236}">
                    <a16:creationId xmlns:a16="http://schemas.microsoft.com/office/drawing/2014/main" id="{BB43D6BF-1D6A-09B2-FA6A-B11BD8675352}"/>
                  </a:ext>
                </a:extLst>
              </p:cNvPr>
              <p:cNvSpPr/>
              <p:nvPr/>
            </p:nvSpPr>
            <p:spPr>
              <a:xfrm>
                <a:off x="1570125" y="5153342"/>
                <a:ext cx="937245" cy="3461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22">
                <a:extLst>
                  <a:ext uri="{FF2B5EF4-FFF2-40B4-BE49-F238E27FC236}">
                    <a16:creationId xmlns:a16="http://schemas.microsoft.com/office/drawing/2014/main" id="{239EEBFC-3BF5-FFA8-0D37-A97A23EA6A9C}"/>
                  </a:ext>
                </a:extLst>
              </p:cNvPr>
              <p:cNvSpPr/>
              <p:nvPr/>
            </p:nvSpPr>
            <p:spPr>
              <a:xfrm>
                <a:off x="3620132" y="4717782"/>
                <a:ext cx="403000" cy="34613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23">
                <a:extLst>
                  <a:ext uri="{FF2B5EF4-FFF2-40B4-BE49-F238E27FC236}">
                    <a16:creationId xmlns:a16="http://schemas.microsoft.com/office/drawing/2014/main" id="{187F2E20-CF39-F284-BC46-58620AD1F9AA}"/>
                  </a:ext>
                </a:extLst>
              </p:cNvPr>
              <p:cNvSpPr/>
              <p:nvPr/>
            </p:nvSpPr>
            <p:spPr>
              <a:xfrm>
                <a:off x="2582164" y="5153144"/>
                <a:ext cx="403000" cy="34613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26">
                <a:extLst>
                  <a:ext uri="{FF2B5EF4-FFF2-40B4-BE49-F238E27FC236}">
                    <a16:creationId xmlns:a16="http://schemas.microsoft.com/office/drawing/2014/main" id="{20F2F3AF-3A64-584E-BB09-2BFEAE77CCF9}"/>
                  </a:ext>
                </a:extLst>
              </p:cNvPr>
              <p:cNvSpPr/>
              <p:nvPr/>
            </p:nvSpPr>
            <p:spPr>
              <a:xfrm>
                <a:off x="3116410" y="5153342"/>
                <a:ext cx="916749" cy="346130"/>
              </a:xfrm>
              <a:prstGeom prst="roundRect">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27">
                <a:extLst>
                  <a:ext uri="{FF2B5EF4-FFF2-40B4-BE49-F238E27FC236}">
                    <a16:creationId xmlns:a16="http://schemas.microsoft.com/office/drawing/2014/main" id="{0DEC2319-CACE-D676-D5AE-DBCFE19E5974}"/>
                  </a:ext>
                </a:extLst>
              </p:cNvPr>
              <p:cNvSpPr/>
              <p:nvPr/>
            </p:nvSpPr>
            <p:spPr>
              <a:xfrm>
                <a:off x="3620132" y="4303024"/>
                <a:ext cx="403000" cy="346130"/>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圆角矩形 28">
                <a:extLst>
                  <a:ext uri="{FF2B5EF4-FFF2-40B4-BE49-F238E27FC236}">
                    <a16:creationId xmlns:a16="http://schemas.microsoft.com/office/drawing/2014/main" id="{D78DB0E6-0942-7763-A254-2ADB1874B971}"/>
                  </a:ext>
                </a:extLst>
              </p:cNvPr>
              <p:cNvSpPr/>
              <p:nvPr/>
            </p:nvSpPr>
            <p:spPr>
              <a:xfrm>
                <a:off x="3138460" y="4720691"/>
                <a:ext cx="403000" cy="346130"/>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99" name="圆角矩形 17">
              <a:extLst>
                <a:ext uri="{FF2B5EF4-FFF2-40B4-BE49-F238E27FC236}">
                  <a16:creationId xmlns:a16="http://schemas.microsoft.com/office/drawing/2014/main" id="{A752594B-A01E-669D-C698-EF5F54C005DD}"/>
                </a:ext>
              </a:extLst>
            </p:cNvPr>
            <p:cNvSpPr/>
            <p:nvPr/>
          </p:nvSpPr>
          <p:spPr>
            <a:xfrm>
              <a:off x="3216546" y="4913442"/>
              <a:ext cx="417815" cy="34613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0" name="圆角矩形 17">
              <a:extLst>
                <a:ext uri="{FF2B5EF4-FFF2-40B4-BE49-F238E27FC236}">
                  <a16:creationId xmlns:a16="http://schemas.microsoft.com/office/drawing/2014/main" id="{FD416B9E-373F-D789-2F61-6CF17C1B66EE}"/>
                </a:ext>
              </a:extLst>
            </p:cNvPr>
            <p:cNvSpPr/>
            <p:nvPr/>
          </p:nvSpPr>
          <p:spPr>
            <a:xfrm>
              <a:off x="5067823" y="5352531"/>
              <a:ext cx="417815" cy="346130"/>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89" name="文本框 188">
            <a:extLst>
              <a:ext uri="{FF2B5EF4-FFF2-40B4-BE49-F238E27FC236}">
                <a16:creationId xmlns:a16="http://schemas.microsoft.com/office/drawing/2014/main" id="{FFA7AA41-CC33-F87C-1758-A7885FAFE0EB}"/>
              </a:ext>
            </a:extLst>
          </p:cNvPr>
          <p:cNvSpPr txBox="1"/>
          <p:nvPr/>
        </p:nvSpPr>
        <p:spPr>
          <a:xfrm>
            <a:off x="6871932" y="3349281"/>
            <a:ext cx="3492388"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擦圈随机游走的</a:t>
            </a:r>
            <a:r>
              <a:rPr lang="en-US" altLang="zh-CN" b="1" dirty="0">
                <a:latin typeface="微软雅黑" panose="020B0503020204020204" pitchFamily="34" charset="-122"/>
                <a:ea typeface="微软雅黑" panose="020B0503020204020204" pitchFamily="34" charset="-122"/>
              </a:rPr>
              <a:t>stack</a:t>
            </a:r>
            <a:r>
              <a:rPr lang="zh-CN" altLang="en-US" b="1" dirty="0">
                <a:latin typeface="微软雅黑" panose="020B0503020204020204" pitchFamily="34" charset="-122"/>
                <a:ea typeface="微软雅黑" panose="020B0503020204020204" pitchFamily="34" charset="-122"/>
              </a:rPr>
              <a:t>表示</a:t>
            </a:r>
          </a:p>
        </p:txBody>
      </p:sp>
      <p:sp>
        <p:nvSpPr>
          <p:cNvPr id="191" name="文本框 190">
            <a:extLst>
              <a:ext uri="{FF2B5EF4-FFF2-40B4-BE49-F238E27FC236}">
                <a16:creationId xmlns:a16="http://schemas.microsoft.com/office/drawing/2014/main" id="{65A67050-6F1B-A466-6CD5-02F255818AA4}"/>
              </a:ext>
            </a:extLst>
          </p:cNvPr>
          <p:cNvSpPr txBox="1"/>
          <p:nvPr/>
        </p:nvSpPr>
        <p:spPr>
          <a:xfrm>
            <a:off x="10325926" y="3349281"/>
            <a:ext cx="1524548"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循环</a:t>
            </a:r>
            <a:r>
              <a:rPr lang="en-US" altLang="zh-CN" b="1" dirty="0">
                <a:latin typeface="微软雅黑" panose="020B0503020204020204" pitchFamily="34" charset="-122"/>
                <a:ea typeface="微软雅黑" panose="020B0503020204020204" pitchFamily="34" charset="-122"/>
              </a:rPr>
              <a:t>DAG</a:t>
            </a:r>
            <a:r>
              <a:rPr lang="zh-CN" altLang="en-US" b="1" dirty="0">
                <a:latin typeface="微软雅黑" panose="020B0503020204020204" pitchFamily="34" charset="-122"/>
                <a:ea typeface="微软雅黑" panose="020B0503020204020204" pitchFamily="34" charset="-122"/>
              </a:rPr>
              <a:t>图</a:t>
            </a:r>
          </a:p>
        </p:txBody>
      </p:sp>
      <p:grpSp>
        <p:nvGrpSpPr>
          <p:cNvPr id="681" name="组合 680">
            <a:extLst>
              <a:ext uri="{FF2B5EF4-FFF2-40B4-BE49-F238E27FC236}">
                <a16:creationId xmlns:a16="http://schemas.microsoft.com/office/drawing/2014/main" id="{04117D14-4606-8821-2400-988DF767A032}"/>
              </a:ext>
            </a:extLst>
          </p:cNvPr>
          <p:cNvGrpSpPr/>
          <p:nvPr/>
        </p:nvGrpSpPr>
        <p:grpSpPr>
          <a:xfrm>
            <a:off x="10452133" y="4335082"/>
            <a:ext cx="815211" cy="1394828"/>
            <a:chOff x="10452133" y="4584002"/>
            <a:chExt cx="815211" cy="1394828"/>
          </a:xfrm>
        </p:grpSpPr>
        <p:grpSp>
          <p:nvGrpSpPr>
            <p:cNvPr id="301" name="组合 300">
              <a:extLst>
                <a:ext uri="{FF2B5EF4-FFF2-40B4-BE49-F238E27FC236}">
                  <a16:creationId xmlns:a16="http://schemas.microsoft.com/office/drawing/2014/main" id="{49D84105-1E57-546A-654C-AFA08220F915}"/>
                </a:ext>
              </a:extLst>
            </p:cNvPr>
            <p:cNvGrpSpPr/>
            <p:nvPr/>
          </p:nvGrpSpPr>
          <p:grpSpPr>
            <a:xfrm>
              <a:off x="10857879" y="4584002"/>
              <a:ext cx="409465" cy="315432"/>
              <a:chOff x="5821453" y="3873640"/>
              <a:chExt cx="515246" cy="346130"/>
            </a:xfrm>
          </p:grpSpPr>
          <p:sp>
            <p:nvSpPr>
              <p:cNvPr id="319" name="文本框 318">
                <a:extLst>
                  <a:ext uri="{FF2B5EF4-FFF2-40B4-BE49-F238E27FC236}">
                    <a16:creationId xmlns:a16="http://schemas.microsoft.com/office/drawing/2014/main" id="{C39384BE-CD1F-2D13-C2E2-35FF0001BA75}"/>
                  </a:ext>
                </a:extLst>
              </p:cNvPr>
              <p:cNvSpPr txBox="1"/>
              <p:nvPr/>
            </p:nvSpPr>
            <p:spPr>
              <a:xfrm>
                <a:off x="5821453" y="3876866"/>
                <a:ext cx="515246" cy="337730"/>
              </a:xfrm>
              <a:prstGeom prst="rect">
                <a:avLst/>
              </a:prstGeom>
              <a:noFill/>
            </p:spPr>
            <p:txBody>
              <a:bodyPr wrap="square" rtlCol="0">
                <a:spAutoFit/>
              </a:bodyPr>
              <a:lstStyle/>
              <a:p>
                <a:r>
                  <a:rPr kumimoji="1" lang="en-US" altLang="zh-CN" sz="1400" dirty="0">
                    <a:solidFill>
                      <a:schemeClr val="accent4">
                        <a:lumMod val="50000"/>
                      </a:schemeClr>
                    </a:solidFill>
                    <a:latin typeface="Comic Sans MS" panose="030F0902030302020204" pitchFamily="66" charset="0"/>
                  </a:rPr>
                  <a:t>C4</a:t>
                </a:r>
                <a:endParaRPr kumimoji="1" lang="zh-CN" altLang="en-US" sz="1400" dirty="0">
                  <a:solidFill>
                    <a:schemeClr val="accent4">
                      <a:lumMod val="50000"/>
                    </a:schemeClr>
                  </a:solidFill>
                  <a:latin typeface="Comic Sans MS" panose="030F0902030302020204" pitchFamily="66" charset="0"/>
                </a:endParaRPr>
              </a:p>
            </p:txBody>
          </p:sp>
          <p:sp>
            <p:nvSpPr>
              <p:cNvPr id="320" name="圆角矩形 148">
                <a:extLst>
                  <a:ext uri="{FF2B5EF4-FFF2-40B4-BE49-F238E27FC236}">
                    <a16:creationId xmlns:a16="http://schemas.microsoft.com/office/drawing/2014/main" id="{EABCB920-42F6-964E-FCEE-4DC4552B59D0}"/>
                  </a:ext>
                </a:extLst>
              </p:cNvPr>
              <p:cNvSpPr/>
              <p:nvPr/>
            </p:nvSpPr>
            <p:spPr>
              <a:xfrm>
                <a:off x="5894500" y="3873640"/>
                <a:ext cx="349576" cy="346130"/>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zh-CN" altLang="en-US" sz="1400"/>
              </a:p>
            </p:txBody>
          </p:sp>
        </p:grpSp>
        <p:grpSp>
          <p:nvGrpSpPr>
            <p:cNvPr id="302" name="组合 301">
              <a:extLst>
                <a:ext uri="{FF2B5EF4-FFF2-40B4-BE49-F238E27FC236}">
                  <a16:creationId xmlns:a16="http://schemas.microsoft.com/office/drawing/2014/main" id="{6FBC3F7B-4299-344B-CCD5-18C2125DD4E9}"/>
                </a:ext>
              </a:extLst>
            </p:cNvPr>
            <p:cNvGrpSpPr/>
            <p:nvPr/>
          </p:nvGrpSpPr>
          <p:grpSpPr>
            <a:xfrm>
              <a:off x="10857879" y="5663249"/>
              <a:ext cx="409465" cy="315581"/>
              <a:chOff x="5821453" y="3873640"/>
              <a:chExt cx="515246" cy="346293"/>
            </a:xfrm>
          </p:grpSpPr>
          <p:sp>
            <p:nvSpPr>
              <p:cNvPr id="317" name="文本框 316">
                <a:extLst>
                  <a:ext uri="{FF2B5EF4-FFF2-40B4-BE49-F238E27FC236}">
                    <a16:creationId xmlns:a16="http://schemas.microsoft.com/office/drawing/2014/main" id="{666F7112-CD4D-87ED-47FE-C71A926FE8D4}"/>
                  </a:ext>
                </a:extLst>
              </p:cNvPr>
              <p:cNvSpPr txBox="1"/>
              <p:nvPr/>
            </p:nvSpPr>
            <p:spPr>
              <a:xfrm>
                <a:off x="5821453" y="3882203"/>
                <a:ext cx="515246" cy="337730"/>
              </a:xfrm>
              <a:prstGeom prst="rect">
                <a:avLst/>
              </a:prstGeom>
              <a:noFill/>
            </p:spPr>
            <p:txBody>
              <a:bodyPr wrap="square" rtlCol="0">
                <a:spAutoFit/>
              </a:bodyPr>
              <a:lstStyle/>
              <a:p>
                <a:r>
                  <a:rPr kumimoji="1" lang="en-US" altLang="zh-CN" sz="1400" dirty="0">
                    <a:solidFill>
                      <a:schemeClr val="accent4">
                        <a:lumMod val="50000"/>
                      </a:schemeClr>
                    </a:solidFill>
                    <a:latin typeface="Comic Sans MS" panose="030F0902030302020204" pitchFamily="66" charset="0"/>
                  </a:rPr>
                  <a:t>C2</a:t>
                </a:r>
                <a:endParaRPr kumimoji="1" lang="zh-CN" altLang="en-US" sz="1400" dirty="0">
                  <a:solidFill>
                    <a:schemeClr val="accent4">
                      <a:lumMod val="50000"/>
                    </a:schemeClr>
                  </a:solidFill>
                  <a:latin typeface="Comic Sans MS" panose="030F0902030302020204" pitchFamily="66" charset="0"/>
                </a:endParaRPr>
              </a:p>
            </p:txBody>
          </p:sp>
          <p:sp>
            <p:nvSpPr>
              <p:cNvPr id="318" name="圆角矩形 146">
                <a:extLst>
                  <a:ext uri="{FF2B5EF4-FFF2-40B4-BE49-F238E27FC236}">
                    <a16:creationId xmlns:a16="http://schemas.microsoft.com/office/drawing/2014/main" id="{807BE0C8-385F-2986-FF13-FAA28CA2A00C}"/>
                  </a:ext>
                </a:extLst>
              </p:cNvPr>
              <p:cNvSpPr/>
              <p:nvPr/>
            </p:nvSpPr>
            <p:spPr>
              <a:xfrm>
                <a:off x="5894500" y="3873640"/>
                <a:ext cx="349576" cy="346130"/>
              </a:xfrm>
              <a:prstGeom prst="roundRect">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zh-CN" altLang="en-US" sz="1400"/>
              </a:p>
            </p:txBody>
          </p:sp>
        </p:grpSp>
        <p:grpSp>
          <p:nvGrpSpPr>
            <p:cNvPr id="303" name="组合 302">
              <a:extLst>
                <a:ext uri="{FF2B5EF4-FFF2-40B4-BE49-F238E27FC236}">
                  <a16:creationId xmlns:a16="http://schemas.microsoft.com/office/drawing/2014/main" id="{04392326-A5EE-3E43-4EFA-9A77DA3839D2}"/>
                </a:ext>
              </a:extLst>
            </p:cNvPr>
            <p:cNvGrpSpPr/>
            <p:nvPr/>
          </p:nvGrpSpPr>
          <p:grpSpPr>
            <a:xfrm>
              <a:off x="10452133" y="5076046"/>
              <a:ext cx="409465" cy="317356"/>
              <a:chOff x="5827574" y="3871529"/>
              <a:chExt cx="515246" cy="348241"/>
            </a:xfrm>
          </p:grpSpPr>
          <p:sp>
            <p:nvSpPr>
              <p:cNvPr id="315" name="文本框 314">
                <a:extLst>
                  <a:ext uri="{FF2B5EF4-FFF2-40B4-BE49-F238E27FC236}">
                    <a16:creationId xmlns:a16="http://schemas.microsoft.com/office/drawing/2014/main" id="{81077F99-377C-D2CF-32D1-B734E02503FD}"/>
                  </a:ext>
                </a:extLst>
              </p:cNvPr>
              <p:cNvSpPr txBox="1"/>
              <p:nvPr/>
            </p:nvSpPr>
            <p:spPr>
              <a:xfrm>
                <a:off x="5827574" y="3871529"/>
                <a:ext cx="515246" cy="337730"/>
              </a:xfrm>
              <a:prstGeom prst="rect">
                <a:avLst/>
              </a:prstGeom>
              <a:noFill/>
            </p:spPr>
            <p:txBody>
              <a:bodyPr wrap="square" rtlCol="0">
                <a:spAutoFit/>
              </a:bodyPr>
              <a:lstStyle/>
              <a:p>
                <a:r>
                  <a:rPr kumimoji="1" lang="en-US" altLang="zh-CN" sz="1400" dirty="0">
                    <a:solidFill>
                      <a:schemeClr val="accent4">
                        <a:lumMod val="50000"/>
                      </a:schemeClr>
                    </a:solidFill>
                    <a:latin typeface="Comic Sans MS" panose="030F0902030302020204" pitchFamily="66" charset="0"/>
                  </a:rPr>
                  <a:t>C3</a:t>
                </a:r>
                <a:endParaRPr kumimoji="1" lang="zh-CN" altLang="en-US" sz="1400" dirty="0">
                  <a:solidFill>
                    <a:schemeClr val="accent4">
                      <a:lumMod val="50000"/>
                    </a:schemeClr>
                  </a:solidFill>
                  <a:latin typeface="Comic Sans MS" panose="030F0902030302020204" pitchFamily="66" charset="0"/>
                </a:endParaRPr>
              </a:p>
            </p:txBody>
          </p:sp>
          <p:sp>
            <p:nvSpPr>
              <p:cNvPr id="316" name="圆角矩形 144">
                <a:extLst>
                  <a:ext uri="{FF2B5EF4-FFF2-40B4-BE49-F238E27FC236}">
                    <a16:creationId xmlns:a16="http://schemas.microsoft.com/office/drawing/2014/main" id="{9DF048AD-D2FA-3A29-CC36-2F3AE0A740DF}"/>
                  </a:ext>
                </a:extLst>
              </p:cNvPr>
              <p:cNvSpPr/>
              <p:nvPr/>
            </p:nvSpPr>
            <p:spPr>
              <a:xfrm>
                <a:off x="5894500" y="3873640"/>
                <a:ext cx="349576" cy="34613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zh-CN" altLang="en-US" sz="1400"/>
              </a:p>
            </p:txBody>
          </p:sp>
        </p:grpSp>
        <p:cxnSp>
          <p:nvCxnSpPr>
            <p:cNvPr id="305" name="直线连接符 132">
              <a:extLst>
                <a:ext uri="{FF2B5EF4-FFF2-40B4-BE49-F238E27FC236}">
                  <a16:creationId xmlns:a16="http://schemas.microsoft.com/office/drawing/2014/main" id="{42AC6F25-C48F-32C1-7819-65DB1B8B7B5B}"/>
                </a:ext>
              </a:extLst>
            </p:cNvPr>
            <p:cNvCxnSpPr>
              <a:cxnSpLocks/>
              <a:stCxn id="320" idx="2"/>
              <a:endCxn id="318" idx="0"/>
            </p:cNvCxnSpPr>
            <p:nvPr/>
          </p:nvCxnSpPr>
          <p:spPr>
            <a:xfrm>
              <a:off x="11054833" y="4899434"/>
              <a:ext cx="0" cy="763815"/>
            </a:xfrm>
            <a:prstGeom prst="line">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6" name="直线连接符 133">
              <a:extLst>
                <a:ext uri="{FF2B5EF4-FFF2-40B4-BE49-F238E27FC236}">
                  <a16:creationId xmlns:a16="http://schemas.microsoft.com/office/drawing/2014/main" id="{F123E5C7-30B0-171F-B993-05641BBDDF30}"/>
                </a:ext>
              </a:extLst>
            </p:cNvPr>
            <p:cNvCxnSpPr>
              <a:cxnSpLocks/>
              <a:stCxn id="320" idx="2"/>
              <a:endCxn id="316" idx="0"/>
            </p:cNvCxnSpPr>
            <p:nvPr/>
          </p:nvCxnSpPr>
          <p:spPr>
            <a:xfrm flipH="1">
              <a:off x="10644223" y="4899434"/>
              <a:ext cx="410610" cy="178536"/>
            </a:xfrm>
            <a:prstGeom prst="line">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7" name="直线连接符 134">
              <a:extLst>
                <a:ext uri="{FF2B5EF4-FFF2-40B4-BE49-F238E27FC236}">
                  <a16:creationId xmlns:a16="http://schemas.microsoft.com/office/drawing/2014/main" id="{E235D168-4E18-6B05-3DF5-EFE185249B9F}"/>
                </a:ext>
              </a:extLst>
            </p:cNvPr>
            <p:cNvCxnSpPr>
              <a:cxnSpLocks/>
              <a:stCxn id="316" idx="2"/>
              <a:endCxn id="317" idx="0"/>
            </p:cNvCxnSpPr>
            <p:nvPr/>
          </p:nvCxnSpPr>
          <p:spPr>
            <a:xfrm>
              <a:off x="10644223" y="5393402"/>
              <a:ext cx="418389" cy="277651"/>
            </a:xfrm>
            <a:prstGeom prst="line">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44" name="组合 543">
            <a:extLst>
              <a:ext uri="{FF2B5EF4-FFF2-40B4-BE49-F238E27FC236}">
                <a16:creationId xmlns:a16="http://schemas.microsoft.com/office/drawing/2014/main" id="{791DB673-AC9E-AC4D-5175-0FC512247772}"/>
              </a:ext>
            </a:extLst>
          </p:cNvPr>
          <p:cNvGrpSpPr/>
          <p:nvPr/>
        </p:nvGrpSpPr>
        <p:grpSpPr>
          <a:xfrm>
            <a:off x="6823332" y="4345917"/>
            <a:ext cx="3462808" cy="1513681"/>
            <a:chOff x="861054" y="3898393"/>
            <a:chExt cx="4927600" cy="2157092"/>
          </a:xfrm>
        </p:grpSpPr>
        <p:grpSp>
          <p:nvGrpSpPr>
            <p:cNvPr id="547" name="组合 546">
              <a:extLst>
                <a:ext uri="{FF2B5EF4-FFF2-40B4-BE49-F238E27FC236}">
                  <a16:creationId xmlns:a16="http://schemas.microsoft.com/office/drawing/2014/main" id="{1266EAD5-A27F-881D-A63F-116E776C2EED}"/>
                </a:ext>
              </a:extLst>
            </p:cNvPr>
            <p:cNvGrpSpPr/>
            <p:nvPr/>
          </p:nvGrpSpPr>
          <p:grpSpPr>
            <a:xfrm>
              <a:off x="861054" y="3898393"/>
              <a:ext cx="4927600" cy="2157092"/>
              <a:chOff x="1168400" y="3786049"/>
              <a:chExt cx="4927600" cy="2157092"/>
            </a:xfrm>
          </p:grpSpPr>
          <p:cxnSp>
            <p:nvCxnSpPr>
              <p:cNvPr id="554" name="直线连接符 32">
                <a:extLst>
                  <a:ext uri="{FF2B5EF4-FFF2-40B4-BE49-F238E27FC236}">
                    <a16:creationId xmlns:a16="http://schemas.microsoft.com/office/drawing/2014/main" id="{A3672BD6-B875-1D18-04CF-87792B98C80D}"/>
                  </a:ext>
                </a:extLst>
              </p:cNvPr>
              <p:cNvCxnSpPr>
                <a:cxnSpLocks/>
              </p:cNvCxnSpPr>
              <p:nvPr/>
            </p:nvCxnSpPr>
            <p:spPr>
              <a:xfrm>
                <a:off x="1168400" y="5486400"/>
                <a:ext cx="492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5" name="文本框 554">
                <a:extLst>
                  <a:ext uri="{FF2B5EF4-FFF2-40B4-BE49-F238E27FC236}">
                    <a16:creationId xmlns:a16="http://schemas.microsoft.com/office/drawing/2014/main" id="{D320D6FA-4B99-247E-86E3-E79139053C1D}"/>
                  </a:ext>
                </a:extLst>
              </p:cNvPr>
              <p:cNvSpPr txBox="1"/>
              <p:nvPr/>
            </p:nvSpPr>
            <p:spPr>
              <a:xfrm>
                <a:off x="1347031" y="5567126"/>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V1</a:t>
                </a:r>
                <a:endParaRPr kumimoji="1" lang="zh-CN" altLang="en-US" sz="1100" dirty="0">
                  <a:solidFill>
                    <a:schemeClr val="accent4">
                      <a:lumMod val="50000"/>
                    </a:schemeClr>
                  </a:solidFill>
                  <a:latin typeface="Comic Sans MS" panose="030F0902030302020204" pitchFamily="66" charset="0"/>
                </a:endParaRPr>
              </a:p>
            </p:txBody>
          </p:sp>
          <p:sp>
            <p:nvSpPr>
              <p:cNvPr id="556" name="文本框 555">
                <a:extLst>
                  <a:ext uri="{FF2B5EF4-FFF2-40B4-BE49-F238E27FC236}">
                    <a16:creationId xmlns:a16="http://schemas.microsoft.com/office/drawing/2014/main" id="{8AA2CF47-60CE-9D7E-670E-3A630AB71858}"/>
                  </a:ext>
                </a:extLst>
              </p:cNvPr>
              <p:cNvSpPr txBox="1"/>
              <p:nvPr/>
            </p:nvSpPr>
            <p:spPr>
              <a:xfrm>
                <a:off x="1844956" y="556712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V2</a:t>
                </a:r>
                <a:endParaRPr kumimoji="1" lang="zh-CN" altLang="en-US" sz="1100" dirty="0">
                  <a:solidFill>
                    <a:schemeClr val="accent4">
                      <a:lumMod val="50000"/>
                    </a:schemeClr>
                  </a:solidFill>
                  <a:latin typeface="Comic Sans MS" panose="030F0902030302020204" pitchFamily="66" charset="0"/>
                </a:endParaRPr>
              </a:p>
            </p:txBody>
          </p:sp>
          <p:sp>
            <p:nvSpPr>
              <p:cNvPr id="557" name="文本框 556">
                <a:extLst>
                  <a:ext uri="{FF2B5EF4-FFF2-40B4-BE49-F238E27FC236}">
                    <a16:creationId xmlns:a16="http://schemas.microsoft.com/office/drawing/2014/main" id="{07D82259-C8FC-F0D1-74D6-F568AEE1FB4E}"/>
                  </a:ext>
                </a:extLst>
              </p:cNvPr>
              <p:cNvSpPr txBox="1"/>
              <p:nvPr/>
            </p:nvSpPr>
            <p:spPr>
              <a:xfrm>
                <a:off x="2342880" y="5567128"/>
                <a:ext cx="582672" cy="372811"/>
              </a:xfrm>
              <a:prstGeom prst="rect">
                <a:avLst/>
              </a:prstGeom>
              <a:noFill/>
            </p:spPr>
            <p:txBody>
              <a:bodyPr wrap="square" rtlCol="0">
                <a:spAutoFit/>
              </a:bodyPr>
              <a:lstStyle/>
              <a:p>
                <a:r>
                  <a:rPr kumimoji="1" lang="en-US" altLang="zh-CN" sz="1100" b="1" dirty="0">
                    <a:solidFill>
                      <a:srgbClr val="C00000"/>
                    </a:solidFill>
                    <a:latin typeface="Comic Sans MS" panose="030F0902030302020204" pitchFamily="66" charset="0"/>
                  </a:rPr>
                  <a:t>V3</a:t>
                </a:r>
                <a:endParaRPr kumimoji="1" lang="zh-CN" altLang="en-US" sz="1100" b="1" dirty="0">
                  <a:solidFill>
                    <a:srgbClr val="C00000"/>
                  </a:solidFill>
                  <a:latin typeface="Comic Sans MS" panose="030F0902030302020204" pitchFamily="66" charset="0"/>
                </a:endParaRPr>
              </a:p>
            </p:txBody>
          </p:sp>
          <p:sp>
            <p:nvSpPr>
              <p:cNvPr id="558" name="文本框 557">
                <a:extLst>
                  <a:ext uri="{FF2B5EF4-FFF2-40B4-BE49-F238E27FC236}">
                    <a16:creationId xmlns:a16="http://schemas.microsoft.com/office/drawing/2014/main" id="{B47411BB-87A9-21AD-ECBF-54BCEF26E768}"/>
                  </a:ext>
                </a:extLst>
              </p:cNvPr>
              <p:cNvSpPr txBox="1"/>
              <p:nvPr/>
            </p:nvSpPr>
            <p:spPr>
              <a:xfrm>
                <a:off x="2840805" y="556712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V4</a:t>
                </a:r>
                <a:endParaRPr kumimoji="1" lang="zh-CN" altLang="en-US" sz="1100" dirty="0">
                  <a:solidFill>
                    <a:schemeClr val="accent4">
                      <a:lumMod val="50000"/>
                    </a:schemeClr>
                  </a:solidFill>
                  <a:latin typeface="Comic Sans MS" panose="030F0902030302020204" pitchFamily="66" charset="0"/>
                </a:endParaRPr>
              </a:p>
            </p:txBody>
          </p:sp>
          <p:sp>
            <p:nvSpPr>
              <p:cNvPr id="559" name="文本框 558">
                <a:extLst>
                  <a:ext uri="{FF2B5EF4-FFF2-40B4-BE49-F238E27FC236}">
                    <a16:creationId xmlns:a16="http://schemas.microsoft.com/office/drawing/2014/main" id="{4223C07A-95C8-DB7F-E44C-37F57F031226}"/>
                  </a:ext>
                </a:extLst>
              </p:cNvPr>
              <p:cNvSpPr txBox="1"/>
              <p:nvPr/>
            </p:nvSpPr>
            <p:spPr>
              <a:xfrm>
                <a:off x="3356050" y="556712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V5</a:t>
                </a:r>
                <a:endParaRPr kumimoji="1" lang="zh-CN" altLang="en-US" sz="1100" dirty="0">
                  <a:solidFill>
                    <a:schemeClr val="accent4">
                      <a:lumMod val="50000"/>
                    </a:schemeClr>
                  </a:solidFill>
                  <a:latin typeface="Comic Sans MS" panose="030F0902030302020204" pitchFamily="66" charset="0"/>
                </a:endParaRPr>
              </a:p>
            </p:txBody>
          </p:sp>
          <p:sp>
            <p:nvSpPr>
              <p:cNvPr id="560" name="文本框 559">
                <a:extLst>
                  <a:ext uri="{FF2B5EF4-FFF2-40B4-BE49-F238E27FC236}">
                    <a16:creationId xmlns:a16="http://schemas.microsoft.com/office/drawing/2014/main" id="{D5346C06-87E8-4432-850F-CBC0D835940A}"/>
                  </a:ext>
                </a:extLst>
              </p:cNvPr>
              <p:cNvSpPr txBox="1"/>
              <p:nvPr/>
            </p:nvSpPr>
            <p:spPr>
              <a:xfrm>
                <a:off x="3853974" y="556541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V6</a:t>
                </a:r>
                <a:endParaRPr kumimoji="1" lang="zh-CN" altLang="en-US" sz="1100" dirty="0">
                  <a:solidFill>
                    <a:schemeClr val="accent4">
                      <a:lumMod val="50000"/>
                    </a:schemeClr>
                  </a:solidFill>
                  <a:latin typeface="Comic Sans MS" panose="030F0902030302020204" pitchFamily="66" charset="0"/>
                </a:endParaRPr>
              </a:p>
            </p:txBody>
          </p:sp>
          <p:sp>
            <p:nvSpPr>
              <p:cNvPr id="561" name="文本框 560">
                <a:extLst>
                  <a:ext uri="{FF2B5EF4-FFF2-40B4-BE49-F238E27FC236}">
                    <a16:creationId xmlns:a16="http://schemas.microsoft.com/office/drawing/2014/main" id="{7428462F-642D-7729-B43A-60E23D59F129}"/>
                  </a:ext>
                </a:extLst>
              </p:cNvPr>
              <p:cNvSpPr txBox="1"/>
              <p:nvPr/>
            </p:nvSpPr>
            <p:spPr>
              <a:xfrm>
                <a:off x="4340505" y="556541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V7</a:t>
                </a:r>
                <a:endParaRPr kumimoji="1" lang="zh-CN" altLang="en-US" sz="1100" dirty="0">
                  <a:solidFill>
                    <a:schemeClr val="accent4">
                      <a:lumMod val="50000"/>
                    </a:schemeClr>
                  </a:solidFill>
                  <a:latin typeface="Comic Sans MS" panose="030F0902030302020204" pitchFamily="66" charset="0"/>
                </a:endParaRPr>
              </a:p>
            </p:txBody>
          </p:sp>
          <p:sp>
            <p:nvSpPr>
              <p:cNvPr id="562" name="文本框 561">
                <a:extLst>
                  <a:ext uri="{FF2B5EF4-FFF2-40B4-BE49-F238E27FC236}">
                    <a16:creationId xmlns:a16="http://schemas.microsoft.com/office/drawing/2014/main" id="{0932F977-7DF6-F21F-CC69-1351C1507337}"/>
                  </a:ext>
                </a:extLst>
              </p:cNvPr>
              <p:cNvSpPr txBox="1"/>
              <p:nvPr/>
            </p:nvSpPr>
            <p:spPr>
              <a:xfrm>
                <a:off x="4867144" y="556541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V8</a:t>
                </a:r>
                <a:endParaRPr kumimoji="1" lang="zh-CN" altLang="en-US" sz="1100" dirty="0">
                  <a:solidFill>
                    <a:schemeClr val="accent4">
                      <a:lumMod val="50000"/>
                    </a:schemeClr>
                  </a:solidFill>
                  <a:latin typeface="Comic Sans MS" panose="030F0902030302020204" pitchFamily="66" charset="0"/>
                </a:endParaRPr>
              </a:p>
            </p:txBody>
          </p:sp>
          <p:sp>
            <p:nvSpPr>
              <p:cNvPr id="563" name="文本框 562">
                <a:extLst>
                  <a:ext uri="{FF2B5EF4-FFF2-40B4-BE49-F238E27FC236}">
                    <a16:creationId xmlns:a16="http://schemas.microsoft.com/office/drawing/2014/main" id="{228E19FF-2D9D-C4D7-438B-AA584B6AB18D}"/>
                  </a:ext>
                </a:extLst>
              </p:cNvPr>
              <p:cNvSpPr txBox="1"/>
              <p:nvPr/>
            </p:nvSpPr>
            <p:spPr>
              <a:xfrm>
                <a:off x="5365068" y="5570330"/>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V9</a:t>
                </a:r>
                <a:endParaRPr kumimoji="1" lang="zh-CN" altLang="en-US" sz="1100" dirty="0">
                  <a:solidFill>
                    <a:schemeClr val="accent4">
                      <a:lumMod val="50000"/>
                    </a:schemeClr>
                  </a:solidFill>
                  <a:latin typeface="Comic Sans MS" panose="030F0902030302020204" pitchFamily="66" charset="0"/>
                </a:endParaRPr>
              </a:p>
            </p:txBody>
          </p:sp>
          <p:sp>
            <p:nvSpPr>
              <p:cNvPr id="564" name="文本框 563">
                <a:extLst>
                  <a:ext uri="{FF2B5EF4-FFF2-40B4-BE49-F238E27FC236}">
                    <a16:creationId xmlns:a16="http://schemas.microsoft.com/office/drawing/2014/main" id="{5875F60C-E57E-1CD6-5CD7-37FC04D3C791}"/>
                  </a:ext>
                </a:extLst>
              </p:cNvPr>
              <p:cNvSpPr txBox="1"/>
              <p:nvPr/>
            </p:nvSpPr>
            <p:spPr>
              <a:xfrm>
                <a:off x="1347031"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V2</a:t>
                </a:r>
                <a:endParaRPr kumimoji="1" lang="zh-CN" altLang="en-US" sz="1100" dirty="0">
                  <a:solidFill>
                    <a:schemeClr val="accent4">
                      <a:lumMod val="50000"/>
                    </a:schemeClr>
                  </a:solidFill>
                  <a:latin typeface="Comic Sans MS" panose="030F0902030302020204" pitchFamily="66" charset="0"/>
                </a:endParaRPr>
              </a:p>
            </p:txBody>
          </p:sp>
          <p:sp>
            <p:nvSpPr>
              <p:cNvPr id="565" name="文本框 564">
                <a:extLst>
                  <a:ext uri="{FF2B5EF4-FFF2-40B4-BE49-F238E27FC236}">
                    <a16:creationId xmlns:a16="http://schemas.microsoft.com/office/drawing/2014/main" id="{A98924E9-7255-E010-35F1-A8D2A1A86280}"/>
                  </a:ext>
                </a:extLst>
              </p:cNvPr>
              <p:cNvSpPr txBox="1"/>
              <p:nvPr/>
            </p:nvSpPr>
            <p:spPr>
              <a:xfrm>
                <a:off x="1849152"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V3</a:t>
                </a:r>
                <a:endParaRPr kumimoji="1" lang="zh-CN" altLang="en-US" sz="1100" dirty="0">
                  <a:solidFill>
                    <a:schemeClr val="accent4">
                      <a:lumMod val="50000"/>
                    </a:schemeClr>
                  </a:solidFill>
                  <a:latin typeface="Comic Sans MS" panose="030F0902030302020204" pitchFamily="66" charset="0"/>
                </a:endParaRPr>
              </a:p>
            </p:txBody>
          </p:sp>
          <p:sp>
            <p:nvSpPr>
              <p:cNvPr id="569" name="文本框 568">
                <a:extLst>
                  <a:ext uri="{FF2B5EF4-FFF2-40B4-BE49-F238E27FC236}">
                    <a16:creationId xmlns:a16="http://schemas.microsoft.com/office/drawing/2014/main" id="{B7FC4637-77AA-AC44-E767-D48B295F4456}"/>
                  </a:ext>
                </a:extLst>
              </p:cNvPr>
              <p:cNvSpPr txBox="1"/>
              <p:nvPr/>
            </p:nvSpPr>
            <p:spPr>
              <a:xfrm>
                <a:off x="2840805"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V6</a:t>
                </a:r>
                <a:endParaRPr kumimoji="1" lang="zh-CN" altLang="en-US" sz="1100" dirty="0">
                  <a:solidFill>
                    <a:schemeClr val="accent4">
                      <a:lumMod val="50000"/>
                    </a:schemeClr>
                  </a:solidFill>
                  <a:latin typeface="Comic Sans MS" panose="030F0902030302020204" pitchFamily="66" charset="0"/>
                </a:endParaRPr>
              </a:p>
            </p:txBody>
          </p:sp>
          <p:sp>
            <p:nvSpPr>
              <p:cNvPr id="570" name="文本框 569">
                <a:extLst>
                  <a:ext uri="{FF2B5EF4-FFF2-40B4-BE49-F238E27FC236}">
                    <a16:creationId xmlns:a16="http://schemas.microsoft.com/office/drawing/2014/main" id="{9AD7D21F-A073-8BF3-A7E9-D405A16D8935}"/>
                  </a:ext>
                </a:extLst>
              </p:cNvPr>
              <p:cNvSpPr txBox="1"/>
              <p:nvPr/>
            </p:nvSpPr>
            <p:spPr>
              <a:xfrm>
                <a:off x="2844120" y="4614097"/>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V8</a:t>
                </a:r>
                <a:endParaRPr kumimoji="1" lang="zh-CN" altLang="en-US" sz="1100" dirty="0">
                  <a:solidFill>
                    <a:schemeClr val="accent4">
                      <a:lumMod val="50000"/>
                    </a:schemeClr>
                  </a:solidFill>
                  <a:latin typeface="Comic Sans MS" panose="030F0902030302020204" pitchFamily="66" charset="0"/>
                </a:endParaRPr>
              </a:p>
            </p:txBody>
          </p:sp>
          <p:sp>
            <p:nvSpPr>
              <p:cNvPr id="571" name="文本框 570">
                <a:extLst>
                  <a:ext uri="{FF2B5EF4-FFF2-40B4-BE49-F238E27FC236}">
                    <a16:creationId xmlns:a16="http://schemas.microsoft.com/office/drawing/2014/main" id="{27FC987A-F668-CAB0-4DF7-FF94D3AA70A2}"/>
                  </a:ext>
                </a:extLst>
              </p:cNvPr>
              <p:cNvSpPr txBox="1"/>
              <p:nvPr/>
            </p:nvSpPr>
            <p:spPr>
              <a:xfrm>
                <a:off x="3382484"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V6</a:t>
                </a:r>
                <a:endParaRPr kumimoji="1" lang="zh-CN" altLang="en-US" sz="1100" dirty="0">
                  <a:solidFill>
                    <a:schemeClr val="accent4">
                      <a:lumMod val="50000"/>
                    </a:schemeClr>
                  </a:solidFill>
                  <a:latin typeface="Comic Sans MS" panose="030F0902030302020204" pitchFamily="66" charset="0"/>
                </a:endParaRPr>
              </a:p>
            </p:txBody>
          </p:sp>
          <p:sp>
            <p:nvSpPr>
              <p:cNvPr id="572" name="文本框 571">
                <a:extLst>
                  <a:ext uri="{FF2B5EF4-FFF2-40B4-BE49-F238E27FC236}">
                    <a16:creationId xmlns:a16="http://schemas.microsoft.com/office/drawing/2014/main" id="{737C596E-92B0-4EE3-11C1-46A0AB5D108B}"/>
                  </a:ext>
                </a:extLst>
              </p:cNvPr>
              <p:cNvSpPr txBox="1"/>
              <p:nvPr/>
            </p:nvSpPr>
            <p:spPr>
              <a:xfrm>
                <a:off x="3385799" y="4614097"/>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V6</a:t>
                </a:r>
                <a:endParaRPr kumimoji="1" lang="zh-CN" altLang="en-US" sz="1100" dirty="0">
                  <a:solidFill>
                    <a:schemeClr val="accent4">
                      <a:lumMod val="50000"/>
                    </a:schemeClr>
                  </a:solidFill>
                  <a:latin typeface="Comic Sans MS" panose="030F0902030302020204" pitchFamily="66" charset="0"/>
                </a:endParaRPr>
              </a:p>
            </p:txBody>
          </p:sp>
          <p:sp>
            <p:nvSpPr>
              <p:cNvPr id="573" name="文本框 572">
                <a:extLst>
                  <a:ext uri="{FF2B5EF4-FFF2-40B4-BE49-F238E27FC236}">
                    <a16:creationId xmlns:a16="http://schemas.microsoft.com/office/drawing/2014/main" id="{823E0D42-419D-24EB-978B-E96384F21EFD}"/>
                  </a:ext>
                </a:extLst>
              </p:cNvPr>
              <p:cNvSpPr txBox="1"/>
              <p:nvPr/>
            </p:nvSpPr>
            <p:spPr>
              <a:xfrm>
                <a:off x="3382484" y="418403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V4</a:t>
                </a:r>
                <a:endParaRPr kumimoji="1" lang="zh-CN" altLang="en-US" sz="1100" dirty="0">
                  <a:solidFill>
                    <a:schemeClr val="accent4">
                      <a:lumMod val="50000"/>
                    </a:schemeClr>
                  </a:solidFill>
                  <a:latin typeface="Comic Sans MS" panose="030F0902030302020204" pitchFamily="66" charset="0"/>
                </a:endParaRPr>
              </a:p>
            </p:txBody>
          </p:sp>
          <p:sp>
            <p:nvSpPr>
              <p:cNvPr id="574" name="文本框 573">
                <a:extLst>
                  <a:ext uri="{FF2B5EF4-FFF2-40B4-BE49-F238E27FC236}">
                    <a16:creationId xmlns:a16="http://schemas.microsoft.com/office/drawing/2014/main" id="{56A8A382-060B-B0AF-EF5A-9FC389FBB63E}"/>
                  </a:ext>
                </a:extLst>
              </p:cNvPr>
              <p:cNvSpPr txBox="1"/>
              <p:nvPr/>
            </p:nvSpPr>
            <p:spPr>
              <a:xfrm>
                <a:off x="4337050"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V3</a:t>
                </a:r>
                <a:endParaRPr kumimoji="1" lang="zh-CN" altLang="en-US" sz="1100" dirty="0">
                  <a:solidFill>
                    <a:schemeClr val="accent4">
                      <a:lumMod val="50000"/>
                    </a:schemeClr>
                  </a:solidFill>
                  <a:latin typeface="Comic Sans MS" panose="030F0902030302020204" pitchFamily="66" charset="0"/>
                </a:endParaRPr>
              </a:p>
            </p:txBody>
          </p:sp>
          <p:sp>
            <p:nvSpPr>
              <p:cNvPr id="575" name="文本框 574">
                <a:extLst>
                  <a:ext uri="{FF2B5EF4-FFF2-40B4-BE49-F238E27FC236}">
                    <a16:creationId xmlns:a16="http://schemas.microsoft.com/office/drawing/2014/main" id="{BE4EAC56-BB4F-5639-971D-B32BBEF7976F}"/>
                  </a:ext>
                </a:extLst>
              </p:cNvPr>
              <p:cNvSpPr txBox="1"/>
              <p:nvPr/>
            </p:nvSpPr>
            <p:spPr>
              <a:xfrm>
                <a:off x="3868026"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V5</a:t>
                </a:r>
                <a:endParaRPr kumimoji="1" lang="zh-CN" altLang="en-US" sz="1100" dirty="0">
                  <a:solidFill>
                    <a:schemeClr val="accent4">
                      <a:lumMod val="50000"/>
                    </a:schemeClr>
                  </a:solidFill>
                  <a:latin typeface="Comic Sans MS" panose="030F0902030302020204" pitchFamily="66" charset="0"/>
                </a:endParaRPr>
              </a:p>
            </p:txBody>
          </p:sp>
          <p:sp>
            <p:nvSpPr>
              <p:cNvPr id="576" name="文本框 575">
                <a:extLst>
                  <a:ext uri="{FF2B5EF4-FFF2-40B4-BE49-F238E27FC236}">
                    <a16:creationId xmlns:a16="http://schemas.microsoft.com/office/drawing/2014/main" id="{93169847-F2BA-6A4E-88F1-E70FD2A5B572}"/>
                  </a:ext>
                </a:extLst>
              </p:cNvPr>
              <p:cNvSpPr txBox="1"/>
              <p:nvPr/>
            </p:nvSpPr>
            <p:spPr>
              <a:xfrm>
                <a:off x="3868026" y="4613374"/>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V4</a:t>
                </a:r>
                <a:endParaRPr kumimoji="1" lang="zh-CN" altLang="en-US" sz="1100" dirty="0">
                  <a:solidFill>
                    <a:schemeClr val="accent4">
                      <a:lumMod val="50000"/>
                    </a:schemeClr>
                  </a:solidFill>
                  <a:latin typeface="Comic Sans MS" panose="030F0902030302020204" pitchFamily="66" charset="0"/>
                </a:endParaRPr>
              </a:p>
            </p:txBody>
          </p:sp>
          <p:sp>
            <p:nvSpPr>
              <p:cNvPr id="577" name="文本框 576">
                <a:extLst>
                  <a:ext uri="{FF2B5EF4-FFF2-40B4-BE49-F238E27FC236}">
                    <a16:creationId xmlns:a16="http://schemas.microsoft.com/office/drawing/2014/main" id="{4C7E6411-771B-8582-3608-20295A5562E6}"/>
                  </a:ext>
                </a:extLst>
              </p:cNvPr>
              <p:cNvSpPr txBox="1"/>
              <p:nvPr/>
            </p:nvSpPr>
            <p:spPr>
              <a:xfrm>
                <a:off x="3868026" y="419691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V5</a:t>
                </a:r>
                <a:endParaRPr kumimoji="1" lang="zh-CN" altLang="en-US" sz="1100" dirty="0">
                  <a:solidFill>
                    <a:schemeClr val="accent4">
                      <a:lumMod val="50000"/>
                    </a:schemeClr>
                  </a:solidFill>
                  <a:latin typeface="Comic Sans MS" panose="030F0902030302020204" pitchFamily="66" charset="0"/>
                </a:endParaRPr>
              </a:p>
            </p:txBody>
          </p:sp>
          <p:sp>
            <p:nvSpPr>
              <p:cNvPr id="578" name="文本框 577">
                <a:extLst>
                  <a:ext uri="{FF2B5EF4-FFF2-40B4-BE49-F238E27FC236}">
                    <a16:creationId xmlns:a16="http://schemas.microsoft.com/office/drawing/2014/main" id="{D341E6B6-9EB5-DC0D-6E26-32ED9AE469B3}"/>
                  </a:ext>
                </a:extLst>
              </p:cNvPr>
              <p:cNvSpPr txBox="1"/>
              <p:nvPr/>
            </p:nvSpPr>
            <p:spPr>
              <a:xfrm>
                <a:off x="3868026" y="3786049"/>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V5</a:t>
                </a:r>
                <a:endParaRPr kumimoji="1" lang="zh-CN" altLang="en-US" sz="1100" dirty="0">
                  <a:solidFill>
                    <a:schemeClr val="accent4">
                      <a:lumMod val="50000"/>
                    </a:schemeClr>
                  </a:solidFill>
                  <a:latin typeface="Comic Sans MS" panose="030F0902030302020204" pitchFamily="66" charset="0"/>
                </a:endParaRPr>
              </a:p>
            </p:txBody>
          </p:sp>
        </p:grpSp>
        <p:sp>
          <p:nvSpPr>
            <p:cNvPr id="549" name="圆角矩形 22">
              <a:extLst>
                <a:ext uri="{FF2B5EF4-FFF2-40B4-BE49-F238E27FC236}">
                  <a16:creationId xmlns:a16="http://schemas.microsoft.com/office/drawing/2014/main" id="{15F3AF06-1A3E-1783-E483-336A0A666126}"/>
                </a:ext>
              </a:extLst>
            </p:cNvPr>
            <p:cNvSpPr/>
            <p:nvPr/>
          </p:nvSpPr>
          <p:spPr>
            <a:xfrm>
              <a:off x="3620132" y="4717782"/>
              <a:ext cx="403000" cy="34613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550" name="圆角矩形 23">
              <a:extLst>
                <a:ext uri="{FF2B5EF4-FFF2-40B4-BE49-F238E27FC236}">
                  <a16:creationId xmlns:a16="http://schemas.microsoft.com/office/drawing/2014/main" id="{E70C3D64-584D-1374-A4B9-4E154BFFA979}"/>
                </a:ext>
              </a:extLst>
            </p:cNvPr>
            <p:cNvSpPr/>
            <p:nvPr/>
          </p:nvSpPr>
          <p:spPr>
            <a:xfrm>
              <a:off x="2582164" y="5153144"/>
              <a:ext cx="403000" cy="34613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551" name="圆角矩形 26">
              <a:extLst>
                <a:ext uri="{FF2B5EF4-FFF2-40B4-BE49-F238E27FC236}">
                  <a16:creationId xmlns:a16="http://schemas.microsoft.com/office/drawing/2014/main" id="{332AF4B0-F974-2D79-18BA-859571757191}"/>
                </a:ext>
              </a:extLst>
            </p:cNvPr>
            <p:cNvSpPr/>
            <p:nvPr/>
          </p:nvSpPr>
          <p:spPr>
            <a:xfrm>
              <a:off x="3116410" y="5153342"/>
              <a:ext cx="916749" cy="346130"/>
            </a:xfrm>
            <a:prstGeom prst="roundRect">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552" name="圆角矩形 27">
              <a:extLst>
                <a:ext uri="{FF2B5EF4-FFF2-40B4-BE49-F238E27FC236}">
                  <a16:creationId xmlns:a16="http://schemas.microsoft.com/office/drawing/2014/main" id="{F01EF5BC-A3DA-2B21-0C30-8D0C6FAF3E23}"/>
                </a:ext>
              </a:extLst>
            </p:cNvPr>
            <p:cNvSpPr/>
            <p:nvPr/>
          </p:nvSpPr>
          <p:spPr>
            <a:xfrm>
              <a:off x="3620132" y="4303024"/>
              <a:ext cx="403000" cy="346130"/>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553" name="圆角矩形 28">
              <a:extLst>
                <a:ext uri="{FF2B5EF4-FFF2-40B4-BE49-F238E27FC236}">
                  <a16:creationId xmlns:a16="http://schemas.microsoft.com/office/drawing/2014/main" id="{6ABFB5FC-CC1E-374D-C628-7313D3EE0B29}"/>
                </a:ext>
              </a:extLst>
            </p:cNvPr>
            <p:cNvSpPr/>
            <p:nvPr/>
          </p:nvSpPr>
          <p:spPr>
            <a:xfrm>
              <a:off x="3138460" y="4720691"/>
              <a:ext cx="403000" cy="346130"/>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p>
          </p:txBody>
        </p:sp>
      </p:grpSp>
      <p:sp>
        <p:nvSpPr>
          <p:cNvPr id="582" name="矩形: 圆角 581">
            <a:extLst>
              <a:ext uri="{FF2B5EF4-FFF2-40B4-BE49-F238E27FC236}">
                <a16:creationId xmlns:a16="http://schemas.microsoft.com/office/drawing/2014/main" id="{AB0EC236-B398-14B3-D0BB-333F73142460}"/>
              </a:ext>
            </a:extLst>
          </p:cNvPr>
          <p:cNvSpPr/>
          <p:nvPr/>
        </p:nvSpPr>
        <p:spPr>
          <a:xfrm>
            <a:off x="7637747" y="2106983"/>
            <a:ext cx="372037" cy="1252167"/>
          </a:xfrm>
          <a:prstGeom prst="roundRect">
            <a:avLst>
              <a:gd name="adj" fmla="val 0"/>
            </a:avLst>
          </a:prstGeom>
          <a:noFill/>
          <a:ln w="254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nvGrpSpPr>
          <p:cNvPr id="621" name="组合 620">
            <a:extLst>
              <a:ext uri="{FF2B5EF4-FFF2-40B4-BE49-F238E27FC236}">
                <a16:creationId xmlns:a16="http://schemas.microsoft.com/office/drawing/2014/main" id="{E64AC68E-B797-03CB-2F2F-E493AD343A13}"/>
              </a:ext>
            </a:extLst>
          </p:cNvPr>
          <p:cNvGrpSpPr/>
          <p:nvPr/>
        </p:nvGrpSpPr>
        <p:grpSpPr>
          <a:xfrm>
            <a:off x="6823332" y="1875493"/>
            <a:ext cx="3462808" cy="1513681"/>
            <a:chOff x="2109173" y="4102207"/>
            <a:chExt cx="4549006" cy="2135628"/>
          </a:xfrm>
        </p:grpSpPr>
        <p:grpSp>
          <p:nvGrpSpPr>
            <p:cNvPr id="622" name="组合 621">
              <a:extLst>
                <a:ext uri="{FF2B5EF4-FFF2-40B4-BE49-F238E27FC236}">
                  <a16:creationId xmlns:a16="http://schemas.microsoft.com/office/drawing/2014/main" id="{F82D42BC-D08D-C51D-C67D-47A402117E7A}"/>
                </a:ext>
              </a:extLst>
            </p:cNvPr>
            <p:cNvGrpSpPr/>
            <p:nvPr/>
          </p:nvGrpSpPr>
          <p:grpSpPr>
            <a:xfrm>
              <a:off x="2109173" y="4102207"/>
              <a:ext cx="4549006" cy="2135628"/>
              <a:chOff x="861054" y="3898393"/>
              <a:chExt cx="4927600" cy="2157092"/>
            </a:xfrm>
          </p:grpSpPr>
          <p:grpSp>
            <p:nvGrpSpPr>
              <p:cNvPr id="625" name="组合 624">
                <a:extLst>
                  <a:ext uri="{FF2B5EF4-FFF2-40B4-BE49-F238E27FC236}">
                    <a16:creationId xmlns:a16="http://schemas.microsoft.com/office/drawing/2014/main" id="{B980FB8F-6F1F-CAC2-B109-E5881D3AC5E6}"/>
                  </a:ext>
                </a:extLst>
              </p:cNvPr>
              <p:cNvGrpSpPr/>
              <p:nvPr/>
            </p:nvGrpSpPr>
            <p:grpSpPr>
              <a:xfrm>
                <a:off x="861054" y="3898393"/>
                <a:ext cx="4927600" cy="2157092"/>
                <a:chOff x="1168400" y="3786049"/>
                <a:chExt cx="4927600" cy="2157092"/>
              </a:xfrm>
            </p:grpSpPr>
            <p:cxnSp>
              <p:nvCxnSpPr>
                <p:cNvPr id="632" name="直线连接符 32">
                  <a:extLst>
                    <a:ext uri="{FF2B5EF4-FFF2-40B4-BE49-F238E27FC236}">
                      <a16:creationId xmlns:a16="http://schemas.microsoft.com/office/drawing/2014/main" id="{B45DD9BC-878F-3D27-BA4F-9AF17B908E8C}"/>
                    </a:ext>
                  </a:extLst>
                </p:cNvPr>
                <p:cNvCxnSpPr>
                  <a:cxnSpLocks/>
                </p:cNvCxnSpPr>
                <p:nvPr/>
              </p:nvCxnSpPr>
              <p:spPr>
                <a:xfrm>
                  <a:off x="1168400" y="5486400"/>
                  <a:ext cx="4927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3" name="文本框 632">
                  <a:extLst>
                    <a:ext uri="{FF2B5EF4-FFF2-40B4-BE49-F238E27FC236}">
                      <a16:creationId xmlns:a16="http://schemas.microsoft.com/office/drawing/2014/main" id="{0A4CD562-439D-EEA5-D735-B9FB18E335AB}"/>
                    </a:ext>
                  </a:extLst>
                </p:cNvPr>
                <p:cNvSpPr txBox="1"/>
                <p:nvPr/>
              </p:nvSpPr>
              <p:spPr>
                <a:xfrm>
                  <a:off x="1347031" y="5567126"/>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V1</a:t>
                  </a:r>
                  <a:endParaRPr kumimoji="1" lang="zh-CN" altLang="en-US" sz="1100" dirty="0">
                    <a:solidFill>
                      <a:schemeClr val="accent4">
                        <a:lumMod val="50000"/>
                      </a:schemeClr>
                    </a:solidFill>
                    <a:latin typeface="Comic Sans MS" panose="030F0902030302020204" pitchFamily="66" charset="0"/>
                  </a:endParaRPr>
                </a:p>
              </p:txBody>
            </p:sp>
            <p:sp>
              <p:nvSpPr>
                <p:cNvPr id="634" name="文本框 633">
                  <a:extLst>
                    <a:ext uri="{FF2B5EF4-FFF2-40B4-BE49-F238E27FC236}">
                      <a16:creationId xmlns:a16="http://schemas.microsoft.com/office/drawing/2014/main" id="{F260B546-B673-7E21-0879-F8932E39F59F}"/>
                    </a:ext>
                  </a:extLst>
                </p:cNvPr>
                <p:cNvSpPr txBox="1"/>
                <p:nvPr/>
              </p:nvSpPr>
              <p:spPr>
                <a:xfrm>
                  <a:off x="1844956" y="556712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V2</a:t>
                  </a:r>
                  <a:endParaRPr kumimoji="1" lang="zh-CN" altLang="en-US" sz="1100" dirty="0">
                    <a:solidFill>
                      <a:schemeClr val="accent4">
                        <a:lumMod val="50000"/>
                      </a:schemeClr>
                    </a:solidFill>
                    <a:latin typeface="Comic Sans MS" panose="030F0902030302020204" pitchFamily="66" charset="0"/>
                  </a:endParaRPr>
                </a:p>
              </p:txBody>
            </p:sp>
            <p:sp>
              <p:nvSpPr>
                <p:cNvPr id="635" name="文本框 634">
                  <a:extLst>
                    <a:ext uri="{FF2B5EF4-FFF2-40B4-BE49-F238E27FC236}">
                      <a16:creationId xmlns:a16="http://schemas.microsoft.com/office/drawing/2014/main" id="{BD08158A-EFD7-BB3C-72B1-07167A1125DA}"/>
                    </a:ext>
                  </a:extLst>
                </p:cNvPr>
                <p:cNvSpPr txBox="1"/>
                <p:nvPr/>
              </p:nvSpPr>
              <p:spPr>
                <a:xfrm>
                  <a:off x="2342880" y="5567128"/>
                  <a:ext cx="582672" cy="372811"/>
                </a:xfrm>
                <a:prstGeom prst="rect">
                  <a:avLst/>
                </a:prstGeom>
                <a:noFill/>
              </p:spPr>
              <p:txBody>
                <a:bodyPr wrap="square" rtlCol="0">
                  <a:spAutoFit/>
                </a:bodyPr>
                <a:lstStyle/>
                <a:p>
                  <a:r>
                    <a:rPr kumimoji="1" lang="en-US" altLang="zh-CN" sz="1100" b="1" dirty="0">
                      <a:solidFill>
                        <a:srgbClr val="C00000"/>
                      </a:solidFill>
                      <a:latin typeface="Comic Sans MS" panose="030F0902030302020204" pitchFamily="66" charset="0"/>
                    </a:rPr>
                    <a:t>V3</a:t>
                  </a:r>
                  <a:endParaRPr kumimoji="1" lang="zh-CN" altLang="en-US" sz="1100" b="1" dirty="0">
                    <a:solidFill>
                      <a:srgbClr val="C00000"/>
                    </a:solidFill>
                    <a:latin typeface="Comic Sans MS" panose="030F0902030302020204" pitchFamily="66" charset="0"/>
                  </a:endParaRPr>
                </a:p>
              </p:txBody>
            </p:sp>
            <p:sp>
              <p:nvSpPr>
                <p:cNvPr id="636" name="文本框 635">
                  <a:extLst>
                    <a:ext uri="{FF2B5EF4-FFF2-40B4-BE49-F238E27FC236}">
                      <a16:creationId xmlns:a16="http://schemas.microsoft.com/office/drawing/2014/main" id="{90688760-5298-F949-ECFD-3E6FA99FBF44}"/>
                    </a:ext>
                  </a:extLst>
                </p:cNvPr>
                <p:cNvSpPr txBox="1"/>
                <p:nvPr/>
              </p:nvSpPr>
              <p:spPr>
                <a:xfrm>
                  <a:off x="2840805" y="556712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V4</a:t>
                  </a:r>
                  <a:endParaRPr kumimoji="1" lang="zh-CN" altLang="en-US" sz="1100" dirty="0">
                    <a:solidFill>
                      <a:schemeClr val="accent4">
                        <a:lumMod val="50000"/>
                      </a:schemeClr>
                    </a:solidFill>
                    <a:latin typeface="Comic Sans MS" panose="030F0902030302020204" pitchFamily="66" charset="0"/>
                  </a:endParaRPr>
                </a:p>
              </p:txBody>
            </p:sp>
            <p:sp>
              <p:nvSpPr>
                <p:cNvPr id="637" name="文本框 636">
                  <a:extLst>
                    <a:ext uri="{FF2B5EF4-FFF2-40B4-BE49-F238E27FC236}">
                      <a16:creationId xmlns:a16="http://schemas.microsoft.com/office/drawing/2014/main" id="{BA4D2000-FC1E-F7A6-41F2-DF9E66CF24B2}"/>
                    </a:ext>
                  </a:extLst>
                </p:cNvPr>
                <p:cNvSpPr txBox="1"/>
                <p:nvPr/>
              </p:nvSpPr>
              <p:spPr>
                <a:xfrm>
                  <a:off x="3356050" y="556712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V5</a:t>
                  </a:r>
                  <a:endParaRPr kumimoji="1" lang="zh-CN" altLang="en-US" sz="1100" dirty="0">
                    <a:solidFill>
                      <a:schemeClr val="accent4">
                        <a:lumMod val="50000"/>
                      </a:schemeClr>
                    </a:solidFill>
                    <a:latin typeface="Comic Sans MS" panose="030F0902030302020204" pitchFamily="66" charset="0"/>
                  </a:endParaRPr>
                </a:p>
              </p:txBody>
            </p:sp>
            <p:sp>
              <p:nvSpPr>
                <p:cNvPr id="638" name="文本框 637">
                  <a:extLst>
                    <a:ext uri="{FF2B5EF4-FFF2-40B4-BE49-F238E27FC236}">
                      <a16:creationId xmlns:a16="http://schemas.microsoft.com/office/drawing/2014/main" id="{0BAECFF2-D8EC-1431-4446-F6192E8F9FE0}"/>
                    </a:ext>
                  </a:extLst>
                </p:cNvPr>
                <p:cNvSpPr txBox="1"/>
                <p:nvPr/>
              </p:nvSpPr>
              <p:spPr>
                <a:xfrm>
                  <a:off x="3853974" y="556541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V6</a:t>
                  </a:r>
                  <a:endParaRPr kumimoji="1" lang="zh-CN" altLang="en-US" sz="1100" dirty="0">
                    <a:solidFill>
                      <a:schemeClr val="accent4">
                        <a:lumMod val="50000"/>
                      </a:schemeClr>
                    </a:solidFill>
                    <a:latin typeface="Comic Sans MS" panose="030F0902030302020204" pitchFamily="66" charset="0"/>
                  </a:endParaRPr>
                </a:p>
              </p:txBody>
            </p:sp>
            <p:sp>
              <p:nvSpPr>
                <p:cNvPr id="639" name="文本框 638">
                  <a:extLst>
                    <a:ext uri="{FF2B5EF4-FFF2-40B4-BE49-F238E27FC236}">
                      <a16:creationId xmlns:a16="http://schemas.microsoft.com/office/drawing/2014/main" id="{55A7603B-A65C-8BF2-0956-69722FA8A896}"/>
                    </a:ext>
                  </a:extLst>
                </p:cNvPr>
                <p:cNvSpPr txBox="1"/>
                <p:nvPr/>
              </p:nvSpPr>
              <p:spPr>
                <a:xfrm>
                  <a:off x="4340505" y="556541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V7</a:t>
                  </a:r>
                  <a:endParaRPr kumimoji="1" lang="zh-CN" altLang="en-US" sz="1100" dirty="0">
                    <a:solidFill>
                      <a:schemeClr val="accent4">
                        <a:lumMod val="50000"/>
                      </a:schemeClr>
                    </a:solidFill>
                    <a:latin typeface="Comic Sans MS" panose="030F0902030302020204" pitchFamily="66" charset="0"/>
                  </a:endParaRPr>
                </a:p>
              </p:txBody>
            </p:sp>
            <p:sp>
              <p:nvSpPr>
                <p:cNvPr id="640" name="文本框 639">
                  <a:extLst>
                    <a:ext uri="{FF2B5EF4-FFF2-40B4-BE49-F238E27FC236}">
                      <a16:creationId xmlns:a16="http://schemas.microsoft.com/office/drawing/2014/main" id="{C18E1858-F630-1031-EE2A-C4AF346FDDBD}"/>
                    </a:ext>
                  </a:extLst>
                </p:cNvPr>
                <p:cNvSpPr txBox="1"/>
                <p:nvPr/>
              </p:nvSpPr>
              <p:spPr>
                <a:xfrm>
                  <a:off x="4867144" y="556541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V8</a:t>
                  </a:r>
                  <a:endParaRPr kumimoji="1" lang="zh-CN" altLang="en-US" sz="1100" dirty="0">
                    <a:solidFill>
                      <a:schemeClr val="accent4">
                        <a:lumMod val="50000"/>
                      </a:schemeClr>
                    </a:solidFill>
                    <a:latin typeface="Comic Sans MS" panose="030F0902030302020204" pitchFamily="66" charset="0"/>
                  </a:endParaRPr>
                </a:p>
              </p:txBody>
            </p:sp>
            <p:sp>
              <p:nvSpPr>
                <p:cNvPr id="641" name="文本框 640">
                  <a:extLst>
                    <a:ext uri="{FF2B5EF4-FFF2-40B4-BE49-F238E27FC236}">
                      <a16:creationId xmlns:a16="http://schemas.microsoft.com/office/drawing/2014/main" id="{6724A7F7-CC51-9AC5-D45E-CD3500A68E0A}"/>
                    </a:ext>
                  </a:extLst>
                </p:cNvPr>
                <p:cNvSpPr txBox="1"/>
                <p:nvPr/>
              </p:nvSpPr>
              <p:spPr>
                <a:xfrm>
                  <a:off x="5365068" y="5570330"/>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V9</a:t>
                  </a:r>
                  <a:endParaRPr kumimoji="1" lang="zh-CN" altLang="en-US" sz="1100" dirty="0">
                    <a:solidFill>
                      <a:schemeClr val="accent4">
                        <a:lumMod val="50000"/>
                      </a:schemeClr>
                    </a:solidFill>
                    <a:latin typeface="Comic Sans MS" panose="030F0902030302020204" pitchFamily="66" charset="0"/>
                  </a:endParaRPr>
                </a:p>
              </p:txBody>
            </p:sp>
            <p:sp>
              <p:nvSpPr>
                <p:cNvPr id="642" name="文本框 641">
                  <a:extLst>
                    <a:ext uri="{FF2B5EF4-FFF2-40B4-BE49-F238E27FC236}">
                      <a16:creationId xmlns:a16="http://schemas.microsoft.com/office/drawing/2014/main" id="{07F2FB9D-AE13-A868-1DB8-ECBFEE695980}"/>
                    </a:ext>
                  </a:extLst>
                </p:cNvPr>
                <p:cNvSpPr txBox="1"/>
                <p:nvPr/>
              </p:nvSpPr>
              <p:spPr>
                <a:xfrm>
                  <a:off x="1347031"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V2</a:t>
                  </a:r>
                  <a:endParaRPr kumimoji="1" lang="zh-CN" altLang="en-US" sz="1100" dirty="0">
                    <a:solidFill>
                      <a:schemeClr val="accent4">
                        <a:lumMod val="50000"/>
                      </a:schemeClr>
                    </a:solidFill>
                    <a:latin typeface="Comic Sans MS" panose="030F0902030302020204" pitchFamily="66" charset="0"/>
                  </a:endParaRPr>
                </a:p>
              </p:txBody>
            </p:sp>
            <p:sp>
              <p:nvSpPr>
                <p:cNvPr id="643" name="文本框 642">
                  <a:extLst>
                    <a:ext uri="{FF2B5EF4-FFF2-40B4-BE49-F238E27FC236}">
                      <a16:creationId xmlns:a16="http://schemas.microsoft.com/office/drawing/2014/main" id="{CDA9401B-95EC-151D-4ABE-D9B2F0CBC64A}"/>
                    </a:ext>
                  </a:extLst>
                </p:cNvPr>
                <p:cNvSpPr txBox="1"/>
                <p:nvPr/>
              </p:nvSpPr>
              <p:spPr>
                <a:xfrm>
                  <a:off x="1849152"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V3</a:t>
                  </a:r>
                  <a:endParaRPr kumimoji="1" lang="zh-CN" altLang="en-US" sz="1100" dirty="0">
                    <a:solidFill>
                      <a:schemeClr val="accent4">
                        <a:lumMod val="50000"/>
                      </a:schemeClr>
                    </a:solidFill>
                    <a:latin typeface="Comic Sans MS" panose="030F0902030302020204" pitchFamily="66" charset="0"/>
                  </a:endParaRPr>
                </a:p>
              </p:txBody>
            </p:sp>
            <p:sp>
              <p:nvSpPr>
                <p:cNvPr id="644" name="文本框 643">
                  <a:extLst>
                    <a:ext uri="{FF2B5EF4-FFF2-40B4-BE49-F238E27FC236}">
                      <a16:creationId xmlns:a16="http://schemas.microsoft.com/office/drawing/2014/main" id="{D0C1CBAA-E49A-D3AC-92E4-CCBDE20FC12B}"/>
                    </a:ext>
                  </a:extLst>
                </p:cNvPr>
                <p:cNvSpPr txBox="1"/>
                <p:nvPr/>
              </p:nvSpPr>
              <p:spPr>
                <a:xfrm>
                  <a:off x="1844956" y="4614097"/>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V9</a:t>
                  </a:r>
                  <a:endParaRPr kumimoji="1" lang="zh-CN" altLang="en-US" sz="1100" dirty="0">
                    <a:solidFill>
                      <a:schemeClr val="accent4">
                        <a:lumMod val="50000"/>
                      </a:schemeClr>
                    </a:solidFill>
                    <a:latin typeface="Comic Sans MS" panose="030F0902030302020204" pitchFamily="66" charset="0"/>
                  </a:endParaRPr>
                </a:p>
              </p:txBody>
            </p:sp>
            <p:sp>
              <p:nvSpPr>
                <p:cNvPr id="645" name="文本框 644">
                  <a:extLst>
                    <a:ext uri="{FF2B5EF4-FFF2-40B4-BE49-F238E27FC236}">
                      <a16:creationId xmlns:a16="http://schemas.microsoft.com/office/drawing/2014/main" id="{1A2F8EF0-E434-3C3C-7950-7C677F53BE44}"/>
                    </a:ext>
                  </a:extLst>
                </p:cNvPr>
                <p:cNvSpPr txBox="1"/>
                <p:nvPr/>
              </p:nvSpPr>
              <p:spPr>
                <a:xfrm>
                  <a:off x="2341573"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V2</a:t>
                  </a:r>
                  <a:endParaRPr kumimoji="1" lang="zh-CN" altLang="en-US" sz="1100" dirty="0">
                    <a:solidFill>
                      <a:schemeClr val="accent4">
                        <a:lumMod val="50000"/>
                      </a:schemeClr>
                    </a:solidFill>
                    <a:latin typeface="Comic Sans MS" panose="030F0902030302020204" pitchFamily="66" charset="0"/>
                  </a:endParaRPr>
                </a:p>
              </p:txBody>
            </p:sp>
            <p:sp>
              <p:nvSpPr>
                <p:cNvPr id="646" name="文本框 645">
                  <a:extLst>
                    <a:ext uri="{FF2B5EF4-FFF2-40B4-BE49-F238E27FC236}">
                      <a16:creationId xmlns:a16="http://schemas.microsoft.com/office/drawing/2014/main" id="{D0EDB265-3CEA-0248-B7BE-404A63EEB412}"/>
                    </a:ext>
                  </a:extLst>
                </p:cNvPr>
                <p:cNvSpPr txBox="1"/>
                <p:nvPr/>
              </p:nvSpPr>
              <p:spPr>
                <a:xfrm>
                  <a:off x="2341573" y="4614097"/>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V7</a:t>
                  </a:r>
                  <a:endParaRPr kumimoji="1" lang="zh-CN" altLang="en-US" sz="1100" dirty="0">
                    <a:solidFill>
                      <a:schemeClr val="accent4">
                        <a:lumMod val="50000"/>
                      </a:schemeClr>
                    </a:solidFill>
                    <a:latin typeface="Comic Sans MS" panose="030F0902030302020204" pitchFamily="66" charset="0"/>
                  </a:endParaRPr>
                </a:p>
              </p:txBody>
            </p:sp>
            <p:sp>
              <p:nvSpPr>
                <p:cNvPr id="647" name="文本框 646">
                  <a:extLst>
                    <a:ext uri="{FF2B5EF4-FFF2-40B4-BE49-F238E27FC236}">
                      <a16:creationId xmlns:a16="http://schemas.microsoft.com/office/drawing/2014/main" id="{51A4BE14-4DE0-9F6B-37A8-97A73CCCD2B0}"/>
                    </a:ext>
                  </a:extLst>
                </p:cNvPr>
                <p:cNvSpPr txBox="1"/>
                <p:nvPr/>
              </p:nvSpPr>
              <p:spPr>
                <a:xfrm>
                  <a:off x="2840805"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V6</a:t>
                  </a:r>
                  <a:endParaRPr kumimoji="1" lang="zh-CN" altLang="en-US" sz="1100" dirty="0">
                    <a:solidFill>
                      <a:schemeClr val="accent4">
                        <a:lumMod val="50000"/>
                      </a:schemeClr>
                    </a:solidFill>
                    <a:latin typeface="Comic Sans MS" panose="030F0902030302020204" pitchFamily="66" charset="0"/>
                  </a:endParaRPr>
                </a:p>
              </p:txBody>
            </p:sp>
            <p:sp>
              <p:nvSpPr>
                <p:cNvPr id="648" name="文本框 647">
                  <a:extLst>
                    <a:ext uri="{FF2B5EF4-FFF2-40B4-BE49-F238E27FC236}">
                      <a16:creationId xmlns:a16="http://schemas.microsoft.com/office/drawing/2014/main" id="{B98D6C1A-D7EB-A7AA-E33D-56D8C87D994A}"/>
                    </a:ext>
                  </a:extLst>
                </p:cNvPr>
                <p:cNvSpPr txBox="1"/>
                <p:nvPr/>
              </p:nvSpPr>
              <p:spPr>
                <a:xfrm>
                  <a:off x="2844120" y="4614097"/>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V8</a:t>
                  </a:r>
                  <a:endParaRPr kumimoji="1" lang="zh-CN" altLang="en-US" sz="1100" dirty="0">
                    <a:solidFill>
                      <a:schemeClr val="accent4">
                        <a:lumMod val="50000"/>
                      </a:schemeClr>
                    </a:solidFill>
                    <a:latin typeface="Comic Sans MS" panose="030F0902030302020204" pitchFamily="66" charset="0"/>
                  </a:endParaRPr>
                </a:p>
              </p:txBody>
            </p:sp>
            <p:sp>
              <p:nvSpPr>
                <p:cNvPr id="649" name="文本框 648">
                  <a:extLst>
                    <a:ext uri="{FF2B5EF4-FFF2-40B4-BE49-F238E27FC236}">
                      <a16:creationId xmlns:a16="http://schemas.microsoft.com/office/drawing/2014/main" id="{B0E7DF75-A10F-1703-275F-E8746C243012}"/>
                    </a:ext>
                  </a:extLst>
                </p:cNvPr>
                <p:cNvSpPr txBox="1"/>
                <p:nvPr/>
              </p:nvSpPr>
              <p:spPr>
                <a:xfrm>
                  <a:off x="3382484"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V6</a:t>
                  </a:r>
                  <a:endParaRPr kumimoji="1" lang="zh-CN" altLang="en-US" sz="1100" dirty="0">
                    <a:solidFill>
                      <a:schemeClr val="accent4">
                        <a:lumMod val="50000"/>
                      </a:schemeClr>
                    </a:solidFill>
                    <a:latin typeface="Comic Sans MS" panose="030F0902030302020204" pitchFamily="66" charset="0"/>
                  </a:endParaRPr>
                </a:p>
              </p:txBody>
            </p:sp>
            <p:sp>
              <p:nvSpPr>
                <p:cNvPr id="650" name="文本框 649">
                  <a:extLst>
                    <a:ext uri="{FF2B5EF4-FFF2-40B4-BE49-F238E27FC236}">
                      <a16:creationId xmlns:a16="http://schemas.microsoft.com/office/drawing/2014/main" id="{707BA550-2F65-A5AB-1100-CF90294A37CC}"/>
                    </a:ext>
                  </a:extLst>
                </p:cNvPr>
                <p:cNvSpPr txBox="1"/>
                <p:nvPr/>
              </p:nvSpPr>
              <p:spPr>
                <a:xfrm>
                  <a:off x="3385799" y="4614097"/>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V6</a:t>
                  </a:r>
                  <a:endParaRPr kumimoji="1" lang="zh-CN" altLang="en-US" sz="1100" dirty="0">
                    <a:solidFill>
                      <a:schemeClr val="accent4">
                        <a:lumMod val="50000"/>
                      </a:schemeClr>
                    </a:solidFill>
                    <a:latin typeface="Comic Sans MS" panose="030F0902030302020204" pitchFamily="66" charset="0"/>
                  </a:endParaRPr>
                </a:p>
              </p:txBody>
            </p:sp>
            <p:sp>
              <p:nvSpPr>
                <p:cNvPr id="651" name="文本框 650">
                  <a:extLst>
                    <a:ext uri="{FF2B5EF4-FFF2-40B4-BE49-F238E27FC236}">
                      <a16:creationId xmlns:a16="http://schemas.microsoft.com/office/drawing/2014/main" id="{ABE0CC8F-CDED-A46E-0DD5-891D96804603}"/>
                    </a:ext>
                  </a:extLst>
                </p:cNvPr>
                <p:cNvSpPr txBox="1"/>
                <p:nvPr/>
              </p:nvSpPr>
              <p:spPr>
                <a:xfrm>
                  <a:off x="3382484" y="4184038"/>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V4</a:t>
                  </a:r>
                  <a:endParaRPr kumimoji="1" lang="zh-CN" altLang="en-US" sz="1100" dirty="0">
                    <a:solidFill>
                      <a:schemeClr val="accent4">
                        <a:lumMod val="50000"/>
                      </a:schemeClr>
                    </a:solidFill>
                    <a:latin typeface="Comic Sans MS" panose="030F0902030302020204" pitchFamily="66" charset="0"/>
                  </a:endParaRPr>
                </a:p>
              </p:txBody>
            </p:sp>
            <p:sp>
              <p:nvSpPr>
                <p:cNvPr id="652" name="文本框 651">
                  <a:extLst>
                    <a:ext uri="{FF2B5EF4-FFF2-40B4-BE49-F238E27FC236}">
                      <a16:creationId xmlns:a16="http://schemas.microsoft.com/office/drawing/2014/main" id="{E90498A5-5B8D-9FCC-0FFF-AE8F9177A581}"/>
                    </a:ext>
                  </a:extLst>
                </p:cNvPr>
                <p:cNvSpPr txBox="1"/>
                <p:nvPr/>
              </p:nvSpPr>
              <p:spPr>
                <a:xfrm>
                  <a:off x="4337050"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V3</a:t>
                  </a:r>
                  <a:endParaRPr kumimoji="1" lang="zh-CN" altLang="en-US" sz="1100" dirty="0">
                    <a:solidFill>
                      <a:schemeClr val="accent4">
                        <a:lumMod val="50000"/>
                      </a:schemeClr>
                    </a:solidFill>
                    <a:latin typeface="Comic Sans MS" panose="030F0902030302020204" pitchFamily="66" charset="0"/>
                  </a:endParaRPr>
                </a:p>
              </p:txBody>
            </p:sp>
            <p:sp>
              <p:nvSpPr>
                <p:cNvPr id="653" name="文本框 652">
                  <a:extLst>
                    <a:ext uri="{FF2B5EF4-FFF2-40B4-BE49-F238E27FC236}">
                      <a16:creationId xmlns:a16="http://schemas.microsoft.com/office/drawing/2014/main" id="{CC442A7B-973D-E22B-D835-76B156B7943A}"/>
                    </a:ext>
                  </a:extLst>
                </p:cNvPr>
                <p:cNvSpPr txBox="1"/>
                <p:nvPr/>
              </p:nvSpPr>
              <p:spPr>
                <a:xfrm>
                  <a:off x="3868026" y="504415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V5</a:t>
                  </a:r>
                  <a:endParaRPr kumimoji="1" lang="zh-CN" altLang="en-US" sz="1100" dirty="0">
                    <a:solidFill>
                      <a:schemeClr val="accent4">
                        <a:lumMod val="50000"/>
                      </a:schemeClr>
                    </a:solidFill>
                    <a:latin typeface="Comic Sans MS" panose="030F0902030302020204" pitchFamily="66" charset="0"/>
                  </a:endParaRPr>
                </a:p>
              </p:txBody>
            </p:sp>
            <p:sp>
              <p:nvSpPr>
                <p:cNvPr id="654" name="文本框 653">
                  <a:extLst>
                    <a:ext uri="{FF2B5EF4-FFF2-40B4-BE49-F238E27FC236}">
                      <a16:creationId xmlns:a16="http://schemas.microsoft.com/office/drawing/2014/main" id="{B21D229C-39A8-8C6A-AAD1-D31B66ACCEC6}"/>
                    </a:ext>
                  </a:extLst>
                </p:cNvPr>
                <p:cNvSpPr txBox="1"/>
                <p:nvPr/>
              </p:nvSpPr>
              <p:spPr>
                <a:xfrm>
                  <a:off x="3868026" y="4613374"/>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V4</a:t>
                  </a:r>
                  <a:endParaRPr kumimoji="1" lang="zh-CN" altLang="en-US" sz="1100" dirty="0">
                    <a:solidFill>
                      <a:schemeClr val="accent4">
                        <a:lumMod val="50000"/>
                      </a:schemeClr>
                    </a:solidFill>
                    <a:latin typeface="Comic Sans MS" panose="030F0902030302020204" pitchFamily="66" charset="0"/>
                  </a:endParaRPr>
                </a:p>
              </p:txBody>
            </p:sp>
            <p:sp>
              <p:nvSpPr>
                <p:cNvPr id="655" name="文本框 654">
                  <a:extLst>
                    <a:ext uri="{FF2B5EF4-FFF2-40B4-BE49-F238E27FC236}">
                      <a16:creationId xmlns:a16="http://schemas.microsoft.com/office/drawing/2014/main" id="{067022FE-BE03-0541-2AC9-74E2CEEEE7EA}"/>
                    </a:ext>
                  </a:extLst>
                </p:cNvPr>
                <p:cNvSpPr txBox="1"/>
                <p:nvPr/>
              </p:nvSpPr>
              <p:spPr>
                <a:xfrm>
                  <a:off x="3868026" y="4196915"/>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V5</a:t>
                  </a:r>
                  <a:endParaRPr kumimoji="1" lang="zh-CN" altLang="en-US" sz="1100" dirty="0">
                    <a:solidFill>
                      <a:schemeClr val="accent4">
                        <a:lumMod val="50000"/>
                      </a:schemeClr>
                    </a:solidFill>
                    <a:latin typeface="Comic Sans MS" panose="030F0902030302020204" pitchFamily="66" charset="0"/>
                  </a:endParaRPr>
                </a:p>
              </p:txBody>
            </p:sp>
            <p:sp>
              <p:nvSpPr>
                <p:cNvPr id="656" name="文本框 655">
                  <a:extLst>
                    <a:ext uri="{FF2B5EF4-FFF2-40B4-BE49-F238E27FC236}">
                      <a16:creationId xmlns:a16="http://schemas.microsoft.com/office/drawing/2014/main" id="{E2ED19C2-E95C-EAC5-99F5-8E6DC4BBC618}"/>
                    </a:ext>
                  </a:extLst>
                </p:cNvPr>
                <p:cNvSpPr txBox="1"/>
                <p:nvPr/>
              </p:nvSpPr>
              <p:spPr>
                <a:xfrm>
                  <a:off x="3868026" y="3786049"/>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V5</a:t>
                  </a:r>
                  <a:endParaRPr kumimoji="1" lang="zh-CN" altLang="en-US" sz="1100" dirty="0">
                    <a:solidFill>
                      <a:schemeClr val="accent4">
                        <a:lumMod val="50000"/>
                      </a:schemeClr>
                    </a:solidFill>
                    <a:latin typeface="Comic Sans MS" panose="030F0902030302020204" pitchFamily="66" charset="0"/>
                  </a:endParaRPr>
                </a:p>
              </p:txBody>
            </p:sp>
            <p:sp>
              <p:nvSpPr>
                <p:cNvPr id="657" name="文本框 656">
                  <a:extLst>
                    <a:ext uri="{FF2B5EF4-FFF2-40B4-BE49-F238E27FC236}">
                      <a16:creationId xmlns:a16="http://schemas.microsoft.com/office/drawing/2014/main" id="{D5A1BA61-CF34-AEB3-15FE-290668E07BA9}"/>
                    </a:ext>
                  </a:extLst>
                </p:cNvPr>
                <p:cNvSpPr txBox="1"/>
                <p:nvPr/>
              </p:nvSpPr>
              <p:spPr>
                <a:xfrm>
                  <a:off x="2341573" y="4179077"/>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V2</a:t>
                  </a:r>
                  <a:endParaRPr kumimoji="1" lang="zh-CN" altLang="en-US" sz="1100" dirty="0">
                    <a:solidFill>
                      <a:schemeClr val="accent4">
                        <a:lumMod val="50000"/>
                      </a:schemeClr>
                    </a:solidFill>
                    <a:latin typeface="Comic Sans MS" panose="030F0902030302020204" pitchFamily="66" charset="0"/>
                  </a:endParaRPr>
                </a:p>
              </p:txBody>
            </p:sp>
            <p:sp>
              <p:nvSpPr>
                <p:cNvPr id="658" name="文本框 657">
                  <a:extLst>
                    <a:ext uri="{FF2B5EF4-FFF2-40B4-BE49-F238E27FC236}">
                      <a16:creationId xmlns:a16="http://schemas.microsoft.com/office/drawing/2014/main" id="{6B993808-EA0E-09C3-B196-9E1C5DB5400B}"/>
                    </a:ext>
                  </a:extLst>
                </p:cNvPr>
                <p:cNvSpPr txBox="1"/>
                <p:nvPr/>
              </p:nvSpPr>
              <p:spPr>
                <a:xfrm>
                  <a:off x="4337050" y="4614097"/>
                  <a:ext cx="515247" cy="372811"/>
                </a:xfrm>
                <a:prstGeom prst="rect">
                  <a:avLst/>
                </a:prstGeom>
                <a:noFill/>
              </p:spPr>
              <p:txBody>
                <a:bodyPr wrap="square" rtlCol="0">
                  <a:spAutoFit/>
                </a:bodyPr>
                <a:lstStyle/>
                <a:p>
                  <a:r>
                    <a:rPr kumimoji="1" lang="en-US" altLang="zh-CN" sz="1100" dirty="0">
                      <a:solidFill>
                        <a:schemeClr val="accent4">
                          <a:lumMod val="50000"/>
                        </a:schemeClr>
                      </a:solidFill>
                      <a:latin typeface="Comic Sans MS" panose="030F0902030302020204" pitchFamily="66" charset="0"/>
                    </a:rPr>
                    <a:t>V8</a:t>
                  </a:r>
                  <a:endParaRPr kumimoji="1" lang="zh-CN" altLang="en-US" sz="1100" dirty="0">
                    <a:solidFill>
                      <a:schemeClr val="accent4">
                        <a:lumMod val="50000"/>
                      </a:schemeClr>
                    </a:solidFill>
                    <a:latin typeface="Comic Sans MS" panose="030F0902030302020204" pitchFamily="66" charset="0"/>
                  </a:endParaRPr>
                </a:p>
              </p:txBody>
            </p:sp>
          </p:grpSp>
          <p:sp>
            <p:nvSpPr>
              <p:cNvPr id="626" name="圆角矩形 18">
                <a:extLst>
                  <a:ext uri="{FF2B5EF4-FFF2-40B4-BE49-F238E27FC236}">
                    <a16:creationId xmlns:a16="http://schemas.microsoft.com/office/drawing/2014/main" id="{D2BEAF4A-C26D-4933-BFFF-DF57CE2339AC}"/>
                  </a:ext>
                </a:extLst>
              </p:cNvPr>
              <p:cNvSpPr/>
              <p:nvPr/>
            </p:nvSpPr>
            <p:spPr>
              <a:xfrm>
                <a:off x="1570125" y="5153342"/>
                <a:ext cx="937245" cy="346130"/>
              </a:xfrm>
              <a:prstGeom prst="round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p>
            </p:txBody>
          </p:sp>
          <p:sp>
            <p:nvSpPr>
              <p:cNvPr id="627" name="圆角矩形 22">
                <a:extLst>
                  <a:ext uri="{FF2B5EF4-FFF2-40B4-BE49-F238E27FC236}">
                    <a16:creationId xmlns:a16="http://schemas.microsoft.com/office/drawing/2014/main" id="{73B1A300-8157-D083-D0EB-88A8F3E3CDF8}"/>
                  </a:ext>
                </a:extLst>
              </p:cNvPr>
              <p:cNvSpPr/>
              <p:nvPr/>
            </p:nvSpPr>
            <p:spPr>
              <a:xfrm>
                <a:off x="3620132" y="4717782"/>
                <a:ext cx="403000" cy="34613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628" name="圆角矩形 23">
                <a:extLst>
                  <a:ext uri="{FF2B5EF4-FFF2-40B4-BE49-F238E27FC236}">
                    <a16:creationId xmlns:a16="http://schemas.microsoft.com/office/drawing/2014/main" id="{44AAAE0F-9C47-2294-6C19-B75FAABBA4B2}"/>
                  </a:ext>
                </a:extLst>
              </p:cNvPr>
              <p:cNvSpPr/>
              <p:nvPr/>
            </p:nvSpPr>
            <p:spPr>
              <a:xfrm>
                <a:off x="2582164" y="5153144"/>
                <a:ext cx="403000" cy="34613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629" name="圆角矩形 26">
                <a:extLst>
                  <a:ext uri="{FF2B5EF4-FFF2-40B4-BE49-F238E27FC236}">
                    <a16:creationId xmlns:a16="http://schemas.microsoft.com/office/drawing/2014/main" id="{09E76AE9-E30B-5891-EA33-B4C8C3821715}"/>
                  </a:ext>
                </a:extLst>
              </p:cNvPr>
              <p:cNvSpPr/>
              <p:nvPr/>
            </p:nvSpPr>
            <p:spPr>
              <a:xfrm>
                <a:off x="3116410" y="5153342"/>
                <a:ext cx="916749" cy="346130"/>
              </a:xfrm>
              <a:prstGeom prst="roundRect">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630" name="圆角矩形 27">
                <a:extLst>
                  <a:ext uri="{FF2B5EF4-FFF2-40B4-BE49-F238E27FC236}">
                    <a16:creationId xmlns:a16="http://schemas.microsoft.com/office/drawing/2014/main" id="{84C8CA66-6EFB-B859-8B17-2988901F690E}"/>
                  </a:ext>
                </a:extLst>
              </p:cNvPr>
              <p:cNvSpPr/>
              <p:nvPr/>
            </p:nvSpPr>
            <p:spPr>
              <a:xfrm>
                <a:off x="3620132" y="4303024"/>
                <a:ext cx="403000" cy="346130"/>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631" name="圆角矩形 28">
                <a:extLst>
                  <a:ext uri="{FF2B5EF4-FFF2-40B4-BE49-F238E27FC236}">
                    <a16:creationId xmlns:a16="http://schemas.microsoft.com/office/drawing/2014/main" id="{4939520F-8F6E-1060-D906-37B2FADDDE8B}"/>
                  </a:ext>
                </a:extLst>
              </p:cNvPr>
              <p:cNvSpPr/>
              <p:nvPr/>
            </p:nvSpPr>
            <p:spPr>
              <a:xfrm>
                <a:off x="3138460" y="4720691"/>
                <a:ext cx="403000" cy="346130"/>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p>
            </p:txBody>
          </p:sp>
        </p:grpSp>
        <p:sp>
          <p:nvSpPr>
            <p:cNvPr id="623" name="圆角矩形 17">
              <a:extLst>
                <a:ext uri="{FF2B5EF4-FFF2-40B4-BE49-F238E27FC236}">
                  <a16:creationId xmlns:a16="http://schemas.microsoft.com/office/drawing/2014/main" id="{215E6640-50D3-55C9-57C2-776155CB2DB7}"/>
                </a:ext>
              </a:extLst>
            </p:cNvPr>
            <p:cNvSpPr/>
            <p:nvPr/>
          </p:nvSpPr>
          <p:spPr>
            <a:xfrm>
              <a:off x="3216546" y="4913442"/>
              <a:ext cx="417815" cy="346130"/>
            </a:xfrm>
            <a:prstGeom prst="round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p>
          </p:txBody>
        </p:sp>
        <p:sp>
          <p:nvSpPr>
            <p:cNvPr id="624" name="圆角矩形 17">
              <a:extLst>
                <a:ext uri="{FF2B5EF4-FFF2-40B4-BE49-F238E27FC236}">
                  <a16:creationId xmlns:a16="http://schemas.microsoft.com/office/drawing/2014/main" id="{DA85E711-006D-3BB0-A867-84025E9F1A88}"/>
                </a:ext>
              </a:extLst>
            </p:cNvPr>
            <p:cNvSpPr/>
            <p:nvPr/>
          </p:nvSpPr>
          <p:spPr>
            <a:xfrm>
              <a:off x="5067823" y="5352531"/>
              <a:ext cx="417815" cy="346130"/>
            </a:xfrm>
            <a:prstGeom prst="roundRect">
              <a:avLst/>
            </a:prstGeom>
            <a:noFill/>
            <a:ln w="28575">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p>
          </p:txBody>
        </p:sp>
      </p:grpSp>
      <p:grpSp>
        <p:nvGrpSpPr>
          <p:cNvPr id="659" name="组合 658">
            <a:extLst>
              <a:ext uri="{FF2B5EF4-FFF2-40B4-BE49-F238E27FC236}">
                <a16:creationId xmlns:a16="http://schemas.microsoft.com/office/drawing/2014/main" id="{83B704D7-A578-6E36-2C7E-4AF0372AB1A3}"/>
              </a:ext>
            </a:extLst>
          </p:cNvPr>
          <p:cNvGrpSpPr/>
          <p:nvPr/>
        </p:nvGrpSpPr>
        <p:grpSpPr>
          <a:xfrm>
            <a:off x="10452133" y="1954453"/>
            <a:ext cx="1365186" cy="1394828"/>
            <a:chOff x="10452133" y="2050511"/>
            <a:chExt cx="1365186" cy="1394828"/>
          </a:xfrm>
        </p:grpSpPr>
        <p:grpSp>
          <p:nvGrpSpPr>
            <p:cNvPr id="660" name="组合 659">
              <a:extLst>
                <a:ext uri="{FF2B5EF4-FFF2-40B4-BE49-F238E27FC236}">
                  <a16:creationId xmlns:a16="http://schemas.microsoft.com/office/drawing/2014/main" id="{63B85B8F-9C7B-999F-6E4A-6E39115BE785}"/>
                </a:ext>
              </a:extLst>
            </p:cNvPr>
            <p:cNvGrpSpPr/>
            <p:nvPr/>
          </p:nvGrpSpPr>
          <p:grpSpPr>
            <a:xfrm>
              <a:off x="10857879" y="2050511"/>
              <a:ext cx="409465" cy="315432"/>
              <a:chOff x="5821453" y="3873640"/>
              <a:chExt cx="515246" cy="346130"/>
            </a:xfrm>
          </p:grpSpPr>
          <p:sp>
            <p:nvSpPr>
              <p:cNvPr id="676" name="文本框 675">
                <a:extLst>
                  <a:ext uri="{FF2B5EF4-FFF2-40B4-BE49-F238E27FC236}">
                    <a16:creationId xmlns:a16="http://schemas.microsoft.com/office/drawing/2014/main" id="{313BB0A4-AB9C-22D6-0A66-83771C3F9638}"/>
                  </a:ext>
                </a:extLst>
              </p:cNvPr>
              <p:cNvSpPr txBox="1"/>
              <p:nvPr/>
            </p:nvSpPr>
            <p:spPr>
              <a:xfrm>
                <a:off x="5821453" y="3876866"/>
                <a:ext cx="515246" cy="337730"/>
              </a:xfrm>
              <a:prstGeom prst="rect">
                <a:avLst/>
              </a:prstGeom>
              <a:noFill/>
            </p:spPr>
            <p:txBody>
              <a:bodyPr wrap="square" rtlCol="0">
                <a:spAutoFit/>
              </a:bodyPr>
              <a:lstStyle/>
              <a:p>
                <a:r>
                  <a:rPr kumimoji="1" lang="en-US" altLang="zh-CN" sz="1400" dirty="0">
                    <a:solidFill>
                      <a:schemeClr val="accent4">
                        <a:lumMod val="50000"/>
                      </a:schemeClr>
                    </a:solidFill>
                    <a:latin typeface="Comic Sans MS" panose="030F0902030302020204" pitchFamily="66" charset="0"/>
                  </a:rPr>
                  <a:t>C4</a:t>
                </a:r>
                <a:endParaRPr kumimoji="1" lang="zh-CN" altLang="en-US" sz="1400" dirty="0">
                  <a:solidFill>
                    <a:schemeClr val="accent4">
                      <a:lumMod val="50000"/>
                    </a:schemeClr>
                  </a:solidFill>
                  <a:latin typeface="Comic Sans MS" panose="030F0902030302020204" pitchFamily="66" charset="0"/>
                </a:endParaRPr>
              </a:p>
            </p:txBody>
          </p:sp>
          <p:sp>
            <p:nvSpPr>
              <p:cNvPr id="677" name="圆角矩形 148">
                <a:extLst>
                  <a:ext uri="{FF2B5EF4-FFF2-40B4-BE49-F238E27FC236}">
                    <a16:creationId xmlns:a16="http://schemas.microsoft.com/office/drawing/2014/main" id="{005739C9-16B8-4E81-42E4-7ED3B5CF902D}"/>
                  </a:ext>
                </a:extLst>
              </p:cNvPr>
              <p:cNvSpPr/>
              <p:nvPr/>
            </p:nvSpPr>
            <p:spPr>
              <a:xfrm>
                <a:off x="5894500" y="3873640"/>
                <a:ext cx="349576" cy="346130"/>
              </a:xfrm>
              <a:prstGeom prst="round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zh-CN" altLang="en-US" sz="1400"/>
              </a:p>
            </p:txBody>
          </p:sp>
        </p:grpSp>
        <p:grpSp>
          <p:nvGrpSpPr>
            <p:cNvPr id="661" name="组合 660">
              <a:extLst>
                <a:ext uri="{FF2B5EF4-FFF2-40B4-BE49-F238E27FC236}">
                  <a16:creationId xmlns:a16="http://schemas.microsoft.com/office/drawing/2014/main" id="{DD1444B9-2D56-575C-4F13-3A428316B1B9}"/>
                </a:ext>
              </a:extLst>
            </p:cNvPr>
            <p:cNvGrpSpPr/>
            <p:nvPr/>
          </p:nvGrpSpPr>
          <p:grpSpPr>
            <a:xfrm>
              <a:off x="10857879" y="3129758"/>
              <a:ext cx="409465" cy="315581"/>
              <a:chOff x="5821453" y="3873640"/>
              <a:chExt cx="515246" cy="346293"/>
            </a:xfrm>
          </p:grpSpPr>
          <p:sp>
            <p:nvSpPr>
              <p:cNvPr id="674" name="文本框 673">
                <a:extLst>
                  <a:ext uri="{FF2B5EF4-FFF2-40B4-BE49-F238E27FC236}">
                    <a16:creationId xmlns:a16="http://schemas.microsoft.com/office/drawing/2014/main" id="{32D95AD5-6490-1C7A-4CB9-62CECDC99899}"/>
                  </a:ext>
                </a:extLst>
              </p:cNvPr>
              <p:cNvSpPr txBox="1"/>
              <p:nvPr/>
            </p:nvSpPr>
            <p:spPr>
              <a:xfrm>
                <a:off x="5821453" y="3882203"/>
                <a:ext cx="515246" cy="337730"/>
              </a:xfrm>
              <a:prstGeom prst="rect">
                <a:avLst/>
              </a:prstGeom>
              <a:noFill/>
            </p:spPr>
            <p:txBody>
              <a:bodyPr wrap="square" rtlCol="0">
                <a:spAutoFit/>
              </a:bodyPr>
              <a:lstStyle/>
              <a:p>
                <a:r>
                  <a:rPr kumimoji="1" lang="en-US" altLang="zh-CN" sz="1400" dirty="0">
                    <a:solidFill>
                      <a:schemeClr val="accent4">
                        <a:lumMod val="50000"/>
                      </a:schemeClr>
                    </a:solidFill>
                    <a:latin typeface="Comic Sans MS" panose="030F0902030302020204" pitchFamily="66" charset="0"/>
                  </a:rPr>
                  <a:t>C2</a:t>
                </a:r>
                <a:endParaRPr kumimoji="1" lang="zh-CN" altLang="en-US" sz="1400" dirty="0">
                  <a:solidFill>
                    <a:schemeClr val="accent4">
                      <a:lumMod val="50000"/>
                    </a:schemeClr>
                  </a:solidFill>
                  <a:latin typeface="Comic Sans MS" panose="030F0902030302020204" pitchFamily="66" charset="0"/>
                </a:endParaRPr>
              </a:p>
            </p:txBody>
          </p:sp>
          <p:sp>
            <p:nvSpPr>
              <p:cNvPr id="675" name="圆角矩形 146">
                <a:extLst>
                  <a:ext uri="{FF2B5EF4-FFF2-40B4-BE49-F238E27FC236}">
                    <a16:creationId xmlns:a16="http://schemas.microsoft.com/office/drawing/2014/main" id="{9A648F14-FD20-5BCA-2720-B59384320DC4}"/>
                  </a:ext>
                </a:extLst>
              </p:cNvPr>
              <p:cNvSpPr/>
              <p:nvPr/>
            </p:nvSpPr>
            <p:spPr>
              <a:xfrm>
                <a:off x="5894500" y="3873640"/>
                <a:ext cx="349576" cy="346130"/>
              </a:xfrm>
              <a:prstGeom prst="roundRect">
                <a:avLst/>
              </a:prstGeom>
              <a:noFill/>
              <a:ln w="28575">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zh-CN" altLang="en-US" sz="1400"/>
              </a:p>
            </p:txBody>
          </p:sp>
        </p:grpSp>
        <p:grpSp>
          <p:nvGrpSpPr>
            <p:cNvPr id="662" name="组合 661">
              <a:extLst>
                <a:ext uri="{FF2B5EF4-FFF2-40B4-BE49-F238E27FC236}">
                  <a16:creationId xmlns:a16="http://schemas.microsoft.com/office/drawing/2014/main" id="{8E084722-F56C-88D3-9767-E78726C3FC11}"/>
                </a:ext>
              </a:extLst>
            </p:cNvPr>
            <p:cNvGrpSpPr/>
            <p:nvPr/>
          </p:nvGrpSpPr>
          <p:grpSpPr>
            <a:xfrm>
              <a:off x="10452133" y="2542555"/>
              <a:ext cx="409465" cy="317356"/>
              <a:chOff x="5827574" y="3871529"/>
              <a:chExt cx="515246" cy="348241"/>
            </a:xfrm>
          </p:grpSpPr>
          <p:sp>
            <p:nvSpPr>
              <p:cNvPr id="672" name="文本框 671">
                <a:extLst>
                  <a:ext uri="{FF2B5EF4-FFF2-40B4-BE49-F238E27FC236}">
                    <a16:creationId xmlns:a16="http://schemas.microsoft.com/office/drawing/2014/main" id="{08B885DE-A42A-0941-ACCF-37C8BF538A14}"/>
                  </a:ext>
                </a:extLst>
              </p:cNvPr>
              <p:cNvSpPr txBox="1"/>
              <p:nvPr/>
            </p:nvSpPr>
            <p:spPr>
              <a:xfrm>
                <a:off x="5827574" y="3871529"/>
                <a:ext cx="515246" cy="337730"/>
              </a:xfrm>
              <a:prstGeom prst="rect">
                <a:avLst/>
              </a:prstGeom>
              <a:noFill/>
            </p:spPr>
            <p:txBody>
              <a:bodyPr wrap="square" rtlCol="0">
                <a:spAutoFit/>
              </a:bodyPr>
              <a:lstStyle/>
              <a:p>
                <a:r>
                  <a:rPr kumimoji="1" lang="en-US" altLang="zh-CN" sz="1400" dirty="0">
                    <a:solidFill>
                      <a:schemeClr val="accent4">
                        <a:lumMod val="50000"/>
                      </a:schemeClr>
                    </a:solidFill>
                    <a:latin typeface="Comic Sans MS" panose="030F0902030302020204" pitchFamily="66" charset="0"/>
                  </a:rPr>
                  <a:t>C3</a:t>
                </a:r>
                <a:endParaRPr kumimoji="1" lang="zh-CN" altLang="en-US" sz="1400" dirty="0">
                  <a:solidFill>
                    <a:schemeClr val="accent4">
                      <a:lumMod val="50000"/>
                    </a:schemeClr>
                  </a:solidFill>
                  <a:latin typeface="Comic Sans MS" panose="030F0902030302020204" pitchFamily="66" charset="0"/>
                </a:endParaRPr>
              </a:p>
            </p:txBody>
          </p:sp>
          <p:sp>
            <p:nvSpPr>
              <p:cNvPr id="673" name="圆角矩形 144">
                <a:extLst>
                  <a:ext uri="{FF2B5EF4-FFF2-40B4-BE49-F238E27FC236}">
                    <a16:creationId xmlns:a16="http://schemas.microsoft.com/office/drawing/2014/main" id="{EF9176A2-A3C9-B67E-21E8-5811002F57E2}"/>
                  </a:ext>
                </a:extLst>
              </p:cNvPr>
              <p:cNvSpPr/>
              <p:nvPr/>
            </p:nvSpPr>
            <p:spPr>
              <a:xfrm>
                <a:off x="5894500" y="3873640"/>
                <a:ext cx="349576" cy="346130"/>
              </a:xfrm>
              <a:prstGeom prst="round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zh-CN" altLang="en-US" sz="1400"/>
              </a:p>
            </p:txBody>
          </p:sp>
        </p:grpSp>
        <p:grpSp>
          <p:nvGrpSpPr>
            <p:cNvPr id="663" name="组合 662">
              <a:extLst>
                <a:ext uri="{FF2B5EF4-FFF2-40B4-BE49-F238E27FC236}">
                  <a16:creationId xmlns:a16="http://schemas.microsoft.com/office/drawing/2014/main" id="{2D0D8CEE-58CD-4328-7252-7C9E6018A73A}"/>
                </a:ext>
              </a:extLst>
            </p:cNvPr>
            <p:cNvGrpSpPr/>
            <p:nvPr/>
          </p:nvGrpSpPr>
          <p:grpSpPr>
            <a:xfrm>
              <a:off x="11359729" y="3124827"/>
              <a:ext cx="409465" cy="315432"/>
              <a:chOff x="5858179" y="3868303"/>
              <a:chExt cx="515246" cy="346130"/>
            </a:xfrm>
          </p:grpSpPr>
          <p:sp>
            <p:nvSpPr>
              <p:cNvPr id="670" name="文本框 669">
                <a:extLst>
                  <a:ext uri="{FF2B5EF4-FFF2-40B4-BE49-F238E27FC236}">
                    <a16:creationId xmlns:a16="http://schemas.microsoft.com/office/drawing/2014/main" id="{E1C61287-C62A-0AF5-09A1-043195633F47}"/>
                  </a:ext>
                </a:extLst>
              </p:cNvPr>
              <p:cNvSpPr txBox="1"/>
              <p:nvPr/>
            </p:nvSpPr>
            <p:spPr>
              <a:xfrm>
                <a:off x="5858179" y="3871529"/>
                <a:ext cx="515246" cy="337730"/>
              </a:xfrm>
              <a:prstGeom prst="rect">
                <a:avLst/>
              </a:prstGeom>
              <a:noFill/>
            </p:spPr>
            <p:txBody>
              <a:bodyPr wrap="square" rtlCol="0">
                <a:spAutoFit/>
              </a:bodyPr>
              <a:lstStyle/>
              <a:p>
                <a:r>
                  <a:rPr kumimoji="1" lang="en-US" altLang="zh-CN" sz="1400" dirty="0">
                    <a:solidFill>
                      <a:schemeClr val="accent4">
                        <a:lumMod val="50000"/>
                      </a:schemeClr>
                    </a:solidFill>
                    <a:latin typeface="Comic Sans MS" panose="030F0902030302020204" pitchFamily="66" charset="0"/>
                  </a:rPr>
                  <a:t>C1</a:t>
                </a:r>
                <a:endParaRPr kumimoji="1" lang="zh-CN" altLang="en-US" sz="1400" dirty="0">
                  <a:solidFill>
                    <a:schemeClr val="accent4">
                      <a:lumMod val="50000"/>
                    </a:schemeClr>
                  </a:solidFill>
                  <a:latin typeface="Comic Sans MS" panose="030F0902030302020204" pitchFamily="66" charset="0"/>
                </a:endParaRPr>
              </a:p>
            </p:txBody>
          </p:sp>
          <p:sp>
            <p:nvSpPr>
              <p:cNvPr id="671" name="圆角矩形 142">
                <a:extLst>
                  <a:ext uri="{FF2B5EF4-FFF2-40B4-BE49-F238E27FC236}">
                    <a16:creationId xmlns:a16="http://schemas.microsoft.com/office/drawing/2014/main" id="{A9103B0E-FFB9-0F66-B369-A1D1F2C1891E}"/>
                  </a:ext>
                </a:extLst>
              </p:cNvPr>
              <p:cNvSpPr/>
              <p:nvPr/>
            </p:nvSpPr>
            <p:spPr>
              <a:xfrm>
                <a:off x="5918982" y="3868303"/>
                <a:ext cx="349576" cy="346130"/>
              </a:xfrm>
              <a:prstGeom prst="roundRect">
                <a:avLst/>
              </a:prstGeom>
              <a:no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zh-CN" altLang="en-US" sz="1400" dirty="0"/>
              </a:p>
            </p:txBody>
          </p:sp>
        </p:grpSp>
        <p:cxnSp>
          <p:nvCxnSpPr>
            <p:cNvPr id="664" name="直线连接符 132">
              <a:extLst>
                <a:ext uri="{FF2B5EF4-FFF2-40B4-BE49-F238E27FC236}">
                  <a16:creationId xmlns:a16="http://schemas.microsoft.com/office/drawing/2014/main" id="{18DFD3EE-C0BC-04DB-05B5-FA624583E036}"/>
                </a:ext>
              </a:extLst>
            </p:cNvPr>
            <p:cNvCxnSpPr>
              <a:cxnSpLocks/>
              <a:stCxn id="677" idx="2"/>
              <a:endCxn id="675" idx="0"/>
            </p:cNvCxnSpPr>
            <p:nvPr/>
          </p:nvCxnSpPr>
          <p:spPr>
            <a:xfrm>
              <a:off x="11054833" y="2365943"/>
              <a:ext cx="0" cy="763815"/>
            </a:xfrm>
            <a:prstGeom prst="line">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5" name="直线连接符 133">
              <a:extLst>
                <a:ext uri="{FF2B5EF4-FFF2-40B4-BE49-F238E27FC236}">
                  <a16:creationId xmlns:a16="http://schemas.microsoft.com/office/drawing/2014/main" id="{77C4A86B-5D70-92C1-6404-0F038D077C6E}"/>
                </a:ext>
              </a:extLst>
            </p:cNvPr>
            <p:cNvCxnSpPr>
              <a:cxnSpLocks/>
              <a:stCxn id="677" idx="2"/>
              <a:endCxn id="673" idx="0"/>
            </p:cNvCxnSpPr>
            <p:nvPr/>
          </p:nvCxnSpPr>
          <p:spPr>
            <a:xfrm flipH="1">
              <a:off x="10644223" y="2365943"/>
              <a:ext cx="410610" cy="178536"/>
            </a:xfrm>
            <a:prstGeom prst="line">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6" name="直线连接符 134">
              <a:extLst>
                <a:ext uri="{FF2B5EF4-FFF2-40B4-BE49-F238E27FC236}">
                  <a16:creationId xmlns:a16="http://schemas.microsoft.com/office/drawing/2014/main" id="{5026A4C0-A8E0-DEA4-BD91-3FD9A595E7D3}"/>
                </a:ext>
              </a:extLst>
            </p:cNvPr>
            <p:cNvCxnSpPr>
              <a:cxnSpLocks/>
              <a:stCxn id="673" idx="2"/>
              <a:endCxn id="674" idx="0"/>
            </p:cNvCxnSpPr>
            <p:nvPr/>
          </p:nvCxnSpPr>
          <p:spPr>
            <a:xfrm>
              <a:off x="10644223" y="2859911"/>
              <a:ext cx="418389" cy="277651"/>
            </a:xfrm>
            <a:prstGeom prst="line">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67" name="组合 666">
              <a:extLst>
                <a:ext uri="{FF2B5EF4-FFF2-40B4-BE49-F238E27FC236}">
                  <a16:creationId xmlns:a16="http://schemas.microsoft.com/office/drawing/2014/main" id="{590521F7-6BAE-24DE-012C-88842085D80D}"/>
                </a:ext>
              </a:extLst>
            </p:cNvPr>
            <p:cNvGrpSpPr/>
            <p:nvPr/>
          </p:nvGrpSpPr>
          <p:grpSpPr>
            <a:xfrm>
              <a:off x="11359520" y="2435029"/>
              <a:ext cx="457799" cy="324633"/>
              <a:chOff x="5858179" y="3855881"/>
              <a:chExt cx="515246" cy="346130"/>
            </a:xfrm>
          </p:grpSpPr>
          <p:sp>
            <p:nvSpPr>
              <p:cNvPr id="668" name="文本框 667">
                <a:extLst>
                  <a:ext uri="{FF2B5EF4-FFF2-40B4-BE49-F238E27FC236}">
                    <a16:creationId xmlns:a16="http://schemas.microsoft.com/office/drawing/2014/main" id="{8380C367-5F0A-673B-A4F6-811C48D1E689}"/>
                  </a:ext>
                </a:extLst>
              </p:cNvPr>
              <p:cNvSpPr txBox="1"/>
              <p:nvPr/>
            </p:nvSpPr>
            <p:spPr>
              <a:xfrm>
                <a:off x="5858179" y="3871529"/>
                <a:ext cx="515246" cy="328158"/>
              </a:xfrm>
              <a:prstGeom prst="rect">
                <a:avLst/>
              </a:prstGeom>
              <a:noFill/>
            </p:spPr>
            <p:txBody>
              <a:bodyPr wrap="square" rtlCol="0">
                <a:spAutoFit/>
              </a:bodyPr>
              <a:lstStyle/>
              <a:p>
                <a:r>
                  <a:rPr kumimoji="1" lang="en-US" altLang="zh-CN" sz="1400" dirty="0">
                    <a:solidFill>
                      <a:schemeClr val="accent4">
                        <a:lumMod val="50000"/>
                      </a:schemeClr>
                    </a:solidFill>
                    <a:latin typeface="Comic Sans MS" panose="030F0902030302020204" pitchFamily="66" charset="0"/>
                  </a:rPr>
                  <a:t>C5</a:t>
                </a:r>
                <a:endParaRPr kumimoji="1" lang="zh-CN" altLang="en-US" sz="1400" dirty="0">
                  <a:solidFill>
                    <a:schemeClr val="accent4">
                      <a:lumMod val="50000"/>
                    </a:schemeClr>
                  </a:solidFill>
                  <a:latin typeface="Comic Sans MS" panose="030F0902030302020204" pitchFamily="66" charset="0"/>
                </a:endParaRPr>
              </a:p>
            </p:txBody>
          </p:sp>
          <p:sp>
            <p:nvSpPr>
              <p:cNvPr id="669" name="圆角矩形 152">
                <a:extLst>
                  <a:ext uri="{FF2B5EF4-FFF2-40B4-BE49-F238E27FC236}">
                    <a16:creationId xmlns:a16="http://schemas.microsoft.com/office/drawing/2014/main" id="{03FA78FF-9F6F-5315-F770-EAF012CDAACA}"/>
                  </a:ext>
                </a:extLst>
              </p:cNvPr>
              <p:cNvSpPr/>
              <p:nvPr/>
            </p:nvSpPr>
            <p:spPr>
              <a:xfrm>
                <a:off x="5914049" y="3855881"/>
                <a:ext cx="349576" cy="346130"/>
              </a:xfrm>
              <a:prstGeom prst="roundRect">
                <a:avLst/>
              </a:prstGeom>
              <a:noFill/>
              <a:ln w="28575">
                <a:solidFill>
                  <a:srgbClr val="0070C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cxnSp>
        <p:nvCxnSpPr>
          <p:cNvPr id="678" name="直线连接符 132">
            <a:extLst>
              <a:ext uri="{FF2B5EF4-FFF2-40B4-BE49-F238E27FC236}">
                <a16:creationId xmlns:a16="http://schemas.microsoft.com/office/drawing/2014/main" id="{B06A9A28-924E-8988-73C1-E803CC4C3A4C}"/>
              </a:ext>
            </a:extLst>
          </p:cNvPr>
          <p:cNvCxnSpPr>
            <a:cxnSpLocks/>
            <a:stCxn id="669" idx="2"/>
            <a:endCxn id="670" idx="0"/>
          </p:cNvCxnSpPr>
          <p:nvPr/>
        </p:nvCxnSpPr>
        <p:spPr>
          <a:xfrm>
            <a:off x="11564461" y="2663604"/>
            <a:ext cx="1" cy="368105"/>
          </a:xfrm>
          <a:prstGeom prst="line">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83" name="直线连接符 132">
            <a:extLst>
              <a:ext uri="{FF2B5EF4-FFF2-40B4-BE49-F238E27FC236}">
                <a16:creationId xmlns:a16="http://schemas.microsoft.com/office/drawing/2014/main" id="{26603A7A-F8A9-B4B6-5268-F192F93C8714}"/>
              </a:ext>
            </a:extLst>
          </p:cNvPr>
          <p:cNvCxnSpPr>
            <a:cxnSpLocks/>
          </p:cNvCxnSpPr>
          <p:nvPr/>
        </p:nvCxnSpPr>
        <p:spPr>
          <a:xfrm>
            <a:off x="11207233" y="2422285"/>
            <a:ext cx="0" cy="763815"/>
          </a:xfrm>
          <a:prstGeom prst="line">
            <a:avLst/>
          </a:prstGeom>
          <a:ln w="28575">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4" name="箭头: 右 129">
            <a:extLst>
              <a:ext uri="{FF2B5EF4-FFF2-40B4-BE49-F238E27FC236}">
                <a16:creationId xmlns:a16="http://schemas.microsoft.com/office/drawing/2014/main" id="{42AA6FF2-9B24-65F2-CA04-A46B9BF3CE9C}"/>
              </a:ext>
            </a:extLst>
          </p:cNvPr>
          <p:cNvSpPr/>
          <p:nvPr/>
        </p:nvSpPr>
        <p:spPr>
          <a:xfrm rot="5400000">
            <a:off x="9496416" y="3955522"/>
            <a:ext cx="444616" cy="405912"/>
          </a:xfrm>
          <a:prstGeom prst="rightArrow">
            <a:avLst>
              <a:gd name="adj1" fmla="val 50000"/>
              <a:gd name="adj2" fmla="val 55768"/>
            </a:avLst>
          </a:prstGeom>
          <a:solidFill>
            <a:srgbClr val="00009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zh-CN" altLang="en-US" dirty="0">
              <a:solidFill>
                <a:prstClr val="white"/>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803" name="文本框 802">
                <a:extLst>
                  <a:ext uri="{FF2B5EF4-FFF2-40B4-BE49-F238E27FC236}">
                    <a16:creationId xmlns:a16="http://schemas.microsoft.com/office/drawing/2014/main" id="{4314B210-C736-5290-B638-2FAD2E706B16}"/>
                  </a:ext>
                </a:extLst>
              </p:cNvPr>
              <p:cNvSpPr txBox="1"/>
              <p:nvPr/>
            </p:nvSpPr>
            <p:spPr>
              <a:xfrm>
                <a:off x="6819156" y="5821917"/>
                <a:ext cx="5031317" cy="369332"/>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移除所有</a:t>
                </a:r>
                <a14:m>
                  <m:oMath xmlns:m="http://schemas.openxmlformats.org/officeDocument/2006/math">
                    <m:sSub>
                      <m:sSubPr>
                        <m:ctrlPr>
                          <a:rPr lang="en-US" altLang="zh-CN" b="1" i="1" smtClean="0">
                            <a:latin typeface="Cambria Math" panose="02040503050406030204" pitchFamily="18" charset="0"/>
                            <a:ea typeface="微软雅黑" panose="020B0503020204020204" pitchFamily="34" charset="-122"/>
                          </a:rPr>
                        </m:ctrlPr>
                      </m:sSubPr>
                      <m:e>
                        <m:r>
                          <a:rPr lang="en-US" altLang="zh-CN" b="1" i="1" smtClean="0">
                            <a:latin typeface="Cambria Math" panose="02040503050406030204" pitchFamily="18" charset="0"/>
                            <a:ea typeface="微软雅黑" panose="020B0503020204020204" pitchFamily="34" charset="-122"/>
                          </a:rPr>
                          <m:t>𝒗</m:t>
                        </m:r>
                      </m:e>
                      <m:sub>
                        <m:r>
                          <a:rPr lang="en-US" altLang="zh-CN" b="1" i="1" smtClean="0">
                            <a:latin typeface="Cambria Math" panose="02040503050406030204" pitchFamily="18" charset="0"/>
                            <a:ea typeface="微软雅黑" panose="020B0503020204020204" pitchFamily="34" charset="-122"/>
                          </a:rPr>
                          <m:t>𝟑</m:t>
                        </m:r>
                      </m:sub>
                    </m:sSub>
                  </m:oMath>
                </a14:m>
                <a:r>
                  <a:rPr lang="zh-CN" altLang="en-US" b="1" dirty="0">
                    <a:latin typeface="微软雅黑" panose="020B0503020204020204" pitchFamily="34" charset="-122"/>
                    <a:ea typeface="微软雅黑" panose="020B0503020204020204" pitchFamily="34" charset="-122"/>
                  </a:rPr>
                  <a:t>上的循环，更新</a:t>
                </a:r>
                <a:r>
                  <a:rPr lang="en-US" altLang="zh-CN" b="1" dirty="0">
                    <a:latin typeface="微软雅黑" panose="020B0503020204020204" pitchFamily="34" charset="-122"/>
                    <a:ea typeface="微软雅黑" panose="020B0503020204020204" pitchFamily="34" charset="-122"/>
                  </a:rPr>
                  <a:t>DAG</a:t>
                </a:r>
                <a:endParaRPr lang="zh-CN" altLang="en-US" b="1" dirty="0">
                  <a:latin typeface="微软雅黑" panose="020B0503020204020204" pitchFamily="34" charset="-122"/>
                  <a:ea typeface="微软雅黑" panose="020B0503020204020204" pitchFamily="34" charset="-122"/>
                </a:endParaRPr>
              </a:p>
            </p:txBody>
          </p:sp>
        </mc:Choice>
        <mc:Fallback>
          <p:sp>
            <p:nvSpPr>
              <p:cNvPr id="803" name="文本框 802">
                <a:extLst>
                  <a:ext uri="{FF2B5EF4-FFF2-40B4-BE49-F238E27FC236}">
                    <a16:creationId xmlns:a16="http://schemas.microsoft.com/office/drawing/2014/main" id="{4314B210-C736-5290-B638-2FAD2E706B16}"/>
                  </a:ext>
                </a:extLst>
              </p:cNvPr>
              <p:cNvSpPr txBox="1">
                <a:spLocks noRot="1" noChangeAspect="1" noMove="1" noResize="1" noEditPoints="1" noAdjustHandles="1" noChangeArrowheads="1" noChangeShapeType="1" noTextEdit="1"/>
              </p:cNvSpPr>
              <p:nvPr/>
            </p:nvSpPr>
            <p:spPr>
              <a:xfrm>
                <a:off x="6819156" y="5821917"/>
                <a:ext cx="5031317" cy="369332"/>
              </a:xfrm>
              <a:prstGeom prst="rect">
                <a:avLst/>
              </a:prstGeom>
              <a:blipFill>
                <a:blip r:embed="rId6"/>
                <a:stretch>
                  <a:fillRect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8533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51411A-FBBD-6E59-3BF4-4BCFCA28D81C}"/>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5</a:t>
            </a:fld>
            <a:endParaRPr lang="zh-CN" altLang="en-US" dirty="0">
              <a:solidFill>
                <a:prstClr val="white"/>
              </a:solidFill>
            </a:endParaRPr>
          </a:p>
        </p:txBody>
      </p:sp>
      <p:sp>
        <p:nvSpPr>
          <p:cNvPr id="3" name="Rectangle 2">
            <a:extLst>
              <a:ext uri="{FF2B5EF4-FFF2-40B4-BE49-F238E27FC236}">
                <a16:creationId xmlns:a16="http://schemas.microsoft.com/office/drawing/2014/main" id="{A201C59B-68A7-E872-28F0-7BE39220059C}"/>
              </a:ext>
            </a:extLst>
          </p:cNvPr>
          <p:cNvSpPr>
            <a:spLocks noChangeArrowheads="1"/>
          </p:cNvSpPr>
          <p:nvPr/>
        </p:nvSpPr>
        <p:spPr bwMode="auto">
          <a:xfrm>
            <a:off x="-1062"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一、个人基本情况</a:t>
            </a:r>
          </a:p>
        </p:txBody>
      </p:sp>
      <p:sp>
        <p:nvSpPr>
          <p:cNvPr id="4" name="矩形 3">
            <a:extLst>
              <a:ext uri="{FF2B5EF4-FFF2-40B4-BE49-F238E27FC236}">
                <a16:creationId xmlns:a16="http://schemas.microsoft.com/office/drawing/2014/main" id="{CCBBB449-0F32-FB0F-ABD4-396A9D7A5EDC}"/>
              </a:ext>
            </a:extLst>
          </p:cNvPr>
          <p:cNvSpPr/>
          <p:nvPr/>
        </p:nvSpPr>
        <p:spPr>
          <a:xfrm>
            <a:off x="9304665" y="211987"/>
            <a:ext cx="2875596"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科研项目</a:t>
            </a:r>
          </a:p>
        </p:txBody>
      </p:sp>
      <p:graphicFrame>
        <p:nvGraphicFramePr>
          <p:cNvPr id="5" name="Group 3">
            <a:extLst>
              <a:ext uri="{FF2B5EF4-FFF2-40B4-BE49-F238E27FC236}">
                <a16:creationId xmlns:a16="http://schemas.microsoft.com/office/drawing/2014/main" id="{7B2C18B6-3FCD-2169-1184-C681B0849B20}"/>
              </a:ext>
            </a:extLst>
          </p:cNvPr>
          <p:cNvGraphicFramePr>
            <a:graphicFrameLocks noGrp="1"/>
          </p:cNvGraphicFramePr>
          <p:nvPr>
            <p:extLst>
              <p:ext uri="{D42A27DB-BD31-4B8C-83A1-F6EECF244321}">
                <p14:modId xmlns:p14="http://schemas.microsoft.com/office/powerpoint/2010/main" val="4159584569"/>
              </p:ext>
            </p:extLst>
          </p:nvPr>
        </p:nvGraphicFramePr>
        <p:xfrm>
          <a:off x="409576" y="1453298"/>
          <a:ext cx="11420475" cy="4875612"/>
        </p:xfrm>
        <a:graphic>
          <a:graphicData uri="http://schemas.openxmlformats.org/drawingml/2006/table">
            <a:tbl>
              <a:tblPr/>
              <a:tblGrid>
                <a:gridCol w="807285">
                  <a:extLst>
                    <a:ext uri="{9D8B030D-6E8A-4147-A177-3AD203B41FA5}">
                      <a16:colId xmlns:a16="http://schemas.microsoft.com/office/drawing/2014/main" val="20000"/>
                    </a:ext>
                  </a:extLst>
                </a:gridCol>
                <a:gridCol w="2788080">
                  <a:extLst>
                    <a:ext uri="{9D8B030D-6E8A-4147-A177-3AD203B41FA5}">
                      <a16:colId xmlns:a16="http://schemas.microsoft.com/office/drawing/2014/main" val="20001"/>
                    </a:ext>
                  </a:extLst>
                </a:gridCol>
                <a:gridCol w="6424934">
                  <a:extLst>
                    <a:ext uri="{9D8B030D-6E8A-4147-A177-3AD203B41FA5}">
                      <a16:colId xmlns:a16="http://schemas.microsoft.com/office/drawing/2014/main" val="20002"/>
                    </a:ext>
                  </a:extLst>
                </a:gridCol>
                <a:gridCol w="781050">
                  <a:extLst>
                    <a:ext uri="{9D8B030D-6E8A-4147-A177-3AD203B41FA5}">
                      <a16:colId xmlns:a16="http://schemas.microsoft.com/office/drawing/2014/main" val="20003"/>
                    </a:ext>
                  </a:extLst>
                </a:gridCol>
                <a:gridCol w="619126">
                  <a:extLst>
                    <a:ext uri="{9D8B030D-6E8A-4147-A177-3AD203B41FA5}">
                      <a16:colId xmlns:a16="http://schemas.microsoft.com/office/drawing/2014/main" val="20004"/>
                    </a:ext>
                  </a:extLst>
                </a:gridCol>
              </a:tblGrid>
              <a:tr h="401828">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序号</a:t>
                      </a:r>
                    </a:p>
                  </a:txBody>
                  <a:tcPr marL="70535" marR="70535" marT="36692" marB="3669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34339A"/>
                    </a:solidFill>
                  </a:tcPr>
                </a:tc>
                <a:tc>
                  <a:txBody>
                    <a:bodyPr/>
                    <a:lstStyle>
                      <a:lvl1pPr marL="342900" indent="-342900"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项目类别</a:t>
                      </a:r>
                    </a:p>
                  </a:txBody>
                  <a:tcPr marL="70535" marR="70535" marT="36692" marB="3669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34339A"/>
                    </a:solidFill>
                  </a:tcPr>
                </a:tc>
                <a:tc>
                  <a:txBody>
                    <a:bodyPr/>
                    <a:lstStyle>
                      <a:lvl1pPr marL="342900" indent="-342900"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代表性项目名称</a:t>
                      </a:r>
                    </a:p>
                  </a:txBody>
                  <a:tcPr marL="70535" marR="70535" marT="36692" marB="3669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34339A"/>
                    </a:solidFill>
                  </a:tcPr>
                </a:tc>
                <a:tc>
                  <a:txBody>
                    <a:bodyPr/>
                    <a:lstStyle>
                      <a:lvl1pPr marL="342900" indent="-342900"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经费</a:t>
                      </a:r>
                    </a:p>
                  </a:txBody>
                  <a:tcPr marL="70535" marR="70535" marT="36692" marB="3669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34339A"/>
                    </a:solidFill>
                  </a:tcPr>
                </a:tc>
                <a:tc>
                  <a:txBody>
                    <a:bodyPr/>
                    <a:lstStyle>
                      <a:lvl1pPr marL="342900" indent="-342900"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位次</a:t>
                      </a:r>
                    </a:p>
                  </a:txBody>
                  <a:tcPr marL="70535" marR="70535" marT="36692" marB="36692" anchor="ctr"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rgbClr val="34339A"/>
                    </a:solidFill>
                  </a:tcPr>
                </a:tc>
                <a:extLst>
                  <a:ext uri="{0D108BD9-81ED-4DB2-BD59-A6C34878D82A}">
                    <a16:rowId xmlns:a16="http://schemas.microsoft.com/office/drawing/2014/main" val="10000"/>
                  </a:ext>
                </a:extLst>
              </a:tr>
              <a:tr h="469647">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国家自然科学基金</a:t>
                      </a:r>
                      <a:endPar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kern="1200"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联合基金重点项目</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基于原生图模型的分布式图存储和图计算方法与技术研究</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259</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kern="1200"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kern="1200"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69647">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2</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国家</a:t>
                      </a:r>
                      <a:r>
                        <a:rPr kumimoji="0" lang="zh-CN" altLang="en-US" sz="1600" b="1" i="0" u="none" strike="noStrike" kern="1200"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重点研发计划课题</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基于</a:t>
                      </a:r>
                      <a:r>
                        <a:rPr kumimoji="0" lang="en-US" altLang="zh-CN"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5G</a:t>
                      </a:r>
                      <a:r>
                        <a:rPr kumimoji="0" lang="zh-CN" altLang="en-US"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网络的智能产线云边端协同管控系统的架构设计与安全评估技术</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188</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181035144"/>
                  </a:ext>
                </a:extLst>
              </a:tr>
              <a:tr h="469647">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3</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国家自然科学基金</a:t>
                      </a:r>
                      <a:r>
                        <a:rPr kumimoji="0" lang="zh-CN" altLang="en-US" sz="1600" b="1" i="0" u="none" strike="noStrike" kern="1200"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面上项目</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面向大规模时序图数据的子图匹配查询处理研究</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57</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866104015"/>
                  </a:ext>
                </a:extLst>
              </a:tr>
              <a:tr h="469647">
                <a:tc>
                  <a:txBody>
                    <a:bodyPr/>
                    <a:lstStyle>
                      <a:lvl1pPr marL="342900" indent="-342900"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4</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国家自然科学基金</a:t>
                      </a:r>
                      <a:r>
                        <a:rPr kumimoji="0" lang="zh-CN" altLang="en-US" sz="1600" b="1" i="0" u="none" strike="noStrike" kern="1200"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面上项目</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面向大规模时序图数据的社区搜索关键技术研究</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61</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919108995"/>
                  </a:ext>
                </a:extLst>
              </a:tr>
              <a:tr h="428204">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5</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国防科技创新特区项目子课题</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XXX</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网络知识表示与推理</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100</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6141194"/>
                  </a:ext>
                </a:extLst>
              </a:tr>
              <a:tr h="401828">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6</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国防科技创新特区项目子课题</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XXX</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智能管控系统</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150</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7916536"/>
                  </a:ext>
                </a:extLst>
              </a:tr>
              <a:tr h="401828">
                <a:tc>
                  <a:txBody>
                    <a:bodyPr/>
                    <a:lstStyle>
                      <a:lvl1pPr marL="342900" indent="-342900"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7</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CCF-</a:t>
                      </a:r>
                      <a:r>
                        <a:rPr lang="zh-CN" altLang="en-US" sz="1600" b="1" kern="12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百度</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松果基金项目</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基于图分解的大规模图神经网络算法研究</a:t>
                      </a:r>
                      <a:endPar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15</a:t>
                      </a:r>
                      <a:r>
                        <a:rPr kumimoji="0" lang="zh-CN" altLang="en-US"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174369625"/>
                  </a:ext>
                </a:extLst>
              </a:tr>
              <a:tr h="401828">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8</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lang="zh-CN" altLang="en-US" sz="1600" b="1" kern="12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腾讯</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犀牛鸟微信专项</a:t>
                      </a:r>
                      <a:endParaRPr kumimoji="0" lang="zh-CN" altLang="en-US" sz="1600" b="1" i="0" u="none" strike="noStrike" kern="1200"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基于用户行为的搜索个性化排序建模技术研究</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defRPr/>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30</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defRPr/>
                      </a:pPr>
                      <a:r>
                        <a:rPr kumimoji="0" lang="zh-CN" altLang="en-US"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11624979"/>
                  </a:ext>
                </a:extLst>
              </a:tr>
              <a:tr h="469647">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9</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defRPr/>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CCF-</a:t>
                      </a:r>
                      <a:r>
                        <a:rPr lang="zh-CN" altLang="en-US" sz="1600" b="1" kern="12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华为</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胡杨林基金</a:t>
                      </a:r>
                      <a:endParaRPr kumimoji="0" lang="zh-CN" altLang="en-US" sz="1600" b="1" i="0" u="none" strike="noStrike" kern="1200"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面向时序超图的稠密子图挖掘技术研究</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defRPr/>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30</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defRPr/>
                      </a:pPr>
                      <a:r>
                        <a:rPr kumimoji="0" lang="zh-CN" altLang="en-US"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401828">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10</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lang="zh-CN" altLang="en-US" sz="1600" b="1" kern="120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字节跳动</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校企合作项目</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0"/>
                        </a:spcBef>
                        <a:spcAft>
                          <a:spcPct val="0"/>
                        </a:spcAft>
                        <a:buClrTx/>
                        <a:buSzTx/>
                        <a:buFontTx/>
                        <a:buNone/>
                        <a:tabLst/>
                      </a:pP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基于</a:t>
                      </a: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NVM</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与</a:t>
                      </a: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DRAM</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混合内存的分布式图计算系统开发</a:t>
                      </a:r>
                      <a:endParaRPr kumimoji="0" lang="zh-CN" altLang="en-US" sz="1600" b="0" i="0" u="none" strike="noStrike" kern="1200" cap="none" normalizeH="0" baseline="0" dirty="0">
                        <a:ln>
                          <a:noFill/>
                        </a:ln>
                        <a:solidFill>
                          <a:schemeClr val="tx1">
                            <a:lumMod val="95000"/>
                            <a:lumOff val="5000"/>
                          </a:schemeClr>
                        </a:solidFill>
                        <a:effectLst/>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defRPr/>
                      </a:pPr>
                      <a:r>
                        <a:rPr kumimoji="0" lang="en-US" altLang="zh-CN"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37</a:t>
                      </a:r>
                      <a:r>
                        <a:rPr kumimoji="0" lang="zh-CN" altLang="en-US" sz="1600" b="0" i="0" u="none" strike="noStrike" kern="1200" cap="none" normalizeH="0" baseline="0" dirty="0">
                          <a:ln>
                            <a:noFill/>
                          </a:ln>
                          <a:solidFill>
                            <a:schemeClr val="tx1">
                              <a:lumMod val="95000"/>
                              <a:lumOff val="5000"/>
                            </a:schemeClr>
                          </a:solidFill>
                          <a:effectLst/>
                          <a:latin typeface="Times New Roman" panose="02020603050405020304" pitchFamily="18" charset="0"/>
                          <a:ea typeface="微软雅黑" panose="020B0503020204020204" pitchFamily="34" charset="-122"/>
                          <a:cs typeface="Times New Roman" panose="02020603050405020304" pitchFamily="18" charset="0"/>
                        </a:rPr>
                        <a:t>万</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marL="822325" indent="-285750"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marL="1230313" indent="-228600"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marL="16383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0">
                        <a:lnSpc>
                          <a:spcPct val="100000"/>
                        </a:lnSpc>
                        <a:spcBef>
                          <a:spcPts val="0"/>
                        </a:spcBef>
                        <a:spcAft>
                          <a:spcPct val="0"/>
                        </a:spcAft>
                        <a:buClrTx/>
                        <a:buSzTx/>
                        <a:buFontTx/>
                        <a:buNone/>
                        <a:tabLst/>
                        <a:defRPr/>
                      </a:pPr>
                      <a:r>
                        <a:rPr kumimoji="0" lang="zh-CN" altLang="en-US"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第</a:t>
                      </a:r>
                      <a:r>
                        <a:rPr kumimoji="0" lang="en-US" altLang="zh-CN" sz="1600" b="1" i="0" u="none" strike="noStrike" cap="none" normalizeH="0" baseline="0" dirty="0">
                          <a:ln>
                            <a:noFill/>
                          </a:ln>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1</a:t>
                      </a:r>
                    </a:p>
                  </a:txBody>
                  <a:tcPr marL="36000" marR="36000" marT="36000" marB="36000" anchor="ctr" anchorCtr="1" horzOverflow="overflow">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7512560"/>
                  </a:ext>
                </a:extLst>
              </a:tr>
            </a:tbl>
          </a:graphicData>
        </a:graphic>
      </p:graphicFrame>
      <p:sp>
        <p:nvSpPr>
          <p:cNvPr id="6" name="矩形 5">
            <a:extLst>
              <a:ext uri="{FF2B5EF4-FFF2-40B4-BE49-F238E27FC236}">
                <a16:creationId xmlns:a16="http://schemas.microsoft.com/office/drawing/2014/main" id="{1AF19701-1D03-9C96-9486-3A68AE13D4E7}"/>
              </a:ext>
            </a:extLst>
          </p:cNvPr>
          <p:cNvSpPr/>
          <p:nvPr/>
        </p:nvSpPr>
        <p:spPr>
          <a:xfrm>
            <a:off x="261802" y="925701"/>
            <a:ext cx="10625273" cy="461665"/>
          </a:xfrm>
          <a:prstGeom prst="rect">
            <a:avLst/>
          </a:prstGeom>
        </p:spPr>
        <p:txBody>
          <a:bodyPr wrap="square">
            <a:spAutoFit/>
          </a:bodyPr>
          <a:lstStyle/>
          <a:p>
            <a:pPr marL="376650" indent="-342900">
              <a:spcAft>
                <a:spcPts val="600"/>
              </a:spcAft>
              <a:buFont typeface="Wingdings" panose="05000000000000000000" pitchFamily="2" charset="2"/>
              <a:buChar char="n"/>
              <a:defRPr/>
            </a:pP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近</a:t>
            </a:r>
            <a:r>
              <a:rPr lang="en-US" altLang="zh-CN"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年主持联合基金</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重点项目</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等国家级项目</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项</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、知名</a:t>
            </a:r>
            <a:r>
              <a:rPr lang="en-US" altLang="zh-CN"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IT</a:t>
            </a:r>
            <a:r>
              <a:rPr lang="zh-CN" altLang="en-US" sz="24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企业合作项目</a:t>
            </a:r>
            <a:r>
              <a:rPr lang="en-US" altLang="zh-CN"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项</a:t>
            </a:r>
          </a:p>
        </p:txBody>
      </p:sp>
    </p:spTree>
    <p:extLst>
      <p:ext uri="{BB962C8B-B14F-4D97-AF65-F5344CB8AC3E}">
        <p14:creationId xmlns:p14="http://schemas.microsoft.com/office/powerpoint/2010/main" val="3462915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B2011-5FCF-7319-9913-AD1D0B5E71FC}"/>
            </a:ext>
          </a:extLst>
        </p:cNvPr>
        <p:cNvGrpSpPr/>
        <p:nvPr/>
      </p:nvGrpSpPr>
      <p:grpSpPr>
        <a:xfrm>
          <a:off x="0" y="0"/>
          <a:ext cx="0" cy="0"/>
          <a:chOff x="0" y="0"/>
          <a:chExt cx="0" cy="0"/>
        </a:xfrm>
      </p:grpSpPr>
      <p:sp>
        <p:nvSpPr>
          <p:cNvPr id="94" name="Rectangle 2">
            <a:extLst>
              <a:ext uri="{FF2B5EF4-FFF2-40B4-BE49-F238E27FC236}">
                <a16:creationId xmlns:a16="http://schemas.microsoft.com/office/drawing/2014/main" id="{29CCF357-25E3-82EA-F1E9-9CE5D723969E}"/>
              </a:ext>
            </a:extLst>
          </p:cNvPr>
          <p:cNvSpPr>
            <a:spLocks noChangeArrowheads="1"/>
          </p:cNvSpPr>
          <p:nvPr/>
        </p:nvSpPr>
        <p:spPr bwMode="auto">
          <a:xfrm>
            <a:off x="1818213" y="0"/>
            <a:ext cx="8849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600" dirty="0">
                <a:solidFill>
                  <a:srgbClr val="222268"/>
                </a:solidFill>
                <a:latin typeface="微软雅黑" panose="020B0503020204020204" pitchFamily="34" charset="-122"/>
                <a:ea typeface="微软雅黑" panose="020B0503020204020204" pitchFamily="34" charset="-122"/>
              </a:rPr>
              <a:t>我们的工作：动态维护电阻距离索引</a:t>
            </a:r>
          </a:p>
        </p:txBody>
      </p:sp>
      <p:grpSp>
        <p:nvGrpSpPr>
          <p:cNvPr id="9" name="组合 8">
            <a:extLst>
              <a:ext uri="{FF2B5EF4-FFF2-40B4-BE49-F238E27FC236}">
                <a16:creationId xmlns:a16="http://schemas.microsoft.com/office/drawing/2014/main" id="{94830160-85DD-3CDD-883A-01B24BFF625C}"/>
              </a:ext>
            </a:extLst>
          </p:cNvPr>
          <p:cNvGrpSpPr/>
          <p:nvPr/>
        </p:nvGrpSpPr>
        <p:grpSpPr>
          <a:xfrm>
            <a:off x="387958" y="907604"/>
            <a:ext cx="8215115" cy="525657"/>
            <a:chOff x="7424255" y="1392078"/>
            <a:chExt cx="8215115" cy="525657"/>
          </a:xfrm>
        </p:grpSpPr>
        <p:sp>
          <p:nvSpPr>
            <p:cNvPr id="11" name="矩形 10">
              <a:extLst>
                <a:ext uri="{FF2B5EF4-FFF2-40B4-BE49-F238E27FC236}">
                  <a16:creationId xmlns:a16="http://schemas.microsoft.com/office/drawing/2014/main" id="{D494FA57-9855-2590-96F7-985787004D3C}"/>
                </a:ext>
              </a:extLst>
            </p:cNvPr>
            <p:cNvSpPr/>
            <p:nvPr/>
          </p:nvSpPr>
          <p:spPr>
            <a:xfrm>
              <a:off x="7664827" y="1392078"/>
              <a:ext cx="7974543" cy="525657"/>
            </a:xfrm>
            <a:prstGeom prst="rect">
              <a:avLst/>
            </a:prstGeom>
          </p:spPr>
          <p:txBody>
            <a:bodyPr wrap="square">
              <a:spAutoFit/>
            </a:bodyPr>
            <a:lstStyle/>
            <a:p>
              <a:pPr marL="54900">
                <a:lnSpc>
                  <a:spcPct val="130000"/>
                </a:lnSpc>
                <a:spcAft>
                  <a:spcPts val="600"/>
                </a:spcAft>
                <a:defRPr/>
              </a:pPr>
              <a:r>
                <a:rPr lang="zh-CN" altLang="en-US" sz="2400" b="1" dirty="0">
                  <a:solidFill>
                    <a:srgbClr val="C00000"/>
                  </a:solidFill>
                  <a:ea typeface="微软雅黑" panose="020B0503020204020204" pitchFamily="34" charset="-122"/>
                </a:rPr>
                <a:t>实验结果</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4B005393-FA93-089D-ECD7-08F6B3890D0B}"/>
                </a:ext>
              </a:extLst>
            </p:cNvPr>
            <p:cNvGrpSpPr>
              <a:grpSpLocks noChangeAspect="1"/>
            </p:cNvGrpSpPr>
            <p:nvPr/>
          </p:nvGrpSpPr>
          <p:grpSpPr>
            <a:xfrm>
              <a:off x="7424255" y="1603282"/>
              <a:ext cx="220653" cy="216000"/>
              <a:chOff x="399602" y="2619264"/>
              <a:chExt cx="334713" cy="324000"/>
            </a:xfrm>
          </p:grpSpPr>
          <p:sp>
            <p:nvSpPr>
              <p:cNvPr id="15" name="椭圆 14">
                <a:extLst>
                  <a:ext uri="{FF2B5EF4-FFF2-40B4-BE49-F238E27FC236}">
                    <a16:creationId xmlns:a16="http://schemas.microsoft.com/office/drawing/2014/main" id="{AE9C7F92-1BF8-61A0-A928-66E694523887}"/>
                  </a:ext>
                </a:extLst>
              </p:cNvPr>
              <p:cNvSpPr/>
              <p:nvPr/>
            </p:nvSpPr>
            <p:spPr>
              <a:xfrm>
                <a:off x="410314" y="2619264"/>
                <a:ext cx="324001" cy="32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sp>
            <p:nvSpPr>
              <p:cNvPr id="16" name="右箭头 315">
                <a:extLst>
                  <a:ext uri="{FF2B5EF4-FFF2-40B4-BE49-F238E27FC236}">
                    <a16:creationId xmlns:a16="http://schemas.microsoft.com/office/drawing/2014/main" id="{36EB4860-CBE4-63EC-9722-17A8260BE067}"/>
                  </a:ext>
                </a:extLst>
              </p:cNvPr>
              <p:cNvSpPr/>
              <p:nvPr/>
            </p:nvSpPr>
            <p:spPr>
              <a:xfrm>
                <a:off x="399602" y="2696702"/>
                <a:ext cx="324001" cy="169127"/>
              </a:xfrm>
              <a:prstGeom prst="rightArrow">
                <a:avLst>
                  <a:gd name="adj1" fmla="val 42518"/>
                  <a:gd name="adj2" fmla="val 59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Calibri"/>
                  <a:ea typeface="等线" panose="02010600030101010101" pitchFamily="2" charset="-122"/>
                </a:endParaRPr>
              </a:p>
            </p:txBody>
          </p:sp>
        </p:grpSp>
      </p:grpSp>
      <p:pic>
        <p:nvPicPr>
          <p:cNvPr id="18" name="图片 17">
            <a:extLst>
              <a:ext uri="{FF2B5EF4-FFF2-40B4-BE49-F238E27FC236}">
                <a16:creationId xmlns:a16="http://schemas.microsoft.com/office/drawing/2014/main" id="{BD7BE6AF-47EA-1074-26F3-FD9CE3D3A2AF}"/>
              </a:ext>
            </a:extLst>
          </p:cNvPr>
          <p:cNvPicPr>
            <a:picLocks noChangeAspect="1"/>
          </p:cNvPicPr>
          <p:nvPr/>
        </p:nvPicPr>
        <p:blipFill>
          <a:blip r:embed="rId4"/>
          <a:stretch>
            <a:fillRect/>
          </a:stretch>
        </p:blipFill>
        <p:spPr>
          <a:xfrm>
            <a:off x="1568660" y="1616789"/>
            <a:ext cx="2916324" cy="2280186"/>
          </a:xfrm>
          <a:prstGeom prst="rect">
            <a:avLst/>
          </a:prstGeom>
        </p:spPr>
      </p:pic>
      <p:pic>
        <p:nvPicPr>
          <p:cNvPr id="19" name="图片 18">
            <a:extLst>
              <a:ext uri="{FF2B5EF4-FFF2-40B4-BE49-F238E27FC236}">
                <a16:creationId xmlns:a16="http://schemas.microsoft.com/office/drawing/2014/main" id="{417FA82A-578A-2D02-2944-88B263ED369F}"/>
              </a:ext>
            </a:extLst>
          </p:cNvPr>
          <p:cNvPicPr>
            <a:picLocks noChangeAspect="1"/>
          </p:cNvPicPr>
          <p:nvPr/>
        </p:nvPicPr>
        <p:blipFill>
          <a:blip r:embed="rId5"/>
          <a:stretch>
            <a:fillRect/>
          </a:stretch>
        </p:blipFill>
        <p:spPr>
          <a:xfrm>
            <a:off x="5123892" y="1716989"/>
            <a:ext cx="5283424" cy="2088060"/>
          </a:xfrm>
          <a:prstGeom prst="rect">
            <a:avLst/>
          </a:prstGeom>
        </p:spPr>
      </p:pic>
      <p:sp>
        <p:nvSpPr>
          <p:cNvPr id="20" name="矩形: 圆角 19">
            <a:extLst>
              <a:ext uri="{FF2B5EF4-FFF2-40B4-BE49-F238E27FC236}">
                <a16:creationId xmlns:a16="http://schemas.microsoft.com/office/drawing/2014/main" id="{048A9047-447C-9499-A993-D9C69F57A78D}"/>
              </a:ext>
            </a:extLst>
          </p:cNvPr>
          <p:cNvSpPr/>
          <p:nvPr/>
        </p:nvSpPr>
        <p:spPr>
          <a:xfrm>
            <a:off x="1271464" y="4524498"/>
            <a:ext cx="9135852" cy="1243277"/>
          </a:xfrm>
          <a:prstGeom prst="roundRect">
            <a:avLst/>
          </a:prstGeom>
          <a:solidFill>
            <a:srgbClr val="DBEE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相比于普通随机游走，查询速度提升</a:t>
            </a:r>
            <a:r>
              <a:rPr lang="en-US" altLang="zh-CN" b="1" dirty="0">
                <a:solidFill>
                  <a:srgbClr val="C00000"/>
                </a:solidFill>
                <a:latin typeface="微软雅黑" panose="020B0503020204020204" pitchFamily="34" charset="-122"/>
                <a:ea typeface="微软雅黑" panose="020B0503020204020204" pitchFamily="34" charset="-122"/>
              </a:rPr>
              <a:t>1</a:t>
            </a:r>
            <a:r>
              <a:rPr lang="zh-CN" altLang="en-US" dirty="0">
                <a:solidFill>
                  <a:srgbClr val="C00000"/>
                </a:solidFill>
                <a:latin typeface="微软雅黑" panose="020B0503020204020204" pitchFamily="34" charset="-122"/>
                <a:ea typeface="微软雅黑" panose="020B0503020204020204" pitchFamily="34" charset="-122"/>
              </a:rPr>
              <a:t>个数量级</a:t>
            </a:r>
            <a:endParaRPr lang="en-US" altLang="zh-CN"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相比于重新采样，查询速度提升</a:t>
            </a:r>
            <a:r>
              <a:rPr lang="en-US" altLang="zh-CN" b="1" dirty="0">
                <a:solidFill>
                  <a:srgbClr val="C00000"/>
                </a:solidFill>
                <a:latin typeface="微软雅黑" panose="020B0503020204020204" pitchFamily="34" charset="-122"/>
                <a:ea typeface="微软雅黑" panose="020B0503020204020204" pitchFamily="34" charset="-122"/>
              </a:rPr>
              <a:t>2</a:t>
            </a:r>
            <a:r>
              <a:rPr lang="zh-CN" altLang="en-US" dirty="0">
                <a:solidFill>
                  <a:srgbClr val="C00000"/>
                </a:solidFill>
                <a:latin typeface="微软雅黑" panose="020B0503020204020204" pitchFamily="34" charset="-122"/>
                <a:ea typeface="微软雅黑" panose="020B0503020204020204" pitchFamily="34" charset="-122"/>
              </a:rPr>
              <a:t>个数量级</a:t>
            </a:r>
          </a:p>
        </p:txBody>
      </p:sp>
    </p:spTree>
    <p:custDataLst>
      <p:tags r:id="rId1"/>
    </p:custDataLst>
    <p:extLst>
      <p:ext uri="{BB962C8B-B14F-4D97-AF65-F5344CB8AC3E}">
        <p14:creationId xmlns:p14="http://schemas.microsoft.com/office/powerpoint/2010/main" val="343708206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5D94453-5F34-4139-983F-9787F0774113}"/>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51</a:t>
            </a:fld>
            <a:endParaRPr lang="zh-CN" altLang="en-US" dirty="0">
              <a:solidFill>
                <a:prstClr val="white"/>
              </a:solidFill>
            </a:endParaRPr>
          </a:p>
        </p:txBody>
      </p:sp>
    </p:spTree>
    <p:extLst>
      <p:ext uri="{BB962C8B-B14F-4D97-AF65-F5344CB8AC3E}">
        <p14:creationId xmlns:p14="http://schemas.microsoft.com/office/powerpoint/2010/main" val="2801278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51411A-FBBD-6E59-3BF4-4BCFCA28D81C}"/>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6</a:t>
            </a:fld>
            <a:endParaRPr lang="zh-CN" altLang="en-US" dirty="0">
              <a:solidFill>
                <a:prstClr val="white"/>
              </a:solidFill>
            </a:endParaRPr>
          </a:p>
        </p:txBody>
      </p:sp>
      <p:sp>
        <p:nvSpPr>
          <p:cNvPr id="3" name="Rectangle 2">
            <a:extLst>
              <a:ext uri="{FF2B5EF4-FFF2-40B4-BE49-F238E27FC236}">
                <a16:creationId xmlns:a16="http://schemas.microsoft.com/office/drawing/2014/main" id="{A201C59B-68A7-E872-28F0-7BE39220059C}"/>
              </a:ext>
            </a:extLst>
          </p:cNvPr>
          <p:cNvSpPr>
            <a:spLocks noChangeArrowheads="1"/>
          </p:cNvSpPr>
          <p:nvPr/>
        </p:nvSpPr>
        <p:spPr bwMode="auto">
          <a:xfrm>
            <a:off x="-1062"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一、个人基本情况</a:t>
            </a:r>
          </a:p>
        </p:txBody>
      </p:sp>
      <p:sp>
        <p:nvSpPr>
          <p:cNvPr id="4" name="矩形 3">
            <a:extLst>
              <a:ext uri="{FF2B5EF4-FFF2-40B4-BE49-F238E27FC236}">
                <a16:creationId xmlns:a16="http://schemas.microsoft.com/office/drawing/2014/main" id="{0856E3F9-D1B0-D7DF-7FD2-1937ADF0B0C0}"/>
              </a:ext>
            </a:extLst>
          </p:cNvPr>
          <p:cNvSpPr/>
          <p:nvPr/>
        </p:nvSpPr>
        <p:spPr>
          <a:xfrm>
            <a:off x="9304665" y="211987"/>
            <a:ext cx="2875596"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荣誉获奖</a:t>
            </a:r>
          </a:p>
        </p:txBody>
      </p:sp>
      <p:sp>
        <p:nvSpPr>
          <p:cNvPr id="5" name="矩形 4">
            <a:extLst>
              <a:ext uri="{FF2B5EF4-FFF2-40B4-BE49-F238E27FC236}">
                <a16:creationId xmlns:a16="http://schemas.microsoft.com/office/drawing/2014/main" id="{2DA3BA94-B0FE-CEB5-3BF0-149CAFDEB697}"/>
              </a:ext>
            </a:extLst>
          </p:cNvPr>
          <p:cNvSpPr/>
          <p:nvPr/>
        </p:nvSpPr>
        <p:spPr>
          <a:xfrm>
            <a:off x="251678" y="885948"/>
            <a:ext cx="9052987" cy="3079305"/>
          </a:xfrm>
          <a:prstGeom prst="rect">
            <a:avLst/>
          </a:prstGeom>
        </p:spPr>
        <p:txBody>
          <a:bodyPr wrap="square">
            <a:spAutoFit/>
          </a:bodyPr>
          <a:lstStyle/>
          <a:p>
            <a:pPr marL="342900" indent="-342900" defTabSz="914400" eaLnBrk="0" fontAlgn="base" hangingPunct="0">
              <a:lnSpc>
                <a:spcPct val="150000"/>
              </a:lnSpc>
              <a:spcBef>
                <a:spcPct val="0"/>
              </a:spcBef>
              <a:spcAft>
                <a:spcPct val="0"/>
              </a:spcAft>
              <a:buFont typeface="Wingdings" panose="05000000000000000000" pitchFamily="2" charset="2"/>
              <a:buChar char="n"/>
              <a:defRPr/>
            </a:pP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教育部</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青年长江</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学者</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(2018</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年度</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defTabSz="914400" eaLnBrk="0" fontAlgn="base" hangingPunct="0">
              <a:lnSpc>
                <a:spcPct val="150000"/>
              </a:lnSpc>
              <a:spcBef>
                <a:spcPct val="0"/>
              </a:spcBef>
              <a:spcAft>
                <a:spcPct val="0"/>
              </a:spcAft>
              <a:buFont typeface="Wingdings" panose="05000000000000000000" pitchFamily="2" charset="2"/>
              <a:buChar char="n"/>
              <a:defRPr/>
            </a:pP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2024</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中国电子学会自然科学一等奖</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序</a:t>
            </a: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defTabSz="914400" eaLnBrk="0" fontAlgn="base" hangingPunct="0">
              <a:lnSpc>
                <a:spcPct val="150000"/>
              </a:lnSpc>
              <a:spcBef>
                <a:spcPct val="0"/>
              </a:spcBef>
              <a:spcAft>
                <a:spcPct val="0"/>
              </a:spcAft>
              <a:buFont typeface="Wingdings" panose="05000000000000000000" pitchFamily="2" charset="2"/>
              <a:buChar char="n"/>
              <a:defRPr/>
            </a:pP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2023</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中国计算机学会自然科学二等奖 </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序</a:t>
            </a: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defTabSz="914400" eaLnBrk="0" fontAlgn="base" hangingPunct="0">
              <a:lnSpc>
                <a:spcPct val="150000"/>
              </a:lnSpc>
              <a:spcBef>
                <a:spcPct val="0"/>
              </a:spcBef>
              <a:spcAft>
                <a:spcPct val="0"/>
              </a:spcAft>
              <a:buFont typeface="Wingdings" panose="05000000000000000000" pitchFamily="2" charset="2"/>
              <a:buChar char="n"/>
              <a:defRPr/>
            </a:pP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2024</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年纽伦堡国际发明展</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金奖</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序</a:t>
            </a: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，软件类</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5/31)</a:t>
            </a:r>
          </a:p>
          <a:p>
            <a:pPr marL="342900" indent="-342900" defTabSz="914400" eaLnBrk="0" fontAlgn="base" hangingPunct="0">
              <a:lnSpc>
                <a:spcPct val="150000"/>
              </a:lnSpc>
              <a:spcBef>
                <a:spcPct val="0"/>
              </a:spcBef>
              <a:spcAft>
                <a:spcPct val="0"/>
              </a:spcAft>
              <a:buFont typeface="Wingdings" panose="05000000000000000000" pitchFamily="2" charset="2"/>
              <a:buChar char="n"/>
              <a:defRPr/>
            </a:pPr>
            <a:r>
              <a:rPr lang="en-US" altLang="zh-CN"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2024</a:t>
            </a: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年日内瓦国际</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发明展</a:t>
            </a:r>
            <a:r>
              <a:rPr lang="zh-CN" altLang="en-US"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金奖</a:t>
            </a: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序</a:t>
            </a: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，软件类</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13/87)</a:t>
            </a:r>
          </a:p>
          <a:p>
            <a:pPr marL="342900" indent="-342900" defTabSz="914400" eaLnBrk="0" fontAlgn="base" hangingPunct="0">
              <a:lnSpc>
                <a:spcPct val="150000"/>
              </a:lnSpc>
              <a:spcBef>
                <a:spcPct val="0"/>
              </a:spcBef>
              <a:spcAft>
                <a:spcPct val="0"/>
              </a:spcAft>
              <a:buFont typeface="Wingdings" panose="05000000000000000000" pitchFamily="2" charset="2"/>
              <a:buChar char="n"/>
              <a:defRPr/>
            </a:pPr>
            <a:r>
              <a:rPr lang="en-US" altLang="zh-CN"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CCF-A</a:t>
            </a: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类会议</a:t>
            </a:r>
            <a:r>
              <a:rPr lang="en-US" altLang="zh-CN"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ICDE 2019</a:t>
            </a:r>
            <a:r>
              <a:rPr lang="zh-CN" altLang="en-US"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优秀论文</a:t>
            </a:r>
            <a:r>
              <a:rPr lang="en-US" altLang="zh-CN"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(8/195) </a:t>
            </a: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ICDE 2018</a:t>
            </a:r>
            <a:r>
              <a:rPr lang="zh-CN" altLang="en-US"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优秀论文</a:t>
            </a:r>
            <a:r>
              <a:rPr lang="en-US" altLang="zh-CN"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(8/160)</a:t>
            </a:r>
            <a:endPar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C32BA4DB-C70A-BD19-1F77-03B86A793A8A}"/>
              </a:ext>
            </a:extLst>
          </p:cNvPr>
          <p:cNvPicPr>
            <a:picLocks noChangeAspect="1"/>
          </p:cNvPicPr>
          <p:nvPr/>
        </p:nvPicPr>
        <p:blipFill>
          <a:blip r:embed="rId2"/>
          <a:stretch>
            <a:fillRect/>
          </a:stretch>
        </p:blipFill>
        <p:spPr>
          <a:xfrm>
            <a:off x="116217" y="3943715"/>
            <a:ext cx="2270973" cy="2869137"/>
          </a:xfrm>
          <a:prstGeom prst="rect">
            <a:avLst/>
          </a:prstGeom>
        </p:spPr>
      </p:pic>
      <p:pic>
        <p:nvPicPr>
          <p:cNvPr id="7" name="图片 6">
            <a:extLst>
              <a:ext uri="{FF2B5EF4-FFF2-40B4-BE49-F238E27FC236}">
                <a16:creationId xmlns:a16="http://schemas.microsoft.com/office/drawing/2014/main" id="{37DE49DF-93A1-CB4A-1719-657EC8E59173}"/>
              </a:ext>
            </a:extLst>
          </p:cNvPr>
          <p:cNvPicPr>
            <a:picLocks noChangeAspect="1"/>
          </p:cNvPicPr>
          <p:nvPr/>
        </p:nvPicPr>
        <p:blipFill>
          <a:blip r:embed="rId3"/>
          <a:stretch>
            <a:fillRect/>
          </a:stretch>
        </p:blipFill>
        <p:spPr>
          <a:xfrm>
            <a:off x="2120490" y="3943715"/>
            <a:ext cx="2061129" cy="2869137"/>
          </a:xfrm>
          <a:prstGeom prst="rect">
            <a:avLst/>
          </a:prstGeom>
        </p:spPr>
      </p:pic>
      <p:pic>
        <p:nvPicPr>
          <p:cNvPr id="10" name="图片 9" descr="文本, 信件&#10;&#10;AI 生成的内容可能不正确。">
            <a:extLst>
              <a:ext uri="{FF2B5EF4-FFF2-40B4-BE49-F238E27FC236}">
                <a16:creationId xmlns:a16="http://schemas.microsoft.com/office/drawing/2014/main" id="{D84C8C0A-FE6D-DE4C-8808-1E92BE0D5F86}"/>
              </a:ext>
            </a:extLst>
          </p:cNvPr>
          <p:cNvPicPr>
            <a:picLocks noChangeAspect="1"/>
          </p:cNvPicPr>
          <p:nvPr/>
        </p:nvPicPr>
        <p:blipFill>
          <a:blip r:embed="rId4"/>
          <a:srcRect l="13134" t="10746" r="10169" b="6666"/>
          <a:stretch/>
        </p:blipFill>
        <p:spPr>
          <a:xfrm rot="16200000">
            <a:off x="4688528" y="3344042"/>
            <a:ext cx="2847600" cy="4090020"/>
          </a:xfrm>
          <a:prstGeom prst="rect">
            <a:avLst/>
          </a:prstGeom>
        </p:spPr>
      </p:pic>
      <p:pic>
        <p:nvPicPr>
          <p:cNvPr id="14" name="图片 13" descr="文本&#10;&#10;AI 生成的内容可能不正确。">
            <a:extLst>
              <a:ext uri="{FF2B5EF4-FFF2-40B4-BE49-F238E27FC236}">
                <a16:creationId xmlns:a16="http://schemas.microsoft.com/office/drawing/2014/main" id="{2AACA6F7-3880-321F-8241-2BF8658146AA}"/>
              </a:ext>
            </a:extLst>
          </p:cNvPr>
          <p:cNvPicPr>
            <a:picLocks noChangeAspect="1"/>
          </p:cNvPicPr>
          <p:nvPr/>
        </p:nvPicPr>
        <p:blipFill>
          <a:blip r:embed="rId5"/>
          <a:stretch>
            <a:fillRect/>
          </a:stretch>
        </p:blipFill>
        <p:spPr>
          <a:xfrm>
            <a:off x="6495178" y="3965252"/>
            <a:ext cx="1878133" cy="2847600"/>
          </a:xfrm>
          <a:prstGeom prst="rect">
            <a:avLst/>
          </a:prstGeom>
        </p:spPr>
      </p:pic>
      <p:pic>
        <p:nvPicPr>
          <p:cNvPr id="12" name="图片 11" descr="文本, 信件&#10;&#10;AI 生成的内容可能不正确。">
            <a:extLst>
              <a:ext uri="{FF2B5EF4-FFF2-40B4-BE49-F238E27FC236}">
                <a16:creationId xmlns:a16="http://schemas.microsoft.com/office/drawing/2014/main" id="{826E103E-873D-2549-EBDA-FC2D715629C7}"/>
              </a:ext>
            </a:extLst>
          </p:cNvPr>
          <p:cNvPicPr>
            <a:picLocks noChangeAspect="1"/>
          </p:cNvPicPr>
          <p:nvPr/>
        </p:nvPicPr>
        <p:blipFill>
          <a:blip r:embed="rId6"/>
          <a:stretch>
            <a:fillRect/>
          </a:stretch>
        </p:blipFill>
        <p:spPr>
          <a:xfrm>
            <a:off x="7642365" y="3965252"/>
            <a:ext cx="1837760" cy="2847600"/>
          </a:xfrm>
          <a:prstGeom prst="rect">
            <a:avLst/>
          </a:prstGeom>
        </p:spPr>
      </p:pic>
      <p:pic>
        <p:nvPicPr>
          <p:cNvPr id="16" name="图片 15" descr="图形用户界面, 文本, 应用程序, 电子邮件&#10;&#10;AI 生成的内容可能不正确。">
            <a:extLst>
              <a:ext uri="{FF2B5EF4-FFF2-40B4-BE49-F238E27FC236}">
                <a16:creationId xmlns:a16="http://schemas.microsoft.com/office/drawing/2014/main" id="{17A7B31D-209F-0D07-3640-198D684F343C}"/>
              </a:ext>
            </a:extLst>
          </p:cNvPr>
          <p:cNvPicPr>
            <a:picLocks noChangeAspect="1"/>
          </p:cNvPicPr>
          <p:nvPr/>
        </p:nvPicPr>
        <p:blipFill>
          <a:blip r:embed="rId7"/>
          <a:stretch>
            <a:fillRect/>
          </a:stretch>
        </p:blipFill>
        <p:spPr>
          <a:xfrm>
            <a:off x="8532984" y="3965252"/>
            <a:ext cx="2211668" cy="2847600"/>
          </a:xfrm>
          <a:prstGeom prst="rect">
            <a:avLst/>
          </a:prstGeom>
        </p:spPr>
      </p:pic>
      <p:pic>
        <p:nvPicPr>
          <p:cNvPr id="18" name="图片 17" descr="图形用户界面, 文本, 应用程序, 电子邮件&#10;&#10;AI 生成的内容可能不正确。">
            <a:extLst>
              <a:ext uri="{FF2B5EF4-FFF2-40B4-BE49-F238E27FC236}">
                <a16:creationId xmlns:a16="http://schemas.microsoft.com/office/drawing/2014/main" id="{9F325E9F-5FB7-A3D8-BBAB-B5A9C390CDE4}"/>
              </a:ext>
            </a:extLst>
          </p:cNvPr>
          <p:cNvPicPr>
            <a:picLocks noChangeAspect="1"/>
          </p:cNvPicPr>
          <p:nvPr/>
        </p:nvPicPr>
        <p:blipFill>
          <a:blip r:embed="rId8"/>
          <a:stretch>
            <a:fillRect/>
          </a:stretch>
        </p:blipFill>
        <p:spPr>
          <a:xfrm>
            <a:off x="9368212" y="3965252"/>
            <a:ext cx="2129117" cy="2847600"/>
          </a:xfrm>
          <a:prstGeom prst="rect">
            <a:avLst/>
          </a:prstGeom>
        </p:spPr>
      </p:pic>
    </p:spTree>
    <p:extLst>
      <p:ext uri="{BB962C8B-B14F-4D97-AF65-F5344CB8AC3E}">
        <p14:creationId xmlns:p14="http://schemas.microsoft.com/office/powerpoint/2010/main" val="589517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51411A-FBBD-6E59-3BF4-4BCFCA28D81C}"/>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7</a:t>
            </a:fld>
            <a:endParaRPr lang="zh-CN" altLang="en-US" dirty="0">
              <a:solidFill>
                <a:prstClr val="white"/>
              </a:solidFill>
            </a:endParaRPr>
          </a:p>
        </p:txBody>
      </p:sp>
      <p:sp>
        <p:nvSpPr>
          <p:cNvPr id="3" name="Rectangle 2">
            <a:extLst>
              <a:ext uri="{FF2B5EF4-FFF2-40B4-BE49-F238E27FC236}">
                <a16:creationId xmlns:a16="http://schemas.microsoft.com/office/drawing/2014/main" id="{A201C59B-68A7-E872-28F0-7BE39220059C}"/>
              </a:ext>
            </a:extLst>
          </p:cNvPr>
          <p:cNvSpPr>
            <a:spLocks noChangeArrowheads="1"/>
          </p:cNvSpPr>
          <p:nvPr/>
        </p:nvSpPr>
        <p:spPr bwMode="auto">
          <a:xfrm>
            <a:off x="-1062"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一、个人基本情况</a:t>
            </a:r>
          </a:p>
        </p:txBody>
      </p:sp>
      <p:sp>
        <p:nvSpPr>
          <p:cNvPr id="4" name="矩形 3">
            <a:extLst>
              <a:ext uri="{FF2B5EF4-FFF2-40B4-BE49-F238E27FC236}">
                <a16:creationId xmlns:a16="http://schemas.microsoft.com/office/drawing/2014/main" id="{DF258195-338F-1B60-5CD7-29662E6A85F1}"/>
              </a:ext>
            </a:extLst>
          </p:cNvPr>
          <p:cNvSpPr/>
          <p:nvPr/>
        </p:nvSpPr>
        <p:spPr>
          <a:xfrm>
            <a:off x="9304665" y="211987"/>
            <a:ext cx="2875596"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人才培养</a:t>
            </a:r>
          </a:p>
        </p:txBody>
      </p:sp>
      <p:sp>
        <p:nvSpPr>
          <p:cNvPr id="6" name="矩形 5">
            <a:extLst>
              <a:ext uri="{FF2B5EF4-FFF2-40B4-BE49-F238E27FC236}">
                <a16:creationId xmlns:a16="http://schemas.microsoft.com/office/drawing/2014/main" id="{B5F60F02-D589-F91A-255C-48CF25C7F581}"/>
              </a:ext>
            </a:extLst>
          </p:cNvPr>
          <p:cNvSpPr/>
          <p:nvPr/>
        </p:nvSpPr>
        <p:spPr>
          <a:xfrm>
            <a:off x="251678" y="885948"/>
            <a:ext cx="9052987" cy="3663311"/>
          </a:xfrm>
          <a:prstGeom prst="rect">
            <a:avLst/>
          </a:prstGeom>
        </p:spPr>
        <p:txBody>
          <a:bodyPr wrap="square">
            <a:spAutoFit/>
          </a:bodyPr>
          <a:lstStyle/>
          <a:p>
            <a:pPr marL="342900" indent="-342900" defTabSz="914400" eaLnBrk="0" fontAlgn="base" hangingPunct="0">
              <a:lnSpc>
                <a:spcPct val="180000"/>
              </a:lnSpc>
              <a:spcBef>
                <a:spcPct val="0"/>
              </a:spcBef>
              <a:spcAft>
                <a:spcPct val="0"/>
              </a:spcAft>
              <a:buFont typeface="Wingdings" panose="05000000000000000000" pitchFamily="2" charset="2"/>
              <a:buChar char="n"/>
              <a:defRPr/>
            </a:pP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指导博士生获</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2024</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CCF</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博士学位论文激励计划</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914400" eaLnBrk="0" fontAlgn="base" hangingPunct="0">
              <a:lnSpc>
                <a:spcPct val="180000"/>
              </a:lnSpc>
              <a:spcBef>
                <a:spcPct val="0"/>
              </a:spcBef>
              <a:spcAft>
                <a:spcPct val="0"/>
              </a:spcAft>
              <a:buFont typeface="Wingdings" panose="05000000000000000000" pitchFamily="2" charset="2"/>
              <a:buChar char="n"/>
              <a:defRPr/>
            </a:pP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指导博士后获</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2024</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博士后创新人才支持计划</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914400" eaLnBrk="0" fontAlgn="base" hangingPunct="0">
              <a:lnSpc>
                <a:spcPct val="180000"/>
              </a:lnSpc>
              <a:spcBef>
                <a:spcPct val="0"/>
              </a:spcBef>
              <a:spcAft>
                <a:spcPct val="0"/>
              </a:spcAft>
              <a:buFont typeface="Wingdings" panose="05000000000000000000" pitchFamily="2" charset="2"/>
              <a:buChar char="n"/>
              <a:defRPr/>
            </a:pP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指导学生获</a:t>
            </a:r>
            <a:r>
              <a:rPr lang="en-US" altLang="zh-CN"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2024</a:t>
            </a: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a:t>
            </a:r>
            <a:r>
              <a:rPr lang="zh-CN" altLang="en-US"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北京市自然科学基金本科生启研计划”</a:t>
            </a:r>
            <a:endParaRPr lang="en-US" altLang="zh-CN"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914400" eaLnBrk="0" fontAlgn="base" hangingPunct="0">
              <a:lnSpc>
                <a:spcPct val="180000"/>
              </a:lnSpc>
              <a:spcBef>
                <a:spcPct val="0"/>
              </a:spcBef>
              <a:spcAft>
                <a:spcPct val="0"/>
              </a:spcAft>
              <a:buFont typeface="Wingdings" panose="05000000000000000000" pitchFamily="2" charset="2"/>
              <a:buChar char="n"/>
              <a:defRPr/>
            </a:pP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指导学生获</a:t>
            </a:r>
            <a:r>
              <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2024</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2200" b="1" dirty="0" err="1">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Oceanbase</a:t>
            </a:r>
            <a:r>
              <a:rPr lang="zh-CN" altLang="en-US"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数据库大赛</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特等奖</a:t>
            </a: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冠军</a:t>
            </a:r>
            <a:r>
              <a:rPr lang="en-US" altLang="zh-CN" sz="22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914400" eaLnBrk="0" fontAlgn="base" hangingPunct="0">
              <a:lnSpc>
                <a:spcPct val="180000"/>
              </a:lnSpc>
              <a:spcBef>
                <a:spcPct val="0"/>
              </a:spcBef>
              <a:spcAft>
                <a:spcPct val="0"/>
              </a:spcAft>
              <a:buFont typeface="Wingdings" panose="05000000000000000000" pitchFamily="2" charset="2"/>
              <a:buChar char="n"/>
              <a:defRPr/>
            </a:pP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指导学生获</a:t>
            </a:r>
            <a:r>
              <a:rPr lang="en-US" altLang="zh-CN"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2022</a:t>
            </a: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年国际图机器学习</a:t>
            </a:r>
            <a:r>
              <a:rPr lang="en-US" altLang="zh-CN"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OGB</a:t>
            </a: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挑战赛</a:t>
            </a:r>
            <a:r>
              <a:rPr lang="zh-CN" altLang="en-US"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全球第</a:t>
            </a:r>
            <a:r>
              <a:rPr lang="en-US" altLang="zh-CN"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名</a:t>
            </a:r>
            <a:endParaRPr lang="en-US" altLang="zh-CN"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914400" eaLnBrk="0" fontAlgn="base" hangingPunct="0">
              <a:lnSpc>
                <a:spcPct val="180000"/>
              </a:lnSpc>
              <a:spcBef>
                <a:spcPct val="0"/>
              </a:spcBef>
              <a:spcAft>
                <a:spcPct val="0"/>
              </a:spcAft>
              <a:buFont typeface="Wingdings" panose="05000000000000000000" pitchFamily="2" charset="2"/>
              <a:buChar char="n"/>
              <a:defRPr/>
            </a:pP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指导学生获</a:t>
            </a:r>
            <a:r>
              <a:rPr lang="en-US" altLang="zh-CN"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2021</a:t>
            </a: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年创邻科技图数据挖掘大赛</a:t>
            </a:r>
            <a:r>
              <a:rPr lang="zh-CN" altLang="en-US"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全国第</a:t>
            </a:r>
            <a:r>
              <a:rPr lang="en-US" altLang="zh-CN"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200" b="1" spc="-3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名</a:t>
            </a:r>
            <a:r>
              <a:rPr lang="zh-CN" altLang="en-US" sz="2200" b="1" spc="-30"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2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8" name="图片 7" descr="文本&#10;&#10;AI 生成的内容可能不正确。">
            <a:extLst>
              <a:ext uri="{FF2B5EF4-FFF2-40B4-BE49-F238E27FC236}">
                <a16:creationId xmlns:a16="http://schemas.microsoft.com/office/drawing/2014/main" id="{56EEE91B-6D41-7BAC-257F-BB36C934BC0B}"/>
              </a:ext>
            </a:extLst>
          </p:cNvPr>
          <p:cNvPicPr>
            <a:picLocks noChangeAspect="1"/>
          </p:cNvPicPr>
          <p:nvPr/>
        </p:nvPicPr>
        <p:blipFill>
          <a:blip r:embed="rId3"/>
          <a:stretch>
            <a:fillRect/>
          </a:stretch>
        </p:blipFill>
        <p:spPr>
          <a:xfrm>
            <a:off x="3334194" y="4597606"/>
            <a:ext cx="1540529" cy="2071942"/>
          </a:xfrm>
          <a:prstGeom prst="rect">
            <a:avLst/>
          </a:prstGeom>
        </p:spPr>
      </p:pic>
      <p:pic>
        <p:nvPicPr>
          <p:cNvPr id="10" name="图片 9" descr="文本, 信件&#10;&#10;AI 生成的内容可能不正确。">
            <a:extLst>
              <a:ext uri="{FF2B5EF4-FFF2-40B4-BE49-F238E27FC236}">
                <a16:creationId xmlns:a16="http://schemas.microsoft.com/office/drawing/2014/main" id="{07386D8A-BBA8-AC80-3428-2EFE53EE528C}"/>
              </a:ext>
            </a:extLst>
          </p:cNvPr>
          <p:cNvPicPr>
            <a:picLocks noChangeAspect="1"/>
          </p:cNvPicPr>
          <p:nvPr/>
        </p:nvPicPr>
        <p:blipFill>
          <a:blip r:embed="rId4"/>
          <a:stretch>
            <a:fillRect/>
          </a:stretch>
        </p:blipFill>
        <p:spPr>
          <a:xfrm>
            <a:off x="317649" y="4573601"/>
            <a:ext cx="2994472" cy="2095947"/>
          </a:xfrm>
          <a:prstGeom prst="rect">
            <a:avLst/>
          </a:prstGeom>
        </p:spPr>
      </p:pic>
      <p:pic>
        <p:nvPicPr>
          <p:cNvPr id="12" name="图片 11" descr="图形用户界面, 文本, 应用程序&#10;&#10;AI 生成的内容可能不正确。">
            <a:extLst>
              <a:ext uri="{FF2B5EF4-FFF2-40B4-BE49-F238E27FC236}">
                <a16:creationId xmlns:a16="http://schemas.microsoft.com/office/drawing/2014/main" id="{36F71F13-955B-B03F-2451-19537EA935DB}"/>
              </a:ext>
            </a:extLst>
          </p:cNvPr>
          <p:cNvPicPr>
            <a:picLocks noChangeAspect="1"/>
          </p:cNvPicPr>
          <p:nvPr/>
        </p:nvPicPr>
        <p:blipFill>
          <a:blip r:embed="rId5"/>
          <a:stretch>
            <a:fillRect/>
          </a:stretch>
        </p:blipFill>
        <p:spPr>
          <a:xfrm>
            <a:off x="4788750" y="4573601"/>
            <a:ext cx="1597520" cy="2095947"/>
          </a:xfrm>
          <a:prstGeom prst="rect">
            <a:avLst/>
          </a:prstGeom>
        </p:spPr>
      </p:pic>
      <p:pic>
        <p:nvPicPr>
          <p:cNvPr id="14" name="图片 13" descr="图片包含 文本&#10;&#10;AI 生成的内容可能不正确。">
            <a:extLst>
              <a:ext uri="{FF2B5EF4-FFF2-40B4-BE49-F238E27FC236}">
                <a16:creationId xmlns:a16="http://schemas.microsoft.com/office/drawing/2014/main" id="{5D153740-A740-5446-2832-63085E827E8C}"/>
              </a:ext>
            </a:extLst>
          </p:cNvPr>
          <p:cNvPicPr>
            <a:picLocks noChangeAspect="1"/>
          </p:cNvPicPr>
          <p:nvPr/>
        </p:nvPicPr>
        <p:blipFill>
          <a:blip r:embed="rId6"/>
          <a:stretch>
            <a:fillRect/>
          </a:stretch>
        </p:blipFill>
        <p:spPr>
          <a:xfrm>
            <a:off x="5927260" y="4578582"/>
            <a:ext cx="2823277" cy="1965837"/>
          </a:xfrm>
          <a:prstGeom prst="rect">
            <a:avLst/>
          </a:prstGeom>
        </p:spPr>
      </p:pic>
      <p:pic>
        <p:nvPicPr>
          <p:cNvPr id="16" name="图片 15" descr="文本&#10;&#10;AI 生成的内容可能不正确。">
            <a:extLst>
              <a:ext uri="{FF2B5EF4-FFF2-40B4-BE49-F238E27FC236}">
                <a16:creationId xmlns:a16="http://schemas.microsoft.com/office/drawing/2014/main" id="{7D22A3AF-E8A3-810F-E8FF-981A5C510017}"/>
              </a:ext>
            </a:extLst>
          </p:cNvPr>
          <p:cNvPicPr>
            <a:picLocks noChangeAspect="1"/>
          </p:cNvPicPr>
          <p:nvPr/>
        </p:nvPicPr>
        <p:blipFill>
          <a:blip r:embed="rId7"/>
          <a:stretch>
            <a:fillRect/>
          </a:stretch>
        </p:blipFill>
        <p:spPr>
          <a:xfrm>
            <a:off x="7559400" y="4536110"/>
            <a:ext cx="3022649" cy="1962138"/>
          </a:xfrm>
          <a:prstGeom prst="rect">
            <a:avLst/>
          </a:prstGeom>
        </p:spPr>
      </p:pic>
      <p:pic>
        <p:nvPicPr>
          <p:cNvPr id="18" name="图片 17" descr="图形用户界面&#10;&#10;AI 生成的内容可能不正确。">
            <a:extLst>
              <a:ext uri="{FF2B5EF4-FFF2-40B4-BE49-F238E27FC236}">
                <a16:creationId xmlns:a16="http://schemas.microsoft.com/office/drawing/2014/main" id="{6A7D026F-4BB9-A53A-F604-3362BD3D3EE2}"/>
              </a:ext>
            </a:extLst>
          </p:cNvPr>
          <p:cNvPicPr>
            <a:picLocks noChangeAspect="1"/>
          </p:cNvPicPr>
          <p:nvPr/>
        </p:nvPicPr>
        <p:blipFill>
          <a:blip r:embed="rId8"/>
          <a:stretch>
            <a:fillRect/>
          </a:stretch>
        </p:blipFill>
        <p:spPr>
          <a:xfrm>
            <a:off x="9244377" y="4573600"/>
            <a:ext cx="2787366" cy="1879125"/>
          </a:xfrm>
          <a:prstGeom prst="rect">
            <a:avLst/>
          </a:prstGeom>
        </p:spPr>
      </p:pic>
    </p:spTree>
    <p:extLst>
      <p:ext uri="{BB962C8B-B14F-4D97-AF65-F5344CB8AC3E}">
        <p14:creationId xmlns:p14="http://schemas.microsoft.com/office/powerpoint/2010/main" val="3034793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851411A-FBBD-6E59-3BF4-4BCFCA28D81C}"/>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8</a:t>
            </a:fld>
            <a:endParaRPr lang="zh-CN" altLang="en-US" dirty="0">
              <a:solidFill>
                <a:prstClr val="white"/>
              </a:solidFill>
            </a:endParaRPr>
          </a:p>
        </p:txBody>
      </p:sp>
      <p:sp>
        <p:nvSpPr>
          <p:cNvPr id="3" name="Rectangle 2">
            <a:extLst>
              <a:ext uri="{FF2B5EF4-FFF2-40B4-BE49-F238E27FC236}">
                <a16:creationId xmlns:a16="http://schemas.microsoft.com/office/drawing/2014/main" id="{A201C59B-68A7-E872-28F0-7BE39220059C}"/>
              </a:ext>
            </a:extLst>
          </p:cNvPr>
          <p:cNvSpPr>
            <a:spLocks noChangeArrowheads="1"/>
          </p:cNvSpPr>
          <p:nvPr/>
        </p:nvSpPr>
        <p:spPr bwMode="auto">
          <a:xfrm>
            <a:off x="-1062" y="0"/>
            <a:ext cx="350823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sz="2100" b="1">
                <a:solidFill>
                  <a:schemeClr val="tx1"/>
                </a:solidFill>
                <a:latin typeface="Arial" panose="020B0604020202020204" pitchFamily="34" charset="0"/>
                <a:ea typeface="黑体" panose="02010609060101010101" pitchFamily="49" charset="-122"/>
              </a:defRPr>
            </a:lvl1pPr>
            <a:lvl2pPr marL="742950" indent="-285750">
              <a:defRPr kumimoji="1" sz="2100" b="1">
                <a:solidFill>
                  <a:schemeClr val="tx1"/>
                </a:solidFill>
                <a:latin typeface="Arial" panose="020B0604020202020204" pitchFamily="34" charset="0"/>
                <a:ea typeface="黑体" panose="02010609060101010101" pitchFamily="49" charset="-122"/>
              </a:defRPr>
            </a:lvl2pPr>
            <a:lvl3pPr marL="1143000" indent="-228600">
              <a:defRPr kumimoji="1" sz="2100" b="1">
                <a:solidFill>
                  <a:schemeClr val="tx1"/>
                </a:solidFill>
                <a:latin typeface="Arial" panose="020B0604020202020204" pitchFamily="34" charset="0"/>
                <a:ea typeface="黑体" panose="02010609060101010101" pitchFamily="49" charset="-122"/>
              </a:defRPr>
            </a:lvl3pPr>
            <a:lvl4pPr marL="1600200" indent="-228600">
              <a:defRPr kumimoji="1" sz="2100" b="1">
                <a:solidFill>
                  <a:schemeClr val="tx1"/>
                </a:solidFill>
                <a:latin typeface="Arial" panose="020B0604020202020204" pitchFamily="34" charset="0"/>
                <a:ea typeface="黑体" panose="02010609060101010101" pitchFamily="49" charset="-122"/>
              </a:defRPr>
            </a:lvl4pPr>
            <a:lvl5pPr marL="2057400" indent="-228600">
              <a:defRPr kumimoji="1" sz="2100" b="1">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kumimoji="1" sz="2100" b="1">
                <a:solidFill>
                  <a:schemeClr val="tx1"/>
                </a:solidFill>
                <a:latin typeface="Arial" panose="020B0604020202020204" pitchFamily="34" charset="0"/>
                <a:ea typeface="黑体" panose="02010609060101010101" pitchFamily="49" charset="-122"/>
              </a:defRPr>
            </a:lvl9pPr>
          </a:lstStyle>
          <a:p>
            <a:pPr>
              <a:defRPr/>
            </a:pPr>
            <a:r>
              <a:rPr kumimoji="0" lang="zh-CN" altLang="en-US" sz="2800" dirty="0">
                <a:solidFill>
                  <a:srgbClr val="222268"/>
                </a:solidFill>
                <a:latin typeface="微软雅黑" panose="020B0503020204020204" pitchFamily="34" charset="-122"/>
                <a:ea typeface="微软雅黑" panose="020B0503020204020204" pitchFamily="34" charset="-122"/>
              </a:rPr>
              <a:t>一、个人基本情况</a:t>
            </a:r>
          </a:p>
        </p:txBody>
      </p:sp>
      <p:sp>
        <p:nvSpPr>
          <p:cNvPr id="4" name="矩形 3">
            <a:extLst>
              <a:ext uri="{FF2B5EF4-FFF2-40B4-BE49-F238E27FC236}">
                <a16:creationId xmlns:a16="http://schemas.microsoft.com/office/drawing/2014/main" id="{DF258195-338F-1B60-5CD7-29662E6A85F1}"/>
              </a:ext>
            </a:extLst>
          </p:cNvPr>
          <p:cNvSpPr/>
          <p:nvPr/>
        </p:nvSpPr>
        <p:spPr>
          <a:xfrm>
            <a:off x="9304665" y="211987"/>
            <a:ext cx="2875596" cy="525657"/>
          </a:xfrm>
          <a:prstGeom prst="rect">
            <a:avLst/>
          </a:prstGeom>
        </p:spPr>
        <p:txBody>
          <a:bodyPr wrap="square">
            <a:spAutoFit/>
          </a:bodyPr>
          <a:lstStyle/>
          <a:p>
            <a:pPr algn="ctr">
              <a:lnSpc>
                <a:spcPct val="130000"/>
              </a:lnSpc>
              <a:spcAft>
                <a:spcPts val="600"/>
              </a:spcAft>
              <a:buClr>
                <a:prstClr val="black"/>
              </a:buClr>
              <a:defRPr/>
            </a:pPr>
            <a:r>
              <a:rPr lang="zh-CN" altLang="en-US" sz="2400" b="1" dirty="0">
                <a:solidFill>
                  <a:srgbClr val="C00000"/>
                </a:solidFill>
                <a:latin typeface="微软雅黑" panose="020B0503020204020204" pitchFamily="34" charset="-122"/>
                <a:ea typeface="微软雅黑" panose="020B0503020204020204" pitchFamily="34" charset="-122"/>
              </a:rPr>
              <a:t>学术服务</a:t>
            </a:r>
          </a:p>
        </p:txBody>
      </p:sp>
      <p:sp>
        <p:nvSpPr>
          <p:cNvPr id="5" name="矩形 4">
            <a:extLst>
              <a:ext uri="{FF2B5EF4-FFF2-40B4-BE49-F238E27FC236}">
                <a16:creationId xmlns:a16="http://schemas.microsoft.com/office/drawing/2014/main" id="{189F034A-16D4-7C3A-070E-D459C5F0E842}"/>
              </a:ext>
            </a:extLst>
          </p:cNvPr>
          <p:cNvSpPr/>
          <p:nvPr/>
        </p:nvSpPr>
        <p:spPr>
          <a:xfrm>
            <a:off x="209551" y="917763"/>
            <a:ext cx="11970710" cy="5784660"/>
          </a:xfrm>
          <a:prstGeom prst="rect">
            <a:avLst/>
          </a:prstGeom>
        </p:spPr>
        <p:txBody>
          <a:bodyPr wrap="square">
            <a:spAutoFit/>
          </a:bodyPr>
          <a:lstStyle/>
          <a:p>
            <a:pPr marL="342900" indent="-342900" defTabSz="914400" eaLnBrk="0" fontAlgn="base" hangingPunct="0">
              <a:lnSpc>
                <a:spcPct val="170000"/>
              </a:lnSpc>
              <a:spcBef>
                <a:spcPct val="0"/>
              </a:spcBef>
              <a:spcAft>
                <a:spcPct val="0"/>
              </a:spcAft>
              <a:buFont typeface="Wingdings" panose="05000000000000000000" pitchFamily="2" charset="2"/>
              <a:buChar char="n"/>
              <a:defRPr/>
            </a:pPr>
            <a:r>
              <a:rPr lang="en-US" altLang="zh-CN"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30</a:t>
            </a:r>
            <a:r>
              <a:rPr lang="zh-CN" altLang="en-US"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余次国际知名学术会议高级程序委员</a:t>
            </a:r>
            <a:r>
              <a:rPr lang="en-US" altLang="zh-CN"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(Senior PC)</a:t>
            </a:r>
            <a:r>
              <a:rPr lang="zh-CN" altLang="en-US"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或程序委员</a:t>
            </a:r>
            <a:r>
              <a:rPr lang="en-US" altLang="zh-CN"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(PC)</a:t>
            </a:r>
          </a:p>
          <a:p>
            <a:pPr marL="800100" lvl="1" indent="-342900" defTabSz="914400" eaLnBrk="0" fontAlgn="base" hangingPunct="0">
              <a:lnSpc>
                <a:spcPct val="170000"/>
              </a:lnSpc>
              <a:spcBef>
                <a:spcPct val="0"/>
              </a:spcBef>
              <a:spcAft>
                <a:spcPct val="0"/>
              </a:spcAft>
              <a:buFont typeface="Wingdings" panose="05000000000000000000" pitchFamily="2" charset="2"/>
              <a:buChar char="l"/>
              <a:defRPr/>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程序委员会高级委员</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DASFAA 2023-2025</a:t>
            </a:r>
          </a:p>
          <a:p>
            <a:pPr marL="800100" lvl="1" indent="-342900" defTabSz="914400" eaLnBrk="0" fontAlgn="base" hangingPunct="0">
              <a:lnSpc>
                <a:spcPct val="170000"/>
              </a:lnSpc>
              <a:spcBef>
                <a:spcPct val="0"/>
              </a:spcBef>
              <a:spcAft>
                <a:spcPct val="0"/>
              </a:spcAft>
              <a:buFont typeface="Wingdings" panose="05000000000000000000" pitchFamily="2" charset="2"/>
              <a:buChar char="l"/>
              <a:defRPr/>
            </a:pP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程序委员会委员</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VLDB 2020</a:t>
            </a:r>
            <a:r>
              <a:rPr lang="zh-CN" altLang="en-US" sz="1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2023-2024</a:t>
            </a:r>
            <a:r>
              <a:rPr lang="zh-CN" altLang="en-US" sz="1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ICDE 2019-2020; </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KDD 2018-2025; WWW 2016</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2022-2025</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SIGIR 2020-2025; CIKM 2017-2025; WSDM 2021; SDM 2017-2018</a:t>
            </a:r>
          </a:p>
          <a:p>
            <a:pPr marL="342900" indent="-342900" defTabSz="914400" eaLnBrk="0" fontAlgn="base" hangingPunct="0">
              <a:lnSpc>
                <a:spcPct val="170000"/>
              </a:lnSpc>
              <a:spcBef>
                <a:spcPct val="0"/>
              </a:spcBef>
              <a:spcAft>
                <a:spcPct val="0"/>
              </a:spcAft>
              <a:buFont typeface="Wingdings" panose="05000000000000000000" pitchFamily="2" charset="2"/>
              <a:buChar char="n"/>
              <a:defRPr/>
            </a:pPr>
            <a:r>
              <a:rPr lang="en-US" altLang="zh-CN"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余次国内外会议邀请或分组报告</a:t>
            </a:r>
            <a:endParaRPr lang="en-US" altLang="zh-CN"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914400" eaLnBrk="0" fontAlgn="base" hangingPunct="0">
              <a:lnSpc>
                <a:spcPct val="170000"/>
              </a:lnSpc>
              <a:spcBef>
                <a:spcPct val="0"/>
              </a:spcBef>
              <a:spcAft>
                <a:spcPct val="0"/>
              </a:spcAft>
              <a:buFont typeface="Wingdings" panose="05000000000000000000" pitchFamily="2" charset="2"/>
              <a:buChar char="l"/>
              <a:defRP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CCF-A</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类会议</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VLDB 2024</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SIGMOD 2022</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WWW 2022</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VLDB 2020</a:t>
            </a:r>
            <a:r>
              <a:rPr lang="zh-CN" altLang="en-US"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ICDE 2022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等多个会议分组报告</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914400" eaLnBrk="0" fontAlgn="base" hangingPunct="0">
              <a:lnSpc>
                <a:spcPct val="170000"/>
              </a:lnSpc>
              <a:spcBef>
                <a:spcPct val="0"/>
              </a:spcBef>
              <a:spcAft>
                <a:spcPct val="0"/>
              </a:spcAft>
              <a:buFont typeface="Wingdings" panose="05000000000000000000" pitchFamily="2" charset="2"/>
              <a:buChar char="l"/>
              <a:defRP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2021</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CCF</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中国信息系统及应用大会邀请报告</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914400" eaLnBrk="0" fontAlgn="base" hangingPunct="0">
              <a:lnSpc>
                <a:spcPct val="170000"/>
              </a:lnSpc>
              <a:spcBef>
                <a:spcPct val="0"/>
              </a:spcBef>
              <a:spcAft>
                <a:spcPct val="0"/>
              </a:spcAft>
              <a:buFont typeface="Wingdings" panose="05000000000000000000" pitchFamily="2" charset="2"/>
              <a:buChar char="l"/>
              <a:defRP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2022</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年全国数据库产业论坛邀请报告</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914400" eaLnBrk="0" fontAlgn="base" hangingPunct="0">
              <a:lnSpc>
                <a:spcPct val="170000"/>
              </a:lnSpc>
              <a:spcBef>
                <a:spcPct val="0"/>
              </a:spcBef>
              <a:spcAft>
                <a:spcPct val="0"/>
              </a:spcAft>
              <a:buFont typeface="Wingdings" panose="05000000000000000000" pitchFamily="2" charset="2"/>
              <a:buChar char="l"/>
              <a:defRP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2024</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年</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CCF</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首届中国数字金融大会论坛报告</a:t>
            </a:r>
            <a:endParaRPr lang="en-US" altLang="zh-CN" sz="21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914400" eaLnBrk="0" fontAlgn="base" hangingPunct="0">
              <a:lnSpc>
                <a:spcPct val="170000"/>
              </a:lnSpc>
              <a:spcBef>
                <a:spcPct val="0"/>
              </a:spcBef>
              <a:spcAft>
                <a:spcPct val="0"/>
              </a:spcAft>
              <a:buFont typeface="Wingdings" panose="05000000000000000000" pitchFamily="2" charset="2"/>
              <a:buChar char="n"/>
              <a:defRPr/>
            </a:pPr>
            <a:r>
              <a:rPr lang="zh-CN" altLang="en-US"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rPr>
              <a:t>学术组织任职</a:t>
            </a:r>
            <a:endParaRPr lang="en-US" altLang="zh-CN" sz="2100"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914400" eaLnBrk="0" fontAlgn="base" hangingPunct="0">
              <a:lnSpc>
                <a:spcPct val="170000"/>
              </a:lnSpc>
              <a:spcBef>
                <a:spcPct val="0"/>
              </a:spcBef>
              <a:spcAft>
                <a:spcPct val="0"/>
              </a:spcAft>
              <a:buFont typeface="Wingdings" panose="05000000000000000000" pitchFamily="2" charset="2"/>
              <a:buChar char="l"/>
              <a:defRP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ACM</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IEEE</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CCF</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会员</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defTabSz="914400" eaLnBrk="0" fontAlgn="base" hangingPunct="0">
              <a:lnSpc>
                <a:spcPct val="170000"/>
              </a:lnSpc>
              <a:spcBef>
                <a:spcPct val="0"/>
              </a:spcBef>
              <a:spcAft>
                <a:spcPct val="0"/>
              </a:spcAft>
              <a:buFont typeface="Wingdings" panose="05000000000000000000" pitchFamily="2" charset="2"/>
              <a:buChar char="l"/>
              <a:defRPr/>
            </a:pP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CCF</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数据库专业委员会委员、</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CCF</a:t>
            </a:r>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信息系统专业委员会委员</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defTabSz="914400" eaLnBrk="0" fontAlgn="base" hangingPunct="0">
              <a:spcBef>
                <a:spcPct val="0"/>
              </a:spcBef>
              <a:spcAft>
                <a:spcPct val="0"/>
              </a:spcAft>
              <a:buFont typeface="Wingdings" panose="05000000000000000000" pitchFamily="2" charset="2"/>
              <a:buChar char="u"/>
              <a:defRPr/>
            </a:pPr>
            <a:endParaRPr lang="en-US" altLang="zh-CN" b="1" dirty="0">
              <a:solidFill>
                <a:srgbClr val="000099"/>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6" name="Picture 2">
            <a:extLst>
              <a:ext uri="{FF2B5EF4-FFF2-40B4-BE49-F238E27FC236}">
                <a16:creationId xmlns:a16="http://schemas.microsoft.com/office/drawing/2014/main" id="{089EEB11-6AA3-18EE-1A0E-97560FB6EF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8633" y="3731192"/>
            <a:ext cx="2175402" cy="14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6">
            <a:extLst>
              <a:ext uri="{FF2B5EF4-FFF2-40B4-BE49-F238E27FC236}">
                <a16:creationId xmlns:a16="http://schemas.microsoft.com/office/drawing/2014/main" id="{F18EFF89-0D4F-BFD9-63FE-DEA85D02B243}"/>
              </a:ext>
            </a:extLst>
          </p:cNvPr>
          <p:cNvPicPr>
            <a:picLocks noChangeAspect="1"/>
          </p:cNvPicPr>
          <p:nvPr>
            <p:custDataLst>
              <p:tags r:id="rId1"/>
            </p:custDataLst>
          </p:nvPr>
        </p:nvPicPr>
        <p:blipFill>
          <a:blip r:embed="rId4"/>
          <a:stretch>
            <a:fillRect/>
          </a:stretch>
        </p:blipFill>
        <p:spPr>
          <a:xfrm>
            <a:off x="6828633" y="5284177"/>
            <a:ext cx="2175402" cy="1354635"/>
          </a:xfrm>
          <a:prstGeom prst="rect">
            <a:avLst/>
          </a:prstGeom>
          <a:effectLst>
            <a:glow rad="63500">
              <a:schemeClr val="bg1">
                <a:alpha val="40000"/>
              </a:schemeClr>
            </a:glow>
          </a:effectLst>
        </p:spPr>
      </p:pic>
      <p:pic>
        <p:nvPicPr>
          <p:cNvPr id="9" name="图片 8" descr="图片包含 站, 室内, 人, 女人&#10;&#10;AI 生成的内容可能不正确。">
            <a:extLst>
              <a:ext uri="{FF2B5EF4-FFF2-40B4-BE49-F238E27FC236}">
                <a16:creationId xmlns:a16="http://schemas.microsoft.com/office/drawing/2014/main" id="{F865EE6F-5671-9812-9222-2F4AA47EA812}"/>
              </a:ext>
            </a:extLst>
          </p:cNvPr>
          <p:cNvPicPr>
            <a:picLocks noChangeAspect="1"/>
          </p:cNvPicPr>
          <p:nvPr/>
        </p:nvPicPr>
        <p:blipFill>
          <a:blip r:embed="rId5"/>
          <a:stretch>
            <a:fillRect/>
          </a:stretch>
        </p:blipFill>
        <p:spPr>
          <a:xfrm>
            <a:off x="9133215" y="3766685"/>
            <a:ext cx="2096760" cy="1450268"/>
          </a:xfrm>
          <a:prstGeom prst="rect">
            <a:avLst/>
          </a:prstGeom>
        </p:spPr>
      </p:pic>
      <p:pic>
        <p:nvPicPr>
          <p:cNvPr id="10" name="图片 9" descr="一群人在开会&#10;&#10;AI 生成的内容可能不正确。">
            <a:extLst>
              <a:ext uri="{FF2B5EF4-FFF2-40B4-BE49-F238E27FC236}">
                <a16:creationId xmlns:a16="http://schemas.microsoft.com/office/drawing/2014/main" id="{19AC8262-9892-F654-6AF7-2EE25FEB2BA5}"/>
              </a:ext>
            </a:extLst>
          </p:cNvPr>
          <p:cNvPicPr>
            <a:picLocks noChangeAspect="1"/>
          </p:cNvPicPr>
          <p:nvPr/>
        </p:nvPicPr>
        <p:blipFill>
          <a:blip r:embed="rId6"/>
          <a:stretch>
            <a:fillRect/>
          </a:stretch>
        </p:blipFill>
        <p:spPr>
          <a:xfrm>
            <a:off x="9133215" y="5284178"/>
            <a:ext cx="2096760" cy="1354636"/>
          </a:xfrm>
          <a:prstGeom prst="rect">
            <a:avLst/>
          </a:prstGeom>
        </p:spPr>
      </p:pic>
    </p:spTree>
    <p:extLst>
      <p:ext uri="{BB962C8B-B14F-4D97-AF65-F5344CB8AC3E}">
        <p14:creationId xmlns:p14="http://schemas.microsoft.com/office/powerpoint/2010/main" val="4265688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0D119A-B019-421B-9E3B-73EFB42C39F2}"/>
              </a:ext>
            </a:extLst>
          </p:cNvPr>
          <p:cNvSpPr>
            <a:spLocks noGrp="1"/>
          </p:cNvSpPr>
          <p:nvPr>
            <p:ph type="sldNum" sz="quarter" idx="12"/>
          </p:nvPr>
        </p:nvSpPr>
        <p:spPr/>
        <p:txBody>
          <a:bodyPr/>
          <a:lstStyle/>
          <a:p>
            <a:fld id="{A4D73C6D-FAA2-4E93-A2D3-B1A891C487A7}" type="slidenum">
              <a:rPr lang="zh-CN" altLang="en-US" smtClean="0">
                <a:solidFill>
                  <a:prstClr val="white"/>
                </a:solidFill>
              </a:rPr>
              <a:pPr/>
              <a:t>9</a:t>
            </a:fld>
            <a:endParaRPr lang="zh-CN" altLang="en-US" dirty="0">
              <a:solidFill>
                <a:prstClr val="white"/>
              </a:solidFill>
            </a:endParaRPr>
          </a:p>
        </p:txBody>
      </p:sp>
      <p:sp>
        <p:nvSpPr>
          <p:cNvPr id="3" name="Text Box 2">
            <a:extLst>
              <a:ext uri="{FF2B5EF4-FFF2-40B4-BE49-F238E27FC236}">
                <a16:creationId xmlns:a16="http://schemas.microsoft.com/office/drawing/2014/main" id="{9CB6C2E3-04EE-979F-833C-E72B6A3AA5CD}"/>
              </a:ext>
            </a:extLst>
          </p:cNvPr>
          <p:cNvSpPr txBox="1">
            <a:spLocks noChangeArrowheads="1"/>
          </p:cNvSpPr>
          <p:nvPr/>
        </p:nvSpPr>
        <p:spPr bwMode="auto">
          <a:xfrm>
            <a:off x="1524000" y="2312974"/>
            <a:ext cx="9144000" cy="293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85725">
              <a:defRPr sz="2100" b="1">
                <a:solidFill>
                  <a:schemeClr val="tx1"/>
                </a:solidFill>
                <a:latin typeface="Arial" panose="020B0604020202020204" pitchFamily="34" charset="0"/>
                <a:ea typeface="微软雅黑" panose="020B0503020204020204" pitchFamily="34" charset="-122"/>
              </a:defRPr>
            </a:lvl1pPr>
            <a:lvl2pPr marL="742950" indent="-285750">
              <a:defRPr sz="2100" b="1">
                <a:solidFill>
                  <a:schemeClr val="tx1"/>
                </a:solidFill>
                <a:latin typeface="Arial" panose="020B0604020202020204" pitchFamily="34" charset="0"/>
                <a:ea typeface="微软雅黑" panose="020B0503020204020204" pitchFamily="34" charset="-122"/>
              </a:defRPr>
            </a:lvl2pPr>
            <a:lvl3pPr marL="1143000" indent="-228600">
              <a:defRPr sz="2100" b="1">
                <a:solidFill>
                  <a:schemeClr val="tx1"/>
                </a:solidFill>
                <a:latin typeface="Arial" panose="020B0604020202020204" pitchFamily="34" charset="0"/>
                <a:ea typeface="微软雅黑" panose="020B0503020204020204" pitchFamily="34" charset="-122"/>
              </a:defRPr>
            </a:lvl3pPr>
            <a:lvl4pPr marL="1600200" indent="-228600">
              <a:defRPr sz="2100" b="1">
                <a:solidFill>
                  <a:schemeClr val="tx1"/>
                </a:solidFill>
                <a:latin typeface="Arial" panose="020B0604020202020204" pitchFamily="34" charset="0"/>
                <a:ea typeface="微软雅黑" panose="020B0503020204020204" pitchFamily="34" charset="-122"/>
              </a:defRPr>
            </a:lvl4pPr>
            <a:lvl5pPr marL="2057400" indent="-228600">
              <a:defRPr sz="21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100" b="1">
                <a:solidFill>
                  <a:schemeClr val="tx1"/>
                </a:solidFill>
                <a:latin typeface="Arial" panose="020B0604020202020204" pitchFamily="34" charset="0"/>
                <a:ea typeface="微软雅黑" panose="020B0503020204020204" pitchFamily="34" charset="-122"/>
              </a:defRPr>
            </a:lvl9pPr>
          </a:lstStyle>
          <a:p>
            <a:pPr algn="ctr" eaLnBrk="0" fontAlgn="ctr" hangingPunct="0">
              <a:lnSpc>
                <a:spcPct val="170000"/>
              </a:lnSpc>
              <a:spcBef>
                <a:spcPct val="0"/>
              </a:spcBef>
              <a:spcAft>
                <a:spcPct val="0"/>
              </a:spcAft>
              <a:defRPr/>
            </a:pPr>
            <a:r>
              <a:rPr lang="zh-CN" altLang="en-US" sz="3200" dirty="0">
                <a:solidFill>
                  <a:srgbClr val="000000">
                    <a:lumMod val="65000"/>
                    <a:lumOff val="35000"/>
                  </a:srgbClr>
                </a:solidFill>
                <a:latin typeface="Times New Roman" panose="02020603050405020304" pitchFamily="18" charset="0"/>
                <a:cs typeface="Times New Roman" panose="02020603050405020304" pitchFamily="18" charset="0"/>
              </a:rPr>
              <a:t>一、个人基本情况</a:t>
            </a:r>
            <a:endParaRPr lang="en-US" altLang="zh-CN" sz="3200" dirty="0">
              <a:solidFill>
                <a:srgbClr val="000000">
                  <a:lumMod val="65000"/>
                  <a:lumOff val="35000"/>
                </a:srgbClr>
              </a:solidFill>
              <a:latin typeface="Times New Roman" panose="02020603050405020304" pitchFamily="18" charset="0"/>
              <a:cs typeface="Times New Roman" panose="02020603050405020304" pitchFamily="18" charset="0"/>
            </a:endParaRPr>
          </a:p>
          <a:p>
            <a:pPr algn="ctr" eaLnBrk="0" fontAlgn="ctr" hangingPunct="0">
              <a:lnSpc>
                <a:spcPct val="170000"/>
              </a:lnSpc>
              <a:spcBef>
                <a:spcPct val="0"/>
              </a:spcBef>
              <a:spcAft>
                <a:spcPct val="0"/>
              </a:spcAft>
              <a:defRPr/>
            </a:pPr>
            <a:r>
              <a:rPr lang="zh-CN" altLang="en-US" sz="3200" dirty="0">
                <a:solidFill>
                  <a:srgbClr val="C00000"/>
                </a:solidFill>
                <a:latin typeface="Times New Roman" panose="02020603050405020304" pitchFamily="18" charset="0"/>
                <a:cs typeface="Times New Roman" panose="02020603050405020304" pitchFamily="18" charset="0"/>
              </a:rPr>
              <a:t>二、学术创新成果</a:t>
            </a:r>
            <a:endParaRPr lang="en-US" altLang="zh-CN" sz="3200" dirty="0">
              <a:solidFill>
                <a:srgbClr val="C00000"/>
              </a:solidFill>
              <a:latin typeface="Times New Roman" panose="02020603050405020304" pitchFamily="18" charset="0"/>
              <a:cs typeface="Times New Roman" panose="02020603050405020304" pitchFamily="18" charset="0"/>
            </a:endParaRPr>
          </a:p>
          <a:p>
            <a:pPr algn="ctr" eaLnBrk="0" fontAlgn="ctr" hangingPunct="0">
              <a:lnSpc>
                <a:spcPct val="170000"/>
              </a:lnSpc>
              <a:spcBef>
                <a:spcPct val="0"/>
              </a:spcBef>
              <a:spcAft>
                <a:spcPct val="0"/>
              </a:spcAft>
              <a:defRPr/>
            </a:pPr>
            <a:r>
              <a:rPr lang="zh-CN" altLang="en-US" sz="3200" dirty="0">
                <a:solidFill>
                  <a:srgbClr val="000000">
                    <a:lumMod val="65000"/>
                    <a:lumOff val="35000"/>
                  </a:srgbClr>
                </a:solidFill>
                <a:latin typeface="Times New Roman" panose="02020603050405020304" pitchFamily="18" charset="0"/>
                <a:cs typeface="Times New Roman" panose="02020603050405020304" pitchFamily="18" charset="0"/>
              </a:rPr>
              <a:t>三、未来研究工作</a:t>
            </a:r>
          </a:p>
        </p:txBody>
      </p:sp>
      <p:sp>
        <p:nvSpPr>
          <p:cNvPr id="4" name="Rectangle 36">
            <a:extLst>
              <a:ext uri="{FF2B5EF4-FFF2-40B4-BE49-F238E27FC236}">
                <a16:creationId xmlns:a16="http://schemas.microsoft.com/office/drawing/2014/main" id="{58B05BEC-A3C0-72A7-AC8A-ED05C944EDA3}"/>
              </a:ext>
            </a:extLst>
          </p:cNvPr>
          <p:cNvSpPr>
            <a:spLocks noChangeArrowheads="1"/>
          </p:cNvSpPr>
          <p:nvPr/>
        </p:nvSpPr>
        <p:spPr bwMode="auto">
          <a:xfrm>
            <a:off x="1524000" y="1173532"/>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fontAlgn="base" hangingPunct="0">
              <a:spcBef>
                <a:spcPct val="0"/>
              </a:spcBef>
              <a:spcAft>
                <a:spcPct val="0"/>
              </a:spcAft>
              <a:defRPr/>
            </a:pPr>
            <a:r>
              <a:rPr lang="zh-CN" altLang="en-US" sz="4000" b="1" dirty="0">
                <a:solidFill>
                  <a:srgbClr val="000099"/>
                </a:solidFill>
                <a:latin typeface="Calibri"/>
                <a:ea typeface="微软雅黑" panose="020B0503020204020204" pitchFamily="34" charset="-122"/>
              </a:rPr>
              <a:t>汇报提纲      </a:t>
            </a:r>
          </a:p>
        </p:txBody>
      </p:sp>
    </p:spTree>
    <p:extLst>
      <p:ext uri="{BB962C8B-B14F-4D97-AF65-F5344CB8AC3E}">
        <p14:creationId xmlns:p14="http://schemas.microsoft.com/office/powerpoint/2010/main" val="1912806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PA" val="v5.2.10"/>
</p:tagLst>
</file>

<file path=ppt/tags/tag11.xml><?xml version="1.0" encoding="utf-8"?>
<p:tagLst xmlns:a="http://schemas.openxmlformats.org/drawingml/2006/main" xmlns:r="http://schemas.openxmlformats.org/officeDocument/2006/relationships" xmlns:p="http://schemas.openxmlformats.org/presentationml/2006/main">
  <p:tag name="PA" val="v5.2.10"/>
</p:tagLst>
</file>

<file path=ppt/tags/tag12.xml><?xml version="1.0" encoding="utf-8"?>
<p:tagLst xmlns:a="http://schemas.openxmlformats.org/drawingml/2006/main" xmlns:r="http://schemas.openxmlformats.org/officeDocument/2006/relationships" xmlns:p="http://schemas.openxmlformats.org/presentationml/2006/main">
  <p:tag name="PA" val="v5.2.10"/>
</p:tagLst>
</file>

<file path=ppt/tags/tag13.xml><?xml version="1.0" encoding="utf-8"?>
<p:tagLst xmlns:a="http://schemas.openxmlformats.org/drawingml/2006/main" xmlns:r="http://schemas.openxmlformats.org/officeDocument/2006/relationships" xmlns:p="http://schemas.openxmlformats.org/presentationml/2006/main">
  <p:tag name="PA" val="v5.2.10"/>
</p:tagLst>
</file>

<file path=ppt/tags/tag14.xml><?xml version="1.0" encoding="utf-8"?>
<p:tagLst xmlns:a="http://schemas.openxmlformats.org/drawingml/2006/main" xmlns:r="http://schemas.openxmlformats.org/officeDocument/2006/relationships" xmlns:p="http://schemas.openxmlformats.org/presentationml/2006/main">
  <p:tag name="PA" val="v5.2.10"/>
</p:tagLst>
</file>

<file path=ppt/tags/tag15.xml><?xml version="1.0" encoding="utf-8"?>
<p:tagLst xmlns:a="http://schemas.openxmlformats.org/drawingml/2006/main" xmlns:r="http://schemas.openxmlformats.org/officeDocument/2006/relationships" xmlns:p="http://schemas.openxmlformats.org/presentationml/2006/main">
  <p:tag name="PA" val="v5.2.10"/>
</p:tagLst>
</file>

<file path=ppt/tags/tag16.xml><?xml version="1.0" encoding="utf-8"?>
<p:tagLst xmlns:a="http://schemas.openxmlformats.org/drawingml/2006/main" xmlns:r="http://schemas.openxmlformats.org/officeDocument/2006/relationships" xmlns:p="http://schemas.openxmlformats.org/presentationml/2006/main">
  <p:tag name="PA" val="v5.2.10"/>
</p:tagLst>
</file>

<file path=ppt/tags/tag17.xml><?xml version="1.0" encoding="utf-8"?>
<p:tagLst xmlns:a="http://schemas.openxmlformats.org/drawingml/2006/main" xmlns:r="http://schemas.openxmlformats.org/officeDocument/2006/relationships" xmlns:p="http://schemas.openxmlformats.org/presentationml/2006/main">
  <p:tag name="PA" val="v5.2.10"/>
</p:tagLst>
</file>

<file path=ppt/tags/tag18.xml><?xml version="1.0" encoding="utf-8"?>
<p:tagLst xmlns:a="http://schemas.openxmlformats.org/drawingml/2006/main" xmlns:r="http://schemas.openxmlformats.org/officeDocument/2006/relationships" xmlns:p="http://schemas.openxmlformats.org/presentationml/2006/main">
  <p:tag name="PA" val="v5.2.10"/>
</p:tagLst>
</file>

<file path=ppt/tags/tag19.xml><?xml version="1.0" encoding="utf-8"?>
<p:tagLst xmlns:a="http://schemas.openxmlformats.org/drawingml/2006/main" xmlns:r="http://schemas.openxmlformats.org/officeDocument/2006/relationships" xmlns:p="http://schemas.openxmlformats.org/presentationml/2006/main">
  <p:tag name="PA" val="v5.2.10"/>
</p:tagLst>
</file>

<file path=ppt/tags/tag2.xml><?xml version="1.0" encoding="utf-8"?>
<p:tagLst xmlns:a="http://schemas.openxmlformats.org/drawingml/2006/main" xmlns:r="http://schemas.openxmlformats.org/officeDocument/2006/relationships" xmlns:p="http://schemas.openxmlformats.org/presentationml/2006/main">
  <p:tag name="TIMING" val="|1.3|4.6|5.7|9.8|3.8|3"/>
</p:tagLst>
</file>

<file path=ppt/tags/tag20.xml><?xml version="1.0" encoding="utf-8"?>
<p:tagLst xmlns:a="http://schemas.openxmlformats.org/drawingml/2006/main" xmlns:r="http://schemas.openxmlformats.org/officeDocument/2006/relationships" xmlns:p="http://schemas.openxmlformats.org/presentationml/2006/main">
  <p:tag name="PA" val="v5.2.10"/>
</p:tagLst>
</file>

<file path=ppt/tags/tag21.xml><?xml version="1.0" encoding="utf-8"?>
<p:tagLst xmlns:a="http://schemas.openxmlformats.org/drawingml/2006/main" xmlns:r="http://schemas.openxmlformats.org/officeDocument/2006/relationships" xmlns:p="http://schemas.openxmlformats.org/presentationml/2006/main">
  <p:tag name="PA" val="v5.2.10"/>
</p:tagLst>
</file>

<file path=ppt/tags/tag22.xml><?xml version="1.0" encoding="utf-8"?>
<p:tagLst xmlns:a="http://schemas.openxmlformats.org/drawingml/2006/main" xmlns:r="http://schemas.openxmlformats.org/officeDocument/2006/relationships" xmlns:p="http://schemas.openxmlformats.org/presentationml/2006/main">
  <p:tag name="PA" val="v5.2.10"/>
</p:tagLst>
</file>

<file path=ppt/tags/tag23.xml><?xml version="1.0" encoding="utf-8"?>
<p:tagLst xmlns:a="http://schemas.openxmlformats.org/drawingml/2006/main" xmlns:r="http://schemas.openxmlformats.org/officeDocument/2006/relationships" xmlns:p="http://schemas.openxmlformats.org/presentationml/2006/main">
  <p:tag name="PA" val="v5.2.10"/>
</p:tagLst>
</file>

<file path=ppt/tags/tag24.xml><?xml version="1.0" encoding="utf-8"?>
<p:tagLst xmlns:a="http://schemas.openxmlformats.org/drawingml/2006/main" xmlns:r="http://schemas.openxmlformats.org/officeDocument/2006/relationships" xmlns:p="http://schemas.openxmlformats.org/presentationml/2006/main">
  <p:tag name="PA" val="v5.2.10"/>
</p:tagLst>
</file>

<file path=ppt/tags/tag25.xml><?xml version="1.0" encoding="utf-8"?>
<p:tagLst xmlns:a="http://schemas.openxmlformats.org/drawingml/2006/main" xmlns:r="http://schemas.openxmlformats.org/officeDocument/2006/relationships" xmlns:p="http://schemas.openxmlformats.org/presentationml/2006/main">
  <p:tag name="PA" val="v5.2.10"/>
</p:tagLst>
</file>

<file path=ppt/tags/tag26.xml><?xml version="1.0" encoding="utf-8"?>
<p:tagLst xmlns:a="http://schemas.openxmlformats.org/drawingml/2006/main" xmlns:r="http://schemas.openxmlformats.org/officeDocument/2006/relationships" xmlns:p="http://schemas.openxmlformats.org/presentationml/2006/main">
  <p:tag name="PA" val="v5.2.10"/>
</p:tagLst>
</file>

<file path=ppt/tags/tag27.xml><?xml version="1.0" encoding="utf-8"?>
<p:tagLst xmlns:a="http://schemas.openxmlformats.org/drawingml/2006/main" xmlns:r="http://schemas.openxmlformats.org/officeDocument/2006/relationships" xmlns:p="http://schemas.openxmlformats.org/presentationml/2006/main">
  <p:tag name="PA" val="v5.2.10"/>
</p:tagLst>
</file>

<file path=ppt/tags/tag28.xml><?xml version="1.0" encoding="utf-8"?>
<p:tagLst xmlns:a="http://schemas.openxmlformats.org/drawingml/2006/main" xmlns:r="http://schemas.openxmlformats.org/officeDocument/2006/relationships" xmlns:p="http://schemas.openxmlformats.org/presentationml/2006/main">
  <p:tag name="PA" val="v5.2.10"/>
</p:tagLst>
</file>

<file path=ppt/tags/tag29.xml><?xml version="1.0" encoding="utf-8"?>
<p:tagLst xmlns:a="http://schemas.openxmlformats.org/drawingml/2006/main" xmlns:r="http://schemas.openxmlformats.org/officeDocument/2006/relationships" xmlns:p="http://schemas.openxmlformats.org/presentationml/2006/main">
  <p:tag name="PA" val="v5.2.10"/>
</p:tagLst>
</file>

<file path=ppt/tags/tag3.xml><?xml version="1.0" encoding="utf-8"?>
<p:tagLst xmlns:a="http://schemas.openxmlformats.org/drawingml/2006/main" xmlns:r="http://schemas.openxmlformats.org/officeDocument/2006/relationships" xmlns:p="http://schemas.openxmlformats.org/presentationml/2006/main">
  <p:tag name="TIMING" val="|1.3|4.6|5.7|9.8|3.8|3"/>
</p:tagLst>
</file>

<file path=ppt/tags/tag30.xml><?xml version="1.0" encoding="utf-8"?>
<p:tagLst xmlns:a="http://schemas.openxmlformats.org/drawingml/2006/main" xmlns:r="http://schemas.openxmlformats.org/officeDocument/2006/relationships" xmlns:p="http://schemas.openxmlformats.org/presentationml/2006/main">
  <p:tag name="PA" val="v5.2.10"/>
</p:tagLst>
</file>

<file path=ppt/tags/tag31.xml><?xml version="1.0" encoding="utf-8"?>
<p:tagLst xmlns:a="http://schemas.openxmlformats.org/drawingml/2006/main" xmlns:r="http://schemas.openxmlformats.org/officeDocument/2006/relationships" xmlns:p="http://schemas.openxmlformats.org/presentationml/2006/main">
  <p:tag name="PA" val="v5.2.10"/>
</p:tagLst>
</file>

<file path=ppt/tags/tag32.xml><?xml version="1.0" encoding="utf-8"?>
<p:tagLst xmlns:a="http://schemas.openxmlformats.org/drawingml/2006/main" xmlns:r="http://schemas.openxmlformats.org/officeDocument/2006/relationships" xmlns:p="http://schemas.openxmlformats.org/presentationml/2006/main">
  <p:tag name="PA" val="v5.2.10"/>
</p:tagLst>
</file>

<file path=ppt/tags/tag33.xml><?xml version="1.0" encoding="utf-8"?>
<p:tagLst xmlns:a="http://schemas.openxmlformats.org/drawingml/2006/main" xmlns:r="http://schemas.openxmlformats.org/officeDocument/2006/relationships" xmlns:p="http://schemas.openxmlformats.org/presentationml/2006/main">
  <p:tag name="PA" val="v5.2.10"/>
</p:tagLst>
</file>

<file path=ppt/tags/tag34.xml><?xml version="1.0" encoding="utf-8"?>
<p:tagLst xmlns:a="http://schemas.openxmlformats.org/drawingml/2006/main" xmlns:r="http://schemas.openxmlformats.org/officeDocument/2006/relationships" xmlns:p="http://schemas.openxmlformats.org/presentationml/2006/main">
  <p:tag name="PA" val="v5.2.10"/>
</p:tagLst>
</file>

<file path=ppt/tags/tag35.xml><?xml version="1.0" encoding="utf-8"?>
<p:tagLst xmlns:a="http://schemas.openxmlformats.org/drawingml/2006/main" xmlns:r="http://schemas.openxmlformats.org/officeDocument/2006/relationships" xmlns:p="http://schemas.openxmlformats.org/presentationml/2006/main">
  <p:tag name="PA" val="v5.2.10"/>
</p:tagLst>
</file>

<file path=ppt/tags/tag36.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37.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38.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39.xml><?xml version="1.0" encoding="utf-8"?>
<p:tagLst xmlns:a="http://schemas.openxmlformats.org/drawingml/2006/main" xmlns:r="http://schemas.openxmlformats.org/officeDocument/2006/relationships" xmlns:p="http://schemas.openxmlformats.org/presentationml/2006/main">
  <p:tag name="TIMING" val="|1.3|4.6|5.7|9.8|3.8|3"/>
</p:tagLst>
</file>

<file path=ppt/tags/tag4.xml><?xml version="1.0" encoding="utf-8"?>
<p:tagLst xmlns:a="http://schemas.openxmlformats.org/drawingml/2006/main" xmlns:r="http://schemas.openxmlformats.org/officeDocument/2006/relationships" xmlns:p="http://schemas.openxmlformats.org/presentationml/2006/main">
  <p:tag name="PA" val="v5.2.10"/>
</p:tagLst>
</file>

<file path=ppt/tags/tag40.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624"/>
  <p:tag name="RESOURCELIB_SHAPETYPE" val="4"/>
</p:tagLst>
</file>

<file path=ppt/tags/tag41.xml><?xml version="1.0" encoding="utf-8"?>
<p:tagLst xmlns:a="http://schemas.openxmlformats.org/drawingml/2006/main" xmlns:r="http://schemas.openxmlformats.org/officeDocument/2006/relationships" xmlns:p="http://schemas.openxmlformats.org/presentationml/2006/main">
  <p:tag name="TIMING" val="|1.9|5.8|3.7"/>
</p:tagLst>
</file>

<file path=ppt/tags/tag42.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43.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44.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45.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46.xml><?xml version="1.0" encoding="utf-8"?>
<p:tagLst xmlns:a="http://schemas.openxmlformats.org/drawingml/2006/main" xmlns:r="http://schemas.openxmlformats.org/officeDocument/2006/relationships" xmlns:p="http://schemas.openxmlformats.org/presentationml/2006/main">
  <p:tag name="TIMING" val="|1.9|5.8|3.7"/>
</p:tagLst>
</file>

<file path=ppt/tags/tag47.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48.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49.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5.xml><?xml version="1.0" encoding="utf-8"?>
<p:tagLst xmlns:a="http://schemas.openxmlformats.org/drawingml/2006/main" xmlns:r="http://schemas.openxmlformats.org/officeDocument/2006/relationships" xmlns:p="http://schemas.openxmlformats.org/presentationml/2006/main">
  <p:tag name="PA" val="v5.2.10"/>
</p:tagLst>
</file>

<file path=ppt/tags/tag50.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51.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52.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53.xml><?xml version="1.0" encoding="utf-8"?>
<p:tagLst xmlns:a="http://schemas.openxmlformats.org/drawingml/2006/main" xmlns:r="http://schemas.openxmlformats.org/officeDocument/2006/relationships" xmlns:p="http://schemas.openxmlformats.org/presentationml/2006/main">
  <p:tag name="TIMING" val="|1.9|5.8|3.7"/>
</p:tagLst>
</file>

<file path=ppt/tags/tag54.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55.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56.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57.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58.xml><?xml version="1.0" encoding="utf-8"?>
<p:tagLst xmlns:a="http://schemas.openxmlformats.org/drawingml/2006/main" xmlns:r="http://schemas.openxmlformats.org/officeDocument/2006/relationships" xmlns:p="http://schemas.openxmlformats.org/presentationml/2006/main">
  <p:tag name="TIMING" val="|1.9|5.8|3.7"/>
</p:tagLst>
</file>

<file path=ppt/tags/tag59.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6.xml><?xml version="1.0" encoding="utf-8"?>
<p:tagLst xmlns:a="http://schemas.openxmlformats.org/drawingml/2006/main" xmlns:r="http://schemas.openxmlformats.org/officeDocument/2006/relationships" xmlns:p="http://schemas.openxmlformats.org/presentationml/2006/main">
  <p:tag name="PA" val="v5.2.10"/>
</p:tagLst>
</file>

<file path=ppt/tags/tag60.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61.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62.xml><?xml version="1.0" encoding="utf-8"?>
<p:tagLst xmlns:a="http://schemas.openxmlformats.org/drawingml/2006/main" xmlns:r="http://schemas.openxmlformats.org/officeDocument/2006/relationships" xmlns:p="http://schemas.openxmlformats.org/presentationml/2006/main">
  <p:tag name="TIMING" val="|1.9|5.8|3.7"/>
</p:tagLst>
</file>

<file path=ppt/tags/tag63.xml><?xml version="1.0" encoding="utf-8"?>
<p:tagLst xmlns:a="http://schemas.openxmlformats.org/drawingml/2006/main" xmlns:r="http://schemas.openxmlformats.org/officeDocument/2006/relationships" xmlns:p="http://schemas.openxmlformats.org/presentationml/2006/main">
  <p:tag name="TIMING" val="|1.9|5.8|3.7"/>
</p:tagLst>
</file>

<file path=ppt/tags/tag64.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65.xml><?xml version="1.0" encoding="utf-8"?>
<p:tagLst xmlns:a="http://schemas.openxmlformats.org/drawingml/2006/main" xmlns:r="http://schemas.openxmlformats.org/officeDocument/2006/relationships" xmlns:p="http://schemas.openxmlformats.org/presentationml/2006/main">
  <p:tag name="TIMING" val="|1.9|5.8|3.7"/>
</p:tagLst>
</file>

<file path=ppt/tags/tag66.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67.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68.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69.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7.xml><?xml version="1.0" encoding="utf-8"?>
<p:tagLst xmlns:a="http://schemas.openxmlformats.org/drawingml/2006/main" xmlns:r="http://schemas.openxmlformats.org/officeDocument/2006/relationships" xmlns:p="http://schemas.openxmlformats.org/presentationml/2006/main">
  <p:tag name="PA" val="v5.2.10"/>
</p:tagLst>
</file>

<file path=ppt/tags/tag70.xml><?xml version="1.0" encoding="utf-8"?>
<p:tagLst xmlns:a="http://schemas.openxmlformats.org/drawingml/2006/main" xmlns:r="http://schemas.openxmlformats.org/officeDocument/2006/relationships" xmlns:p="http://schemas.openxmlformats.org/presentationml/2006/main">
  <p:tag name="TIMING" val="|1.9|5.8|3.7"/>
</p:tagLst>
</file>

<file path=ppt/tags/tag71.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72.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73.xml><?xml version="1.0" encoding="utf-8"?>
<p:tagLst xmlns:a="http://schemas.openxmlformats.org/drawingml/2006/main" xmlns:r="http://schemas.openxmlformats.org/officeDocument/2006/relationships" xmlns:p="http://schemas.openxmlformats.org/presentationml/2006/main">
  <p:tag name="TIMING" val="|1.9|5.8|3.7"/>
</p:tagLst>
</file>

<file path=ppt/tags/tag74.xml><?xml version="1.0" encoding="utf-8"?>
<p:tagLst xmlns:a="http://schemas.openxmlformats.org/drawingml/2006/main" xmlns:r="http://schemas.openxmlformats.org/officeDocument/2006/relationships" xmlns:p="http://schemas.openxmlformats.org/presentationml/2006/main">
  <p:tag name="TIMING" val="|2.9|4.1|3.5|2.7|1.3|2.3|2.8|2.1|3.1"/>
</p:tagLst>
</file>

<file path=ppt/tags/tag75.xml><?xml version="1.0" encoding="utf-8"?>
<p:tagLst xmlns:a="http://schemas.openxmlformats.org/drawingml/2006/main" xmlns:r="http://schemas.openxmlformats.org/officeDocument/2006/relationships" xmlns:p="http://schemas.openxmlformats.org/presentationml/2006/main">
  <p:tag name="TIMING" val="|1.9|5.8|3.7"/>
</p:tagLst>
</file>

<file path=ppt/tags/tag76.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77.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78.xml><?xml version="1.0" encoding="utf-8"?>
<p:tagLst xmlns:a="http://schemas.openxmlformats.org/drawingml/2006/main" xmlns:r="http://schemas.openxmlformats.org/officeDocument/2006/relationships" xmlns:p="http://schemas.openxmlformats.org/presentationml/2006/main">
  <p:tag name="TIMING" val="|1.9|5.8|3.7"/>
</p:tagLst>
</file>

<file path=ppt/tags/tag79.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8.xml><?xml version="1.0" encoding="utf-8"?>
<p:tagLst xmlns:a="http://schemas.openxmlformats.org/drawingml/2006/main" xmlns:r="http://schemas.openxmlformats.org/officeDocument/2006/relationships" xmlns:p="http://schemas.openxmlformats.org/presentationml/2006/main">
  <p:tag name="PA" val="v5.2.10"/>
</p:tagLst>
</file>

<file path=ppt/tags/tag80.xml><?xml version="1.0" encoding="utf-8"?>
<p:tagLst xmlns:a="http://schemas.openxmlformats.org/drawingml/2006/main" xmlns:r="http://schemas.openxmlformats.org/officeDocument/2006/relationships" xmlns:p="http://schemas.openxmlformats.org/presentationml/2006/main">
  <p:tag name="PA" val="v5.2.10"/>
  <p:tag name="PAMAINTYPE" val="4"/>
  <p:tag name="PATYPE" val="140"/>
  <p:tag name="PASUBTYPE" val="141"/>
  <p:tag name="RESOURCELIBID_SHAPE" val="3571"/>
  <p:tag name="RESOURCELIB_SHAPETYPE" val="4"/>
</p:tagLst>
</file>

<file path=ppt/tags/tag81.xml><?xml version="1.0" encoding="utf-8"?>
<p:tagLst xmlns:a="http://schemas.openxmlformats.org/drawingml/2006/main" xmlns:r="http://schemas.openxmlformats.org/officeDocument/2006/relationships" xmlns:p="http://schemas.openxmlformats.org/presentationml/2006/main">
  <p:tag name="TIMING" val="|1.9|5.8|3.7"/>
</p:tagLst>
</file>

<file path=ppt/tags/tag82.xml><?xml version="1.0" encoding="utf-8"?>
<p:tagLst xmlns:a="http://schemas.openxmlformats.org/drawingml/2006/main" xmlns:r="http://schemas.openxmlformats.org/officeDocument/2006/relationships" xmlns:p="http://schemas.openxmlformats.org/presentationml/2006/main">
  <p:tag name="TIMING" val="|10.8|5.6|1.9"/>
</p:tagLst>
</file>

<file path=ppt/tags/tag83.xml><?xml version="1.0" encoding="utf-8"?>
<p:tagLst xmlns:a="http://schemas.openxmlformats.org/drawingml/2006/main" xmlns:r="http://schemas.openxmlformats.org/officeDocument/2006/relationships" xmlns:p="http://schemas.openxmlformats.org/presentationml/2006/main">
  <p:tag name="TIMING" val="|1.9|5.8|3.7"/>
</p:tagLst>
</file>

<file path=ppt/tags/tag84.xml><?xml version="1.0" encoding="utf-8"?>
<p:tagLst xmlns:a="http://schemas.openxmlformats.org/drawingml/2006/main" xmlns:r="http://schemas.openxmlformats.org/officeDocument/2006/relationships" xmlns:p="http://schemas.openxmlformats.org/presentationml/2006/main">
  <p:tag name="TIMING" val="|1.9|5.8|3.7"/>
</p:tagLst>
</file>

<file path=ppt/tags/tag85.xml><?xml version="1.0" encoding="utf-8"?>
<p:tagLst xmlns:a="http://schemas.openxmlformats.org/drawingml/2006/main" xmlns:r="http://schemas.openxmlformats.org/officeDocument/2006/relationships" xmlns:p="http://schemas.openxmlformats.org/presentationml/2006/main">
  <p:tag name="TIMING" val="|2.9|4.1|3.5|2.7|1.3|2.3|2.8|2.1|3.1"/>
</p:tagLst>
</file>

<file path=ppt/tags/tag86.xml><?xml version="1.0" encoding="utf-8"?>
<p:tagLst xmlns:a="http://schemas.openxmlformats.org/drawingml/2006/main" xmlns:r="http://schemas.openxmlformats.org/officeDocument/2006/relationships" xmlns:p="http://schemas.openxmlformats.org/presentationml/2006/main">
  <p:tag name="TIMING" val="|10.8|5.6|1.9"/>
</p:tagLst>
</file>

<file path=ppt/tags/tag87.xml><?xml version="1.0" encoding="utf-8"?>
<p:tagLst xmlns:a="http://schemas.openxmlformats.org/drawingml/2006/main" xmlns:r="http://schemas.openxmlformats.org/officeDocument/2006/relationships" xmlns:p="http://schemas.openxmlformats.org/presentationml/2006/main">
  <p:tag name="TIMING" val="|10.8|5.6|1.9"/>
</p:tagLst>
</file>

<file path=ppt/tags/tag88.xml><?xml version="1.0" encoding="utf-8"?>
<p:tagLst xmlns:a="http://schemas.openxmlformats.org/drawingml/2006/main" xmlns:r="http://schemas.openxmlformats.org/officeDocument/2006/relationships" xmlns:p="http://schemas.openxmlformats.org/presentationml/2006/main">
  <p:tag name="TIMING" val="|10.8|5.6|1.9"/>
</p:tagLst>
</file>

<file path=ppt/tags/tag89.xml><?xml version="1.0" encoding="utf-8"?>
<p:tagLst xmlns:a="http://schemas.openxmlformats.org/drawingml/2006/main" xmlns:r="http://schemas.openxmlformats.org/officeDocument/2006/relationships" xmlns:p="http://schemas.openxmlformats.org/presentationml/2006/main">
  <p:tag name="TIMING" val="|1.9|5.8|3.7"/>
</p:tagLst>
</file>

<file path=ppt/tags/tag9.xml><?xml version="1.0" encoding="utf-8"?>
<p:tagLst xmlns:a="http://schemas.openxmlformats.org/drawingml/2006/main" xmlns:r="http://schemas.openxmlformats.org/officeDocument/2006/relationships" xmlns:p="http://schemas.openxmlformats.org/presentationml/2006/main">
  <p:tag name="PA" val="v5.2.10"/>
</p:tagLst>
</file>

<file path=ppt/tags/tag90.xml><?xml version="1.0" encoding="utf-8"?>
<p:tagLst xmlns:a="http://schemas.openxmlformats.org/drawingml/2006/main" xmlns:r="http://schemas.openxmlformats.org/officeDocument/2006/relationships" xmlns:p="http://schemas.openxmlformats.org/presentationml/2006/main">
  <p:tag name="TIMING" val="|1.9|5.8|3.7"/>
</p:tagLst>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30156</TotalTime>
  <Words>6232</Words>
  <Application>Microsoft Office PowerPoint</Application>
  <PresentationFormat>宽屏</PresentationFormat>
  <Paragraphs>1356</Paragraphs>
  <Slides>51</Slides>
  <Notes>26</Notes>
  <HiddenSlides>1</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51</vt:i4>
      </vt:variant>
    </vt:vector>
  </HeadingPairs>
  <TitlesOfParts>
    <vt:vector size="69" baseType="lpstr">
      <vt:lpstr>Arial Unicode MS</vt:lpstr>
      <vt:lpstr>等线</vt:lpstr>
      <vt:lpstr>黑体</vt:lpstr>
      <vt:lpstr>Microsoft YaHei</vt:lpstr>
      <vt:lpstr>Microsoft YaHei</vt:lpstr>
      <vt:lpstr>Arial</vt:lpstr>
      <vt:lpstr>Calibri</vt:lpstr>
      <vt:lpstr>Calibri Light</vt:lpstr>
      <vt:lpstr>Cambria</vt:lpstr>
      <vt:lpstr>Cambria Math</vt:lpstr>
      <vt:lpstr>Comic Sans MS</vt:lpstr>
      <vt:lpstr>Helvetica</vt:lpstr>
      <vt:lpstr>Palatino Linotype</vt:lpstr>
      <vt:lpstr>Roboto</vt:lpstr>
      <vt:lpstr>Tahoma</vt:lpstr>
      <vt:lpstr>Times New Roman</vt:lpstr>
      <vt:lpstr>Wingdings</vt:lpstr>
      <vt:lpstr>Office 2013 - 2022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Renyx</dc:creator>
  <cp:lastModifiedBy>俊杰 周</cp:lastModifiedBy>
  <cp:revision>4100</cp:revision>
  <dcterms:created xsi:type="dcterms:W3CDTF">2019-06-06T02:12:38Z</dcterms:created>
  <dcterms:modified xsi:type="dcterms:W3CDTF">2025-09-10T08:34:50Z</dcterms:modified>
</cp:coreProperties>
</file>